
<file path=[Content_Types].xml><?xml version="1.0" encoding="utf-8"?>
<Types xmlns="http://schemas.openxmlformats.org/package/2006/content-types">
  <Default Extension="jpeg" ContentType="image/jpeg"/>
  <Default Extension="png" ContentType="image/png"/>
  <Default Extension="rels" ContentType="application/vnd.openxmlformats-package.relationships+xml"/>
  <Default Extension="svg" ContentType="image/svg+xml"/>
  <Default Extension="xml" ContentType="application/xml"/>
  <Override PartName="/ppt/presentation.xml" ContentType="application/vnd.openxmlformats-officedocument.presentationml.presentation.main+xml"/>
  <Override PartName="/customXml/itemProps1.xml" ContentType="application/vnd.openxmlformats-officedocument.customXmlProperties+xml"/>
  <Override PartName="/customXml/itemProps2.xml" ContentType="application/vnd.openxmlformats-officedocument.customXmlProperties+xml"/>
  <Override PartName="/customXml/itemProps3.xml" ContentType="application/vnd.openxmlformats-officedocument.customXmlProperties+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s/slide33.xml" ContentType="application/vnd.openxmlformats-officedocument.presentationml.slide+xml"/>
  <Override PartName="/ppt/slides/slide34.xml" ContentType="application/vnd.openxmlformats-officedocument.presentationml.slide+xml"/>
  <Override PartName="/ppt/slides/slide35.xml" ContentType="application/vnd.openxmlformats-officedocument.presentationml.slide+xml"/>
  <Override PartName="/ppt/slides/slide36.xml" ContentType="application/vnd.openxmlformats-officedocument.presentationml.slide+xml"/>
  <Override PartName="/ppt/slides/slide37.xml" ContentType="application/vnd.openxmlformats-officedocument.presentationml.slide+xml"/>
  <Override PartName="/ppt/slides/slide38.xml" ContentType="application/vnd.openxmlformats-officedocument.presentationml.slide+xml"/>
  <Override PartName="/ppt/slides/slide39.xml" ContentType="application/vnd.openxmlformats-officedocument.presentationml.slide+xml"/>
  <Override PartName="/ppt/slides/slide40.xml" ContentType="application/vnd.openxmlformats-officedocument.presentationml.slide+xml"/>
  <Override PartName="/ppt/slides/slide41.xml" ContentType="application/vnd.openxmlformats-officedocument.presentationml.slide+xml"/>
  <Override PartName="/ppt/slides/slide42.xml" ContentType="application/vnd.openxmlformats-officedocument.presentationml.slide+xml"/>
  <Override PartName="/ppt/slides/slide43.xml" ContentType="application/vnd.openxmlformats-officedocument.presentationml.slide+xml"/>
  <Override PartName="/ppt/slides/slide44.xml" ContentType="application/vnd.openxmlformats-officedocument.presentationml.slide+xml"/>
  <Override PartName="/ppt/slides/slide45.xml" ContentType="application/vnd.openxmlformats-officedocument.presentationml.slide+xml"/>
  <Override PartName="/ppt/slides/slide46.xml" ContentType="application/vnd.openxmlformats-officedocument.presentationml.slide+xml"/>
  <Override PartName="/ppt/slides/slide47.xml" ContentType="application/vnd.openxmlformats-officedocument.presentationml.slide+xml"/>
  <Override PartName="/ppt/slides/slide48.xml" ContentType="application/vnd.openxmlformats-officedocument.presentationml.slide+xml"/>
  <Override PartName="/ppt/slides/slide49.xml" ContentType="application/vnd.openxmlformats-officedocument.presentationml.slide+xml"/>
  <Override PartName="/ppt/slides/slide50.xml" ContentType="application/vnd.openxmlformats-officedocument.presentationml.slide+xml"/>
  <Override PartName="/ppt/slides/slide51.xml" ContentType="application/vnd.openxmlformats-officedocument.presentationml.slide+xml"/>
  <Override PartName="/ppt/slides/slide52.xml" ContentType="application/vnd.openxmlformats-officedocument.presentationml.slide+xml"/>
  <Override PartName="/ppt/slides/slide53.xml" ContentType="application/vnd.openxmlformats-officedocument.presentationml.slide+xml"/>
  <Override PartName="/ppt/slides/slide54.xml" ContentType="application/vnd.openxmlformats-officedocument.presentationml.slide+xml"/>
  <Override PartName="/ppt/slides/slide55.xml" ContentType="application/vnd.openxmlformats-officedocument.presentationml.slide+xml"/>
  <Override PartName="/ppt/slides/slide56.xml" ContentType="application/vnd.openxmlformats-officedocument.presentationml.slide+xml"/>
  <Override PartName="/ppt/slides/slide57.xml" ContentType="application/vnd.openxmlformats-officedocument.presentationml.slide+xml"/>
  <Override PartName="/ppt/slides/slide58.xml" ContentType="application/vnd.openxmlformats-officedocument.presentationml.slide+xml"/>
  <Override PartName="/ppt/notesMasters/notesMaster1.xml" ContentType="application/vnd.openxmlformats-officedocument.presentationml.notesMaster+xml"/>
  <Override PartName="/ppt/handoutMasters/handoutMaster1.xml" ContentType="application/vnd.openxmlformats-officedocument.presentationml.handout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theme/theme2.xml" ContentType="application/vnd.openxmlformats-officedocument.theme+xml"/>
  <Override PartName="/ppt/theme/theme3.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ppt/notesSlides/notesSlide11.xml" ContentType="application/vnd.openxmlformats-officedocument.presentationml.notesSlide+xml"/>
  <Override PartName="/ppt/notesSlides/notesSlide12.xml" ContentType="application/vnd.openxmlformats-officedocument.presentationml.notesSlide+xml"/>
  <Override PartName="/ppt/notesSlides/notesSlide13.xml" ContentType="application/vnd.openxmlformats-officedocument.presentationml.notesSlide+xml"/>
  <Override PartName="/ppt/notesSlides/notesSlide14.xml" ContentType="application/vnd.openxmlformats-officedocument.presentationml.notesSlide+xml"/>
  <Override PartName="/ppt/notesSlides/notesSlide15.xml" ContentType="application/vnd.openxmlformats-officedocument.presentationml.notesSlide+xml"/>
  <Override PartName="/ppt/notesSlides/notesSlide16.xml" ContentType="application/vnd.openxmlformats-officedocument.presentationml.notesSlide+xml"/>
  <Override PartName="/ppt/notesSlides/notesSlide17.xml" ContentType="application/vnd.openxmlformats-officedocument.presentationml.notesSlide+xml"/>
  <Override PartName="/ppt/notesSlides/notesSlide18.xml" ContentType="application/vnd.openxmlformats-officedocument.presentationml.notesSlide+xml"/>
  <Override PartName="/ppt/notesSlides/notesSlide19.xml" ContentType="application/vnd.openxmlformats-officedocument.presentationml.notesSlide+xml"/>
  <Override PartName="/ppt/notesSlides/notesSlide20.xml" ContentType="application/vnd.openxmlformats-officedocument.presentationml.notesSlide+xml"/>
  <Override PartName="/ppt/notesSlides/notesSlide21.xml" ContentType="application/vnd.openxmlformats-officedocument.presentationml.notesSlide+xml"/>
  <Override PartName="/ppt/notesSlides/notesSlide22.xml" ContentType="application/vnd.openxmlformats-officedocument.presentationml.notesSlide+xml"/>
  <Override PartName="/ppt/notesSlides/notesSlide23.xml" ContentType="application/vnd.openxmlformats-officedocument.presentationml.notesSlide+xml"/>
  <Override PartName="/ppt/notesSlides/notesSlide24.xml" ContentType="application/vnd.openxmlformats-officedocument.presentationml.notesSlide+xml"/>
  <Override PartName="/ppt/notesSlides/notesSlide25.xml" ContentType="application/vnd.openxmlformats-officedocument.presentationml.notesSlide+xml"/>
  <Override PartName="/ppt/notesSlides/notesSlide26.xml" ContentType="application/vnd.openxmlformats-officedocument.presentationml.notesSlide+xml"/>
  <Override PartName="/ppt/notesSlides/notesSlide27.xml" ContentType="application/vnd.openxmlformats-officedocument.presentationml.notesSlide+xml"/>
  <Override PartName="/ppt/notesSlides/notesSlide28.xml" ContentType="application/vnd.openxmlformats-officedocument.presentationml.notesSlide+xml"/>
  <Override PartName="/ppt/notesSlides/notesSlide29.xml" ContentType="application/vnd.openxmlformats-officedocument.presentationml.notesSlide+xml"/>
  <Override PartName="/ppt/notesSlides/notesSlide30.xml" ContentType="application/vnd.openxmlformats-officedocument.presentationml.notesSlide+xml"/>
  <Override PartName="/ppt/notesSlides/notesSlide31.xml" ContentType="application/vnd.openxmlformats-officedocument.presentationml.notesSlide+xml"/>
  <Override PartName="/ppt/notesSlides/notesSlide32.xml" ContentType="application/vnd.openxmlformats-officedocument.presentationml.notesSlide+xml"/>
  <Override PartName="/ppt/notesSlides/notesSlide33.xml" ContentType="application/vnd.openxmlformats-officedocument.presentationml.notesSlide+xml"/>
  <Override PartName="/ppt/notesSlides/notesSlide34.xml" ContentType="application/vnd.openxmlformats-officedocument.presentationml.notesSlide+xml"/>
  <Override PartName="/ppt/notesSlides/notesSlide35.xml" ContentType="application/vnd.openxmlformats-officedocument.presentationml.notesSlide+xml"/>
  <Override PartName="/ppt/notesSlides/notesSlide36.xml" ContentType="application/vnd.openxmlformats-officedocument.presentationml.notesSlide+xml"/>
  <Override PartName="/ppt/notesSlides/notesSlide37.xml" ContentType="application/vnd.openxmlformats-officedocument.presentationml.notesSlide+xml"/>
  <Override PartName="/ppt/notesSlides/notesSlide38.xml" ContentType="application/vnd.openxmlformats-officedocument.presentationml.notesSlide+xml"/>
  <Override PartName="/ppt/notesSlides/notesSlide39.xml" ContentType="application/vnd.openxmlformats-officedocument.presentationml.notesSlide+xml"/>
  <Override PartName="/ppt/notesSlides/notesSlide40.xml" ContentType="application/vnd.openxmlformats-officedocument.presentationml.notesSlide+xml"/>
  <Override PartName="/ppt/notesSlides/notesSlide41.xml" ContentType="application/vnd.openxmlformats-officedocument.presentationml.notesSlide+xml"/>
  <Override PartName="/ppt/notesSlides/notesSlide42.xml" ContentType="application/vnd.openxmlformats-officedocument.presentationml.notesSlide+xml"/>
  <Override PartName="/ppt/notesSlides/notesSlide43.xml" ContentType="application/vnd.openxmlformats-officedocument.presentationml.notesSlide+xml"/>
  <Override PartName="/ppt/notesSlides/notesSlide44.xml" ContentType="application/vnd.openxmlformats-officedocument.presentationml.notesSlide+xml"/>
  <Override PartName="/ppt/notesSlides/notesSlide45.xml" ContentType="application/vnd.openxmlformats-officedocument.presentationml.notesSlide+xml"/>
  <Override PartName="/ppt/notesSlides/notesSlide46.xml" ContentType="application/vnd.openxmlformats-officedocument.presentationml.notesSlide+xml"/>
  <Override PartName="/ppt/notesSlides/notesSlide47.xml" ContentType="application/vnd.openxmlformats-officedocument.presentationml.notesSlide+xml"/>
  <Override PartName="/ppt/notesSlides/notesSlide48.xml" ContentType="application/vnd.openxmlformats-officedocument.presentationml.notesSlide+xml"/>
  <Override PartName="/ppt/notesSlides/notesSlide49.xml" ContentType="application/vnd.openxmlformats-officedocument.presentationml.notesSlide+xml"/>
  <Override PartName="/ppt/changesInfos/changesInfo1.xml" ContentType="application/vnd.ms-powerpoint.changesinfo+xml"/>
  <Override PartName="/ppt/revisionInfo.xml" ContentType="application/vnd.ms-powerpoint.revisioninfo+xml"/>
  <Override PartName="/ppt/authors.xml" ContentType="application/vnd.ms-powerpoint.authors+xml"/>
  <Override PartName="/docProps/core.xml" ContentType="application/vnd.openxmlformats-package.core-properties+xml"/>
  <Override PartName="/docProps/app.xml" ContentType="application/vnd.openxmlformats-officedocument.extended-properties+xml"/>
  <Override PartName="/docProps/custom.xml" ContentType="application/vnd.openxmlformats-officedocument.custom-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5" Type="http://schemas.openxmlformats.org/officeDocument/2006/relationships/custom-properties" Target="docProps/custom.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howSpecialPlsOnTitleSld="0" saveSubsetFonts="1">
  <p:sldMasterIdLst>
    <p:sldMasterId id="2147483671" r:id="rId4"/>
  </p:sldMasterIdLst>
  <p:notesMasterIdLst>
    <p:notesMasterId r:id="rId63"/>
  </p:notesMasterIdLst>
  <p:handoutMasterIdLst>
    <p:handoutMasterId r:id="rId64"/>
  </p:handoutMasterIdLst>
  <p:sldIdLst>
    <p:sldId id="329" r:id="rId5"/>
    <p:sldId id="256" r:id="rId6"/>
    <p:sldId id="414" r:id="rId7"/>
    <p:sldId id="415" r:id="rId8"/>
    <p:sldId id="416" r:id="rId9"/>
    <p:sldId id="417" r:id="rId10"/>
    <p:sldId id="418" r:id="rId11"/>
    <p:sldId id="419" r:id="rId12"/>
    <p:sldId id="316" r:id="rId13"/>
    <p:sldId id="331" r:id="rId14"/>
    <p:sldId id="420" r:id="rId15"/>
    <p:sldId id="421" r:id="rId16"/>
    <p:sldId id="422" r:id="rId17"/>
    <p:sldId id="423" r:id="rId18"/>
    <p:sldId id="424" r:id="rId19"/>
    <p:sldId id="425" r:id="rId20"/>
    <p:sldId id="426" r:id="rId21"/>
    <p:sldId id="427" r:id="rId22"/>
    <p:sldId id="428" r:id="rId23"/>
    <p:sldId id="429" r:id="rId24"/>
    <p:sldId id="430" r:id="rId25"/>
    <p:sldId id="431" r:id="rId26"/>
    <p:sldId id="391" r:id="rId27"/>
    <p:sldId id="432" r:id="rId28"/>
    <p:sldId id="433" r:id="rId29"/>
    <p:sldId id="434" r:id="rId30"/>
    <p:sldId id="435" r:id="rId31"/>
    <p:sldId id="436" r:id="rId32"/>
    <p:sldId id="437" r:id="rId33"/>
    <p:sldId id="438" r:id="rId34"/>
    <p:sldId id="439" r:id="rId35"/>
    <p:sldId id="440" r:id="rId36"/>
    <p:sldId id="441" r:id="rId37"/>
    <p:sldId id="442" r:id="rId38"/>
    <p:sldId id="443" r:id="rId39"/>
    <p:sldId id="444" r:id="rId40"/>
    <p:sldId id="445" r:id="rId41"/>
    <p:sldId id="446" r:id="rId42"/>
    <p:sldId id="363" r:id="rId43"/>
    <p:sldId id="447" r:id="rId44"/>
    <p:sldId id="448" r:id="rId45"/>
    <p:sldId id="449" r:id="rId46"/>
    <p:sldId id="373" r:id="rId47"/>
    <p:sldId id="399" r:id="rId48"/>
    <p:sldId id="450" r:id="rId49"/>
    <p:sldId id="457" r:id="rId50"/>
    <p:sldId id="451" r:id="rId51"/>
    <p:sldId id="385" r:id="rId52"/>
    <p:sldId id="452" r:id="rId53"/>
    <p:sldId id="369" r:id="rId54"/>
    <p:sldId id="386" r:id="rId55"/>
    <p:sldId id="453" r:id="rId56"/>
    <p:sldId id="454" r:id="rId57"/>
    <p:sldId id="455" r:id="rId58"/>
    <p:sldId id="292" r:id="rId59"/>
    <p:sldId id="458" r:id="rId60"/>
    <p:sldId id="456" r:id="rId61"/>
    <p:sldId id="260" r:id="rId62"/>
  </p:sldIdLst>
  <p:sldSz cx="12192000" cy="6858000"/>
  <p:notesSz cx="6858000" cy="9144000"/>
  <p:defaultTextStyle>
    <a:defPPr>
      <a:defRPr lang="nl-NL"/>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521415D9-36F7-43E2-AB2F-B90AF26B5E84}">
      <p14:sectionLst xmlns:p14="http://schemas.microsoft.com/office/powerpoint/2010/main">
        <p14:section name="Standaardsectie" id="{B4694014-600F-44CC-8FF3-E65F3208DE47}">
          <p14:sldIdLst>
            <p14:sldId id="329"/>
            <p14:sldId id="256"/>
          </p14:sldIdLst>
        </p14:section>
        <p14:section name="Introductie" id="{8603A620-8D62-4BBB-AF97-18C467013568}">
          <p14:sldIdLst>
            <p14:sldId id="414"/>
            <p14:sldId id="415"/>
            <p14:sldId id="416"/>
            <p14:sldId id="417"/>
            <p14:sldId id="418"/>
            <p14:sldId id="419"/>
          </p14:sldIdLst>
        </p14:section>
        <p14:section name="Contact met de bank" id="{EFBA9473-65C8-4F35-BAC5-FAB6B4E28F5E}">
          <p14:sldIdLst>
            <p14:sldId id="316"/>
            <p14:sldId id="331"/>
            <p14:sldId id="420"/>
            <p14:sldId id="421"/>
            <p14:sldId id="422"/>
          </p14:sldIdLst>
        </p14:section>
        <p14:section name="Betalen in de winkel" id="{25C61BBF-9C3C-41B7-832F-A2FC671E6F19}">
          <p14:sldIdLst>
            <p14:sldId id="423"/>
            <p14:sldId id="424"/>
            <p14:sldId id="425"/>
            <p14:sldId id="426"/>
            <p14:sldId id="427"/>
            <p14:sldId id="428"/>
            <p14:sldId id="429"/>
            <p14:sldId id="430"/>
            <p14:sldId id="431"/>
            <p14:sldId id="391"/>
          </p14:sldIdLst>
        </p14:section>
        <p14:section name="Online betalen" id="{6C5DAC59-ABDD-4E01-9D69-323E06A108F9}">
          <p14:sldIdLst>
            <p14:sldId id="432"/>
            <p14:sldId id="433"/>
            <p14:sldId id="434"/>
            <p14:sldId id="435"/>
            <p14:sldId id="436"/>
            <p14:sldId id="437"/>
            <p14:sldId id="438"/>
            <p14:sldId id="439"/>
          </p14:sldIdLst>
        </p14:section>
        <p14:section name="Om het wat makkelijker te maken" id="{D1B288CE-FFA0-4C17-95DD-4B8E867DB02B}">
          <p14:sldIdLst>
            <p14:sldId id="440"/>
            <p14:sldId id="441"/>
            <p14:sldId id="442"/>
            <p14:sldId id="443"/>
            <p14:sldId id="444"/>
            <p14:sldId id="445"/>
            <p14:sldId id="446"/>
            <p14:sldId id="363"/>
            <p14:sldId id="447"/>
            <p14:sldId id="448"/>
            <p14:sldId id="449"/>
          </p14:sldIdLst>
        </p14:section>
        <p14:section name="Technische snufjes" id="{3D272575-516D-4E6C-BC42-8BAA4815E760}">
          <p14:sldIdLst>
            <p14:sldId id="373"/>
            <p14:sldId id="399"/>
            <p14:sldId id="450"/>
            <p14:sldId id="457"/>
            <p14:sldId id="451"/>
            <p14:sldId id="385"/>
            <p14:sldId id="452"/>
            <p14:sldId id="369"/>
            <p14:sldId id="386"/>
            <p14:sldId id="453"/>
            <p14:sldId id="454"/>
            <p14:sldId id="455"/>
          </p14:sldIdLst>
        </p14:section>
        <p14:section name="Hoe nu verder?" id="{F997041A-F66F-403D-8373-66156491E37B}">
          <p14:sldIdLst>
            <p14:sldId id="292"/>
            <p14:sldId id="458"/>
            <p14:sldId id="456"/>
            <p14:sldId id="260"/>
          </p14:sldIdLst>
        </p14:section>
      </p14:sectionLst>
    </p:ext>
    <p:ext uri="{EFAFB233-063F-42B5-8137-9DF3F51BA10A}">
      <p15:sldGuideLst xmlns:p15="http://schemas.microsoft.com/office/powerpoint/2012/main">
        <p15:guide id="1" orient="horz" pos="912" userDrawn="1">
          <p15:clr>
            <a:srgbClr val="A4A3A4"/>
          </p15:clr>
        </p15:guide>
        <p15:guide id="2" pos="432" userDrawn="1">
          <p15:clr>
            <a:srgbClr val="A4A3A4"/>
          </p15:clr>
        </p15:guide>
        <p15:guide id="3" orient="horz" pos="3600" userDrawn="1">
          <p15:clr>
            <a:srgbClr val="A4A3A4"/>
          </p15:clr>
        </p15:guide>
        <p15:guide id="4" orient="horz" pos="3216" userDrawn="1">
          <p15:clr>
            <a:srgbClr val="A4A3A4"/>
          </p15:clr>
        </p15:guide>
        <p15:guide id="5" orient="horz" pos="2341" userDrawn="1">
          <p15:clr>
            <a:srgbClr val="A4A3A4"/>
          </p15:clr>
        </p15:guide>
        <p15:guide id="6" orient="horz" pos="187" userDrawn="1">
          <p15:clr>
            <a:srgbClr val="A4A3A4"/>
          </p15:clr>
        </p15:guide>
        <p15:guide id="7" orient="horz" pos="4128" userDrawn="1">
          <p15:clr>
            <a:srgbClr val="A4A3A4"/>
          </p15:clr>
        </p15:guide>
        <p15:guide id="8" orient="horz" pos="1296" userDrawn="1">
          <p15:clr>
            <a:srgbClr val="A4A3A4"/>
          </p15:clr>
        </p15:guide>
        <p15:guide id="9" pos="6017" userDrawn="1">
          <p15:clr>
            <a:srgbClr val="A4A3A4"/>
          </p15:clr>
        </p15:guide>
        <p15:guide id="10" pos="4520" userDrawn="1">
          <p15:clr>
            <a:srgbClr val="A4A3A4"/>
          </p15:clr>
        </p15:guide>
        <p15:guide id="11" pos="6288" userDrawn="1">
          <p15:clr>
            <a:srgbClr val="A4A3A4"/>
          </p15:clr>
        </p15:guide>
        <p15:guide id="12" orient="horz" pos="1774" userDrawn="1">
          <p15:clr>
            <a:srgbClr val="A4A3A4"/>
          </p15:clr>
        </p15:guide>
        <p15:guide id="13" orient="horz" pos="1488" userDrawn="1">
          <p15:clr>
            <a:srgbClr val="A4A3A4"/>
          </p15:clr>
        </p15:guide>
        <p15:guide id="14" orient="horz" pos="2682" userDrawn="1">
          <p15:clr>
            <a:srgbClr val="A4A3A4"/>
          </p15:clr>
        </p15:guide>
        <p15:guide id="15" orient="horz" pos="3362" userDrawn="1">
          <p15:clr>
            <a:srgbClr val="A4A3A4"/>
          </p15:clr>
        </p15:guide>
        <p15:guide id="16" pos="7491" userDrawn="1">
          <p15:clr>
            <a:srgbClr val="A4A3A4"/>
          </p15:clr>
        </p15:guide>
      </p15:sldGuideLst>
    </p:ext>
    <p:ext uri="{2D200454-40CA-4A62-9FC3-DE9A4176ACB9}">
      <p15:notesGuideLst xmlns:p15="http://schemas.microsoft.com/office/powerpoint/2012/main">
        <p15:guide id="1" orient="horz" pos="2880">
          <p15:clr>
            <a:srgbClr val="A4A3A4"/>
          </p15:clr>
        </p15:guide>
        <p15:guide id="2" pos="2160">
          <p15:clr>
            <a:srgbClr val="A4A3A4"/>
          </p15:clr>
        </p15:guide>
      </p15:notesGuideLst>
    </p:ext>
  </p:extLst>
</p:presentation>
</file>

<file path=ppt/authors.xml><?xml version="1.0" encoding="utf-8"?>
<p188:authorLst xmlns:a="http://schemas.openxmlformats.org/drawingml/2006/main" xmlns:r="http://schemas.openxmlformats.org/officeDocument/2006/relationships" xmlns:p188="http://schemas.microsoft.com/office/powerpoint/2018/8/main">
  <p188:author id="{D549EF34-EAE4-5947-45CD-3F5C07976A53}" name="Juliëtte Meuser Bourgognion" initials="JB" userId="S::j.meuser@betaalvereniging.nl::4a2dfe1b-60d6-4d47-9807-8da0a7d6533f" providerId="AD"/>
  <p188:author id="{30CF514B-C3C3-F6A9-1AC7-E6BC22388DAD}" name="Marleen Meulink" initials="MM" userId="S::m.meulink@betaalvereniging.nl::8b93f8ff-59d5-4e5b-88a9-f2a729080003" providerId="AD"/>
  <p188:author id="{431AE55C-AFF1-4327-954C-4ADBD2CF2B23}" name="Thom Wekking" initials="" userId="S::t.wekking@betaalvereniging.nl::4a5657e4-3324-4b72-bb10-a4a3227b8fa8" providerId="AD"/>
  <p188:author id="{3E795A6E-78EC-2C00-D809-208969C94A09}" name="Miriam Osten" initials="MO" userId="S::m.osten@betaalvereniging.nl::bc71e8d4-03b1-406b-8524-8d5bcd57df9f" providerId="AD"/>
  <p188:author id="{9DEE08B7-B8DE-8118-9F54-A2CC5CF6F401}" name="Marleen Meulink" initials="MM" userId="S::m.Meulink@betaalvereniging.nl::8b93f8ff-59d5-4e5b-88a9-f2a729080003" providerId="AD"/>
  <p188:author id="{544336CE-0C16-6A4E-ACBB-09A6559AA86C}" name="Helen van Houwelingen" initials="HvH" userId="S::h.vanhouwelingen@betaalvereniging.nl::283fccbd-3852-4f16-9435-92f592355eed" providerId="AD"/>
  <p188:author id="{17EF7CE1-01CE-DEBC-A16D-9F655374D64A}" name="Linde van Leeuwen" initials="LL" userId="S::l.vanleeuwen@betaalvereniging.nl::1631853b-398f-4983-bd59-99338be1b516" providerId="AD"/>
  <p188:author id="{172C83F1-D06F-DE70-1D17-03AA9936CA91}" name="Berend Jan Beugel" initials="BB" userId="S::b.beugel@betaalvereniging.nl::236ebbda-ff10-4a76-b418-bf5ef821d39d" providerId="AD"/>
</p188:authorLst>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clrMru>
    <a:srgbClr val="E52E70"/>
    <a:srgbClr val="42177D"/>
    <a:srgbClr val="505050"/>
    <a:srgbClr val="FFFFFF"/>
    <a:srgbClr val="D63A84"/>
    <a:srgbClr val="F0EBFF"/>
  </p:clrMru>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0"/>
    </p:ext>
  </p:extLst>
</p:presentationPr>
</file>

<file path=ppt/revisionInfo.xml><?xml version="1.0" encoding="utf-8"?>
<p1510:revInfo xmlns:a="http://schemas.openxmlformats.org/drawingml/2006/main" xmlns:r="http://schemas.openxmlformats.org/officeDocument/2006/relationships" xmlns:p1510="http://schemas.microsoft.com/office/powerpoint/2015/10/main">
  <p1510:revLst>
    <p1510:client id="{EF5F2C24-8755-42B5-B6DC-43C34B722E1D}" v="9" dt="2025-03-17T12:53:28.728"/>
  </p1510:revLst>
</p1510:revInfo>
</file>

<file path=ppt/tableStyles.xml><?xml version="1.0" encoding="utf-8"?>
<a:tblStyleLst xmlns:a="http://schemas.openxmlformats.org/drawingml/2006/main" def="{5C22544A-7EE6-4342-B048-85BDC9FD1C3A}">
  <a:tblStyle styleId="{5C22544A-7EE6-4342-B048-85BDC9FD1C3A}" styleName="Stijl, gemiddeld 2 - Accent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 styleId="{2D5ABB26-0587-4C30-8999-92F81FD0307C}" styleName="Geen stijl, geen raster">
    <a:wholeTbl>
      <a:tcTxStyle>
        <a:fontRef idx="minor">
          <a:scrgbClr r="0" g="0" b="0"/>
        </a:fontRef>
        <a:schemeClr val="tx1"/>
      </a:tcTxStyle>
      <a:tcStyle>
        <a:tcBdr>
          <a:left>
            <a:ln>
              <a:noFill/>
            </a:ln>
          </a:left>
          <a:right>
            <a:ln>
              <a:noFill/>
            </a:ln>
          </a:right>
          <a:top>
            <a:ln>
              <a:noFill/>
            </a:ln>
          </a:top>
          <a:bottom>
            <a:ln>
              <a:noFill/>
            </a:ln>
          </a:bottom>
          <a:insideH>
            <a:ln>
              <a:noFill/>
            </a:ln>
          </a:insideH>
          <a:insideV>
            <a:ln>
              <a:noFill/>
            </a:ln>
          </a:insideV>
        </a:tcBdr>
        <a:fill>
          <a:noFill/>
        </a:fill>
      </a:tcStyle>
    </a:wholeTbl>
  </a:tblStyle>
  <a:tblStyle styleId="{5940675A-B579-460E-94D1-54222C63F5DA}" styleName="Geen stijl, tabelraster">
    <a:wholeTbl>
      <a:tcTxStyle>
        <a:fontRef idx="minor">
          <a:scrgbClr r="0" g="0" b="0"/>
        </a:fontRef>
        <a:schemeClr val="tx1"/>
      </a:tcTxStyle>
      <a:tcStyle>
        <a:tcBdr>
          <a:left>
            <a:ln w="12700" cmpd="sng">
              <a:solidFill>
                <a:schemeClr val="tx1"/>
              </a:solidFill>
            </a:ln>
          </a:left>
          <a:right>
            <a:ln w="12700" cmpd="sng">
              <a:solidFill>
                <a:schemeClr val="tx1"/>
              </a:solidFill>
            </a:ln>
          </a:right>
          <a:top>
            <a:ln w="12700" cmpd="sng">
              <a:solidFill>
                <a:schemeClr val="tx1"/>
              </a:solidFill>
            </a:ln>
          </a:top>
          <a:bottom>
            <a:ln w="12700" cmpd="sng">
              <a:solidFill>
                <a:schemeClr val="tx1"/>
              </a:solidFill>
            </a:ln>
          </a:bottom>
          <a:insideH>
            <a:ln w="12700" cmpd="sng">
              <a:solidFill>
                <a:schemeClr val="tx1"/>
              </a:solidFill>
            </a:ln>
          </a:insideH>
          <a:insideV>
            <a:ln w="12700" cmpd="sng">
              <a:solidFill>
                <a:schemeClr val="tx1"/>
              </a:solidFill>
            </a:ln>
          </a:insideV>
        </a:tcBdr>
        <a:fill>
          <a:noFill/>
        </a:fill>
      </a:tcStyle>
    </a:wholeTbl>
  </a:tblStyle>
</a:tblStyleLst>
</file>

<file path=ppt/viewProps.xml><?xml version="1.0" encoding="utf-8"?>
<p:viewPr xmlns:a="http://schemas.openxmlformats.org/drawingml/2006/main" xmlns:r="http://schemas.openxmlformats.org/officeDocument/2006/relationships" xmlns:p="http://schemas.openxmlformats.org/presentationml/2006/main">
  <p:normalViewPr>
    <p:restoredLeft sz="15620"/>
    <p:restoredTop sz="72163" autoAdjust="0"/>
  </p:normalViewPr>
  <p:slideViewPr>
    <p:cSldViewPr snapToGrid="0">
      <p:cViewPr varScale="1">
        <p:scale>
          <a:sx n="65" d="100"/>
          <a:sy n="65" d="100"/>
        </p:scale>
        <p:origin x="927" y="36"/>
      </p:cViewPr>
      <p:guideLst>
        <p:guide orient="horz" pos="912"/>
        <p:guide pos="432"/>
        <p:guide orient="horz" pos="3600"/>
        <p:guide orient="horz" pos="3216"/>
        <p:guide orient="horz" pos="2341"/>
        <p:guide orient="horz" pos="187"/>
        <p:guide orient="horz" pos="4128"/>
        <p:guide orient="horz" pos="1296"/>
        <p:guide pos="6017"/>
        <p:guide pos="4520"/>
        <p:guide pos="6288"/>
        <p:guide orient="horz" pos="1774"/>
        <p:guide orient="horz" pos="1488"/>
        <p:guide orient="horz" pos="2682"/>
        <p:guide orient="horz" pos="3362"/>
        <p:guide pos="7491"/>
      </p:guideLst>
    </p:cSldViewPr>
  </p:slideViewPr>
  <p:notesTextViewPr>
    <p:cViewPr>
      <p:scale>
        <a:sx n="3" d="2"/>
        <a:sy n="3" d="2"/>
      </p:scale>
      <p:origin x="0" y="0"/>
    </p:cViewPr>
  </p:notesTextViewPr>
  <p:notesViewPr>
    <p:cSldViewPr snapToGrid="0">
      <p:cViewPr>
        <p:scale>
          <a:sx n="1" d="2"/>
          <a:sy n="1" d="2"/>
        </p:scale>
        <p:origin x="0" y="0"/>
      </p:cViewPr>
      <p:guideLst>
        <p:guide orient="horz" pos="2880"/>
        <p:guide pos="2160"/>
      </p:guideLst>
    </p:cSldViewPr>
  </p:notesViewPr>
  <p:gridSpacing cx="76200" cy="76200"/>
</p:viewPr>
</file>

<file path=ppt/_rels/presentation.xml.rels><?xml version="1.0" encoding="UTF-8" standalone="yes"?>
<Relationships xmlns="http://schemas.openxmlformats.org/package/2006/relationships"><Relationship Id="rId26" Type="http://schemas.openxmlformats.org/officeDocument/2006/relationships/slide" Target="slides/slide22.xml"/><Relationship Id="rId21" Type="http://schemas.openxmlformats.org/officeDocument/2006/relationships/slide" Target="slides/slide17.xml"/><Relationship Id="rId42" Type="http://schemas.openxmlformats.org/officeDocument/2006/relationships/slide" Target="slides/slide38.xml"/><Relationship Id="rId47" Type="http://schemas.openxmlformats.org/officeDocument/2006/relationships/slide" Target="slides/slide43.xml"/><Relationship Id="rId63" Type="http://schemas.openxmlformats.org/officeDocument/2006/relationships/notesMaster" Target="notesMasters/notesMaster1.xml"/><Relationship Id="rId68" Type="http://schemas.openxmlformats.org/officeDocument/2006/relationships/tableStyles" Target="tableStyles.xml"/><Relationship Id="rId7" Type="http://schemas.openxmlformats.org/officeDocument/2006/relationships/slide" Target="slides/slide3.xml"/><Relationship Id="rId71" Type="http://schemas.microsoft.com/office/2018/10/relationships/authors" Target="authors.xml"/><Relationship Id="rId2" Type="http://schemas.openxmlformats.org/officeDocument/2006/relationships/customXml" Target="../customXml/item2.xml"/><Relationship Id="rId16" Type="http://schemas.openxmlformats.org/officeDocument/2006/relationships/slide" Target="slides/slide12.xml"/><Relationship Id="rId29" Type="http://schemas.openxmlformats.org/officeDocument/2006/relationships/slide" Target="slides/slide25.xml"/><Relationship Id="rId11" Type="http://schemas.openxmlformats.org/officeDocument/2006/relationships/slide" Target="slides/slide7.xml"/><Relationship Id="rId24" Type="http://schemas.openxmlformats.org/officeDocument/2006/relationships/slide" Target="slides/slide20.xml"/><Relationship Id="rId32" Type="http://schemas.openxmlformats.org/officeDocument/2006/relationships/slide" Target="slides/slide28.xml"/><Relationship Id="rId37" Type="http://schemas.openxmlformats.org/officeDocument/2006/relationships/slide" Target="slides/slide33.xml"/><Relationship Id="rId40" Type="http://schemas.openxmlformats.org/officeDocument/2006/relationships/slide" Target="slides/slide36.xml"/><Relationship Id="rId45" Type="http://schemas.openxmlformats.org/officeDocument/2006/relationships/slide" Target="slides/slide41.xml"/><Relationship Id="rId53" Type="http://schemas.openxmlformats.org/officeDocument/2006/relationships/slide" Target="slides/slide49.xml"/><Relationship Id="rId58" Type="http://schemas.openxmlformats.org/officeDocument/2006/relationships/slide" Target="slides/slide54.xml"/><Relationship Id="rId66" Type="http://schemas.openxmlformats.org/officeDocument/2006/relationships/viewProps" Target="viewProps.xml"/><Relationship Id="rId5" Type="http://schemas.openxmlformats.org/officeDocument/2006/relationships/slide" Target="slides/slide1.xml"/><Relationship Id="rId61" Type="http://schemas.openxmlformats.org/officeDocument/2006/relationships/slide" Target="slides/slide57.xml"/><Relationship Id="rId19" Type="http://schemas.openxmlformats.org/officeDocument/2006/relationships/slide" Target="slides/slide15.xml"/><Relationship Id="rId14" Type="http://schemas.openxmlformats.org/officeDocument/2006/relationships/slide" Target="slides/slide10.xml"/><Relationship Id="rId22" Type="http://schemas.openxmlformats.org/officeDocument/2006/relationships/slide" Target="slides/slide18.xml"/><Relationship Id="rId27" Type="http://schemas.openxmlformats.org/officeDocument/2006/relationships/slide" Target="slides/slide23.xml"/><Relationship Id="rId30" Type="http://schemas.openxmlformats.org/officeDocument/2006/relationships/slide" Target="slides/slide26.xml"/><Relationship Id="rId35" Type="http://schemas.openxmlformats.org/officeDocument/2006/relationships/slide" Target="slides/slide31.xml"/><Relationship Id="rId43" Type="http://schemas.openxmlformats.org/officeDocument/2006/relationships/slide" Target="slides/slide39.xml"/><Relationship Id="rId48" Type="http://schemas.openxmlformats.org/officeDocument/2006/relationships/slide" Target="slides/slide44.xml"/><Relationship Id="rId56" Type="http://schemas.openxmlformats.org/officeDocument/2006/relationships/slide" Target="slides/slide52.xml"/><Relationship Id="rId64" Type="http://schemas.openxmlformats.org/officeDocument/2006/relationships/handoutMaster" Target="handoutMasters/handoutMaster1.xml"/><Relationship Id="rId69" Type="http://schemas.microsoft.com/office/2016/11/relationships/changesInfo" Target="changesInfos/changesInfo1.xml"/><Relationship Id="rId8" Type="http://schemas.openxmlformats.org/officeDocument/2006/relationships/slide" Target="slides/slide4.xml"/><Relationship Id="rId51" Type="http://schemas.openxmlformats.org/officeDocument/2006/relationships/slide" Target="slides/slide47.xml"/><Relationship Id="rId3" Type="http://schemas.openxmlformats.org/officeDocument/2006/relationships/customXml" Target="../customXml/item3.xml"/><Relationship Id="rId12" Type="http://schemas.openxmlformats.org/officeDocument/2006/relationships/slide" Target="slides/slide8.xml"/><Relationship Id="rId17" Type="http://schemas.openxmlformats.org/officeDocument/2006/relationships/slide" Target="slides/slide13.xml"/><Relationship Id="rId25" Type="http://schemas.openxmlformats.org/officeDocument/2006/relationships/slide" Target="slides/slide21.xml"/><Relationship Id="rId33" Type="http://schemas.openxmlformats.org/officeDocument/2006/relationships/slide" Target="slides/slide29.xml"/><Relationship Id="rId38" Type="http://schemas.openxmlformats.org/officeDocument/2006/relationships/slide" Target="slides/slide34.xml"/><Relationship Id="rId46" Type="http://schemas.openxmlformats.org/officeDocument/2006/relationships/slide" Target="slides/slide42.xml"/><Relationship Id="rId59" Type="http://schemas.openxmlformats.org/officeDocument/2006/relationships/slide" Target="slides/slide55.xml"/><Relationship Id="rId67" Type="http://schemas.openxmlformats.org/officeDocument/2006/relationships/theme" Target="theme/theme1.xml"/><Relationship Id="rId20" Type="http://schemas.openxmlformats.org/officeDocument/2006/relationships/slide" Target="slides/slide16.xml"/><Relationship Id="rId41" Type="http://schemas.openxmlformats.org/officeDocument/2006/relationships/slide" Target="slides/slide37.xml"/><Relationship Id="rId54" Type="http://schemas.openxmlformats.org/officeDocument/2006/relationships/slide" Target="slides/slide50.xml"/><Relationship Id="rId62" Type="http://schemas.openxmlformats.org/officeDocument/2006/relationships/slide" Target="slides/slide58.xml"/><Relationship Id="rId70" Type="http://schemas.microsoft.com/office/2015/10/relationships/revisionInfo" Target="revisionInfo.xml"/><Relationship Id="rId1" Type="http://schemas.openxmlformats.org/officeDocument/2006/relationships/customXml" Target="../customXml/item1.xml"/><Relationship Id="rId6" Type="http://schemas.openxmlformats.org/officeDocument/2006/relationships/slide" Target="slides/slide2.xml"/><Relationship Id="rId15" Type="http://schemas.openxmlformats.org/officeDocument/2006/relationships/slide" Target="slides/slide11.xml"/><Relationship Id="rId23" Type="http://schemas.openxmlformats.org/officeDocument/2006/relationships/slide" Target="slides/slide19.xml"/><Relationship Id="rId28" Type="http://schemas.openxmlformats.org/officeDocument/2006/relationships/slide" Target="slides/slide24.xml"/><Relationship Id="rId36" Type="http://schemas.openxmlformats.org/officeDocument/2006/relationships/slide" Target="slides/slide32.xml"/><Relationship Id="rId49" Type="http://schemas.openxmlformats.org/officeDocument/2006/relationships/slide" Target="slides/slide45.xml"/><Relationship Id="rId57" Type="http://schemas.openxmlformats.org/officeDocument/2006/relationships/slide" Target="slides/slide53.xml"/><Relationship Id="rId10" Type="http://schemas.openxmlformats.org/officeDocument/2006/relationships/slide" Target="slides/slide6.xml"/><Relationship Id="rId31" Type="http://schemas.openxmlformats.org/officeDocument/2006/relationships/slide" Target="slides/slide27.xml"/><Relationship Id="rId44" Type="http://schemas.openxmlformats.org/officeDocument/2006/relationships/slide" Target="slides/slide40.xml"/><Relationship Id="rId52" Type="http://schemas.openxmlformats.org/officeDocument/2006/relationships/slide" Target="slides/slide48.xml"/><Relationship Id="rId60" Type="http://schemas.openxmlformats.org/officeDocument/2006/relationships/slide" Target="slides/slide56.xml"/><Relationship Id="rId65" Type="http://schemas.openxmlformats.org/officeDocument/2006/relationships/presProps" Target="presProps.xml"/><Relationship Id="rId4" Type="http://schemas.openxmlformats.org/officeDocument/2006/relationships/slideMaster" Target="slideMasters/slideMaster1.xml"/><Relationship Id="rId9" Type="http://schemas.openxmlformats.org/officeDocument/2006/relationships/slide" Target="slides/slide5.xml"/><Relationship Id="rId13" Type="http://schemas.openxmlformats.org/officeDocument/2006/relationships/slide" Target="slides/slide9.xml"/><Relationship Id="rId18" Type="http://schemas.openxmlformats.org/officeDocument/2006/relationships/slide" Target="slides/slide14.xml"/><Relationship Id="rId39" Type="http://schemas.openxmlformats.org/officeDocument/2006/relationships/slide" Target="slides/slide35.xml"/><Relationship Id="rId34" Type="http://schemas.openxmlformats.org/officeDocument/2006/relationships/slide" Target="slides/slide30.xml"/><Relationship Id="rId50" Type="http://schemas.openxmlformats.org/officeDocument/2006/relationships/slide" Target="slides/slide46.xml"/><Relationship Id="rId55" Type="http://schemas.openxmlformats.org/officeDocument/2006/relationships/slide" Target="slides/slide51.xml"/></Relationships>
</file>

<file path=ppt/changesInfos/changesInfo1.xml><?xml version="1.0" encoding="utf-8"?>
<pc:chgInfo xmlns:a="http://schemas.openxmlformats.org/drawingml/2006/main" xmlns:r="http://schemas.openxmlformats.org/officeDocument/2006/relationships" xmlns:ac="http://schemas.microsoft.com/office/drawing/2013/main/command" xmlns:pc="http://schemas.microsoft.com/office/powerpoint/2013/main/command">
  <pc:docChgLst>
    <pc:chgData name="Juliëtte Meuser Bourgognion" userId="4a2dfe1b-60d6-4d47-9807-8da0a7d6533f" providerId="ADAL" clId="{EF5F2C24-8755-42B5-B6DC-43C34B722E1D}"/>
    <pc:docChg chg="undo custSel modSld">
      <pc:chgData name="Juliëtte Meuser Bourgognion" userId="4a2dfe1b-60d6-4d47-9807-8da0a7d6533f" providerId="ADAL" clId="{EF5F2C24-8755-42B5-B6DC-43C34B722E1D}" dt="2025-03-17T12:54:03.923" v="42" actId="1076"/>
      <pc:docMkLst>
        <pc:docMk/>
      </pc:docMkLst>
      <pc:sldChg chg="addSp modSp mod">
        <pc:chgData name="Juliëtte Meuser Bourgognion" userId="4a2dfe1b-60d6-4d47-9807-8da0a7d6533f" providerId="ADAL" clId="{EF5F2C24-8755-42B5-B6DC-43C34B722E1D}" dt="2025-03-17T12:52:55.900" v="29" actId="1076"/>
        <pc:sldMkLst>
          <pc:docMk/>
          <pc:sldMk cId="831638030" sldId="439"/>
        </pc:sldMkLst>
        <pc:spChg chg="mod">
          <ac:chgData name="Juliëtte Meuser Bourgognion" userId="4a2dfe1b-60d6-4d47-9807-8da0a7d6533f" providerId="ADAL" clId="{EF5F2C24-8755-42B5-B6DC-43C34B722E1D}" dt="2025-03-17T12:52:33.732" v="26" actId="1076"/>
          <ac:spMkLst>
            <pc:docMk/>
            <pc:sldMk cId="831638030" sldId="439"/>
            <ac:spMk id="16" creationId="{2F95E9A9-0D59-1FE3-25C4-E177C9A16284}"/>
          </ac:spMkLst>
        </pc:spChg>
        <pc:picChg chg="add mod">
          <ac:chgData name="Juliëtte Meuser Bourgognion" userId="4a2dfe1b-60d6-4d47-9807-8da0a7d6533f" providerId="ADAL" clId="{EF5F2C24-8755-42B5-B6DC-43C34B722E1D}" dt="2025-03-17T12:52:55.900" v="29" actId="1076"/>
          <ac:picMkLst>
            <pc:docMk/>
            <pc:sldMk cId="831638030" sldId="439"/>
            <ac:picMk id="6" creationId="{ADE400C5-69A7-A152-FF13-EF89F3C44A46}"/>
          </ac:picMkLst>
        </pc:picChg>
      </pc:sldChg>
      <pc:sldChg chg="addSp delSp modSp mod delAnim">
        <pc:chgData name="Juliëtte Meuser Bourgognion" userId="4a2dfe1b-60d6-4d47-9807-8da0a7d6533f" providerId="ADAL" clId="{EF5F2C24-8755-42B5-B6DC-43C34B722E1D}" dt="2025-03-17T12:51:57.916" v="23" actId="1076"/>
        <pc:sldMkLst>
          <pc:docMk/>
          <pc:sldMk cId="263909332" sldId="445"/>
        </pc:sldMkLst>
        <pc:spChg chg="mod">
          <ac:chgData name="Juliëtte Meuser Bourgognion" userId="4a2dfe1b-60d6-4d47-9807-8da0a7d6533f" providerId="ADAL" clId="{EF5F2C24-8755-42B5-B6DC-43C34B722E1D}" dt="2025-03-17T12:51:51.873" v="22" actId="1076"/>
          <ac:spMkLst>
            <pc:docMk/>
            <pc:sldMk cId="263909332" sldId="445"/>
            <ac:spMk id="5" creationId="{1F29134C-5E7C-3C1D-CC81-3F87A497B559}"/>
          </ac:spMkLst>
        </pc:spChg>
        <pc:picChg chg="add mod">
          <ac:chgData name="Juliëtte Meuser Bourgognion" userId="4a2dfe1b-60d6-4d47-9807-8da0a7d6533f" providerId="ADAL" clId="{EF5F2C24-8755-42B5-B6DC-43C34B722E1D}" dt="2025-03-17T12:51:57.916" v="23" actId="1076"/>
          <ac:picMkLst>
            <pc:docMk/>
            <pc:sldMk cId="263909332" sldId="445"/>
            <ac:picMk id="7" creationId="{97EA766B-129F-3F6D-5B99-A571A475A469}"/>
          </ac:picMkLst>
        </pc:picChg>
        <pc:picChg chg="add mod">
          <ac:chgData name="Juliëtte Meuser Bourgognion" userId="4a2dfe1b-60d6-4d47-9807-8da0a7d6533f" providerId="ADAL" clId="{EF5F2C24-8755-42B5-B6DC-43C34B722E1D}" dt="2025-03-14T10:04:01.949" v="17"/>
          <ac:picMkLst>
            <pc:docMk/>
            <pc:sldMk cId="263909332" sldId="445"/>
            <ac:picMk id="8" creationId="{5411D4ED-ED0E-6F2A-5CC6-7595B341A51A}"/>
          </ac:picMkLst>
        </pc:picChg>
      </pc:sldChg>
      <pc:sldChg chg="addSp delSp modSp mod delAnim">
        <pc:chgData name="Juliëtte Meuser Bourgognion" userId="4a2dfe1b-60d6-4d47-9807-8da0a7d6533f" providerId="ADAL" clId="{EF5F2C24-8755-42B5-B6DC-43C34B722E1D}" dt="2025-03-14T10:03:14.361" v="11"/>
        <pc:sldMkLst>
          <pc:docMk/>
          <pc:sldMk cId="2113818866" sldId="450"/>
        </pc:sldMkLst>
        <pc:picChg chg="add mod">
          <ac:chgData name="Juliëtte Meuser Bourgognion" userId="4a2dfe1b-60d6-4d47-9807-8da0a7d6533f" providerId="ADAL" clId="{EF5F2C24-8755-42B5-B6DC-43C34B722E1D}" dt="2025-03-14T10:03:14.361" v="11"/>
          <ac:picMkLst>
            <pc:docMk/>
            <pc:sldMk cId="2113818866" sldId="450"/>
            <ac:picMk id="9" creationId="{97FE7E90-E3D3-C7D5-D55A-DE305E19C1ED}"/>
          </ac:picMkLst>
        </pc:picChg>
      </pc:sldChg>
      <pc:sldChg chg="addSp delSp modSp mod delAnim">
        <pc:chgData name="Juliëtte Meuser Bourgognion" userId="4a2dfe1b-60d6-4d47-9807-8da0a7d6533f" providerId="ADAL" clId="{EF5F2C24-8755-42B5-B6DC-43C34B722E1D}" dt="2025-03-17T12:54:03.923" v="42" actId="1076"/>
        <pc:sldMkLst>
          <pc:docMk/>
          <pc:sldMk cId="2236069640" sldId="454"/>
        </pc:sldMkLst>
        <pc:spChg chg="mod">
          <ac:chgData name="Juliëtte Meuser Bourgognion" userId="4a2dfe1b-60d6-4d47-9807-8da0a7d6533f" providerId="ADAL" clId="{EF5F2C24-8755-42B5-B6DC-43C34B722E1D}" dt="2025-03-17T12:53:51.054" v="39" actId="20577"/>
          <ac:spMkLst>
            <pc:docMk/>
            <pc:sldMk cId="2236069640" sldId="454"/>
            <ac:spMk id="5" creationId="{E987C4CA-8729-C414-B09D-AF7FCAF2AEF2}"/>
          </ac:spMkLst>
        </pc:spChg>
        <pc:picChg chg="add mod">
          <ac:chgData name="Juliëtte Meuser Bourgognion" userId="4a2dfe1b-60d6-4d47-9807-8da0a7d6533f" providerId="ADAL" clId="{EF5F2C24-8755-42B5-B6DC-43C34B722E1D}" dt="2025-03-17T12:54:03.923" v="42" actId="1076"/>
          <ac:picMkLst>
            <pc:docMk/>
            <pc:sldMk cId="2236069640" sldId="454"/>
            <ac:picMk id="6" creationId="{7D9F0DBA-73EB-9D45-761E-E017B1640F2C}"/>
          </ac:picMkLst>
        </pc:picChg>
        <pc:picChg chg="add mod">
          <ac:chgData name="Juliëtte Meuser Bourgognion" userId="4a2dfe1b-60d6-4d47-9807-8da0a7d6533f" providerId="ADAL" clId="{EF5F2C24-8755-42B5-B6DC-43C34B722E1D}" dt="2025-03-17T12:53:42.621" v="37" actId="1076"/>
          <ac:picMkLst>
            <pc:docMk/>
            <pc:sldMk cId="2236069640" sldId="454"/>
            <ac:picMk id="8" creationId="{171077AB-EC2C-269A-C960-E3A60C1B6739}"/>
          </ac:picMkLst>
        </pc:picChg>
      </pc:sldChg>
    </pc:docChg>
  </pc:docChgLst>
</pc:chgInfo>
</file>

<file path=ppt/handoutMasters/_rels/handoutMaster1.xml.rels><?xml version="1.0" encoding="UTF-8" standalone="yes"?>
<Relationships xmlns="http://schemas.openxmlformats.org/package/2006/relationships"><Relationship Id="rId1" Type="http://schemas.openxmlformats.org/officeDocument/2006/relationships/theme" Target="../theme/theme3.xml"/></Relationships>
</file>

<file path=ppt/handoutMasters/handoutMaster1.xml><?xml version="1.0" encoding="utf-8"?>
<p:handout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3" name="Tijdelijke aanduiding voor datum 2"/>
          <p:cNvSpPr>
            <a:spLocks noGrp="1"/>
          </p:cNvSpPr>
          <p:nvPr>
            <p:ph type="dt" sz="quarter" idx="1"/>
          </p:nvPr>
        </p:nvSpPr>
        <p:spPr>
          <a:xfrm>
            <a:off x="3923726" y="8686800"/>
            <a:ext cx="2131269" cy="457200"/>
          </a:xfrm>
          <a:prstGeom prst="rect">
            <a:avLst/>
          </a:prstGeom>
        </p:spPr>
        <p:txBody>
          <a:bodyPr vert="horz" lIns="91440" tIns="45720" rIns="91440" bIns="45720" rtlCol="0" anchor="b"/>
          <a:lstStyle>
            <a:lvl1pPr algn="r">
              <a:defRPr sz="1200"/>
            </a:lvl1pPr>
          </a:lstStyle>
          <a:p>
            <a:fld id="{6F7E83C8-C7DE-4587-943A-D406D1C13B1C}" type="datetime4">
              <a:rPr lang="nl-NL" smtClean="0">
                <a:latin typeface="Arial" pitchFamily="34" charset="0"/>
                <a:cs typeface="Arial" pitchFamily="34" charset="0"/>
              </a:rPr>
              <a:t>17 maart 2025</a:t>
            </a:fld>
            <a:endParaRPr lang="nl-NL">
              <a:latin typeface="Arial" pitchFamily="34" charset="0"/>
              <a:cs typeface="Arial" pitchFamily="34" charset="0"/>
            </a:endParaRPr>
          </a:p>
        </p:txBody>
      </p:sp>
      <p:sp>
        <p:nvSpPr>
          <p:cNvPr id="4" name="Tijdelijke aanduiding voor voettekst 3"/>
          <p:cNvSpPr>
            <a:spLocks noGrp="1"/>
          </p:cNvSpPr>
          <p:nvPr>
            <p:ph type="ftr" sz="quarter" idx="2"/>
          </p:nvPr>
        </p:nvSpPr>
        <p:spPr>
          <a:xfrm>
            <a:off x="562661" y="8686800"/>
            <a:ext cx="2971800" cy="457200"/>
          </a:xfrm>
          <a:prstGeom prst="rect">
            <a:avLst/>
          </a:prstGeom>
        </p:spPr>
        <p:txBody>
          <a:bodyPr vert="horz" lIns="91440" tIns="45720" rIns="91440" bIns="45720" rtlCol="0" anchor="b"/>
          <a:lstStyle>
            <a:lvl1pPr algn="l">
              <a:defRPr sz="1200"/>
            </a:lvl1pPr>
          </a:lstStyle>
          <a:p>
            <a:r>
              <a:rPr lang="nl-NL">
                <a:latin typeface="Arial" pitchFamily="34" charset="0"/>
                <a:cs typeface="Arial" pitchFamily="34" charset="0"/>
              </a:rPr>
              <a:t>Typ titel presentatie bij Invoegen&gt;Koptekst en voettekst, tab Notites en hand-oouts</a:t>
            </a:r>
          </a:p>
        </p:txBody>
      </p:sp>
      <p:sp>
        <p:nvSpPr>
          <p:cNvPr id="5" name="Tijdelijke aanduiding voor dianummer 4"/>
          <p:cNvSpPr>
            <a:spLocks noGrp="1"/>
          </p:cNvSpPr>
          <p:nvPr>
            <p:ph type="sldNum" sz="quarter" idx="3"/>
          </p:nvPr>
        </p:nvSpPr>
        <p:spPr>
          <a:xfrm>
            <a:off x="6208822" y="8686800"/>
            <a:ext cx="475085" cy="457200"/>
          </a:xfrm>
          <a:prstGeom prst="rect">
            <a:avLst/>
          </a:prstGeom>
        </p:spPr>
        <p:txBody>
          <a:bodyPr vert="horz" lIns="91440" tIns="45720" rIns="91440" bIns="45720" rtlCol="0" anchor="b"/>
          <a:lstStyle>
            <a:lvl1pPr algn="r">
              <a:defRPr sz="1200"/>
            </a:lvl1pPr>
          </a:lstStyle>
          <a:p>
            <a:pPr algn="l"/>
            <a:fld id="{F430C7E1-5FDB-4AD3-9F81-BB8F19CB9828}" type="slidenum">
              <a:rPr lang="nl-NL" smtClean="0">
                <a:latin typeface="Arial" pitchFamily="34" charset="0"/>
                <a:cs typeface="Arial" pitchFamily="34" charset="0"/>
              </a:rPr>
              <a:pPr algn="l"/>
              <a:t>‹nr.›</a:t>
            </a:fld>
            <a:endParaRPr lang="nl-NL">
              <a:latin typeface="Arial" pitchFamily="34" charset="0"/>
              <a:cs typeface="Arial" pitchFamily="34" charset="0"/>
            </a:endParaRPr>
          </a:p>
        </p:txBody>
      </p:sp>
      <p:sp>
        <p:nvSpPr>
          <p:cNvPr id="6" name="Tekstvak 5"/>
          <p:cNvSpPr txBox="1"/>
          <p:nvPr/>
        </p:nvSpPr>
        <p:spPr>
          <a:xfrm>
            <a:off x="6021288" y="8867001"/>
            <a:ext cx="216024" cy="276999"/>
          </a:xfrm>
          <a:prstGeom prst="rect">
            <a:avLst/>
          </a:prstGeom>
          <a:noFill/>
        </p:spPr>
        <p:txBody>
          <a:bodyPr wrap="square" rtlCol="0" anchor="b">
            <a:spAutoFit/>
          </a:bodyPr>
          <a:lstStyle/>
          <a:p>
            <a:r>
              <a:rPr lang="nl-NL" sz="1200">
                <a:latin typeface="Arial" pitchFamily="34" charset="0"/>
                <a:cs typeface="Arial" pitchFamily="34" charset="0"/>
              </a:rPr>
              <a:t>|</a:t>
            </a:r>
          </a:p>
        </p:txBody>
      </p:sp>
    </p:spTree>
    <p:extLst>
      <p:ext uri="{BB962C8B-B14F-4D97-AF65-F5344CB8AC3E}">
        <p14:creationId xmlns:p14="http://schemas.microsoft.com/office/powerpoint/2010/main" val="1544503619"/>
      </p:ext>
    </p:extLst>
  </p:cSld>
  <p:clrMap bg1="lt1" tx1="dk1" bg2="lt2" tx2="dk2" accent1="accent1" accent2="accent2" accent3="accent3" accent4="accent4" accent5="accent5" accent6="accent6" hlink="hlink" folHlink="folHlink"/>
  <p:hf hdr="0"/>
</p:handoutMaster>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jdelijke aanduiding voor koptekst 1"/>
          <p:cNvSpPr>
            <a:spLocks noGrp="1"/>
          </p:cNvSpPr>
          <p:nvPr>
            <p:ph type="hdr" sz="quarter"/>
          </p:nvPr>
        </p:nvSpPr>
        <p:spPr>
          <a:xfrm>
            <a:off x="0" y="0"/>
            <a:ext cx="2971800" cy="457200"/>
          </a:xfrm>
          <a:prstGeom prst="rect">
            <a:avLst/>
          </a:prstGeom>
        </p:spPr>
        <p:txBody>
          <a:bodyPr vert="horz" lIns="91440" tIns="45720" rIns="91440" bIns="45720" rtlCol="0"/>
          <a:lstStyle>
            <a:lvl1pPr algn="l">
              <a:defRPr sz="1200"/>
            </a:lvl1pPr>
          </a:lstStyle>
          <a:p>
            <a:endParaRPr lang="nl-NL"/>
          </a:p>
        </p:txBody>
      </p:sp>
      <p:sp>
        <p:nvSpPr>
          <p:cNvPr id="3" name="Tijdelijke aanduiding voor datum 2"/>
          <p:cNvSpPr>
            <a:spLocks noGrp="1"/>
          </p:cNvSpPr>
          <p:nvPr>
            <p:ph type="dt" idx="1"/>
          </p:nvPr>
        </p:nvSpPr>
        <p:spPr>
          <a:xfrm>
            <a:off x="3884613" y="0"/>
            <a:ext cx="2971800" cy="457200"/>
          </a:xfrm>
          <a:prstGeom prst="rect">
            <a:avLst/>
          </a:prstGeom>
        </p:spPr>
        <p:txBody>
          <a:bodyPr vert="horz" lIns="91440" tIns="45720" rIns="91440" bIns="45720" rtlCol="0"/>
          <a:lstStyle>
            <a:lvl1pPr algn="r">
              <a:defRPr sz="1200"/>
            </a:lvl1pPr>
          </a:lstStyle>
          <a:p>
            <a:fld id="{AF9723C2-9547-42A9-8C2C-7C87892D2D10}" type="datetime4">
              <a:rPr lang="nl-NL" smtClean="0"/>
              <a:t>17 maart 2025</a:t>
            </a:fld>
            <a:endParaRPr lang="nl-NL"/>
          </a:p>
        </p:txBody>
      </p:sp>
      <p:sp>
        <p:nvSpPr>
          <p:cNvPr id="4" name="Tijdelijke aanduiding voor dia-afbeelding 3"/>
          <p:cNvSpPr>
            <a:spLocks noGrp="1" noRot="1" noChangeAspect="1"/>
          </p:cNvSpPr>
          <p:nvPr>
            <p:ph type="sldImg" idx="2"/>
          </p:nvPr>
        </p:nvSpPr>
        <p:spPr>
          <a:xfrm>
            <a:off x="381000" y="685800"/>
            <a:ext cx="6096000" cy="3429000"/>
          </a:xfrm>
          <a:prstGeom prst="rect">
            <a:avLst/>
          </a:prstGeom>
          <a:noFill/>
          <a:ln w="12700">
            <a:solidFill>
              <a:prstClr val="black"/>
            </a:solidFill>
          </a:ln>
        </p:spPr>
        <p:txBody>
          <a:bodyPr vert="horz" lIns="91440" tIns="45720" rIns="91440" bIns="45720" rtlCol="0" anchor="ctr"/>
          <a:lstStyle/>
          <a:p>
            <a:endParaRPr lang="nl-NL"/>
          </a:p>
        </p:txBody>
      </p:sp>
      <p:sp>
        <p:nvSpPr>
          <p:cNvPr id="5" name="Tijdelijke aanduiding voor notities 4"/>
          <p:cNvSpPr>
            <a:spLocks noGrp="1"/>
          </p:cNvSpPr>
          <p:nvPr>
            <p:ph type="body" sz="quarter" idx="3"/>
          </p:nvPr>
        </p:nvSpPr>
        <p:spPr>
          <a:xfrm>
            <a:off x="685800" y="4343400"/>
            <a:ext cx="5486400" cy="4114800"/>
          </a:xfrm>
          <a:prstGeom prst="rect">
            <a:avLst/>
          </a:prstGeom>
        </p:spPr>
        <p:txBody>
          <a:bodyPr vert="horz" lIns="91440" tIns="45720" rIns="91440" bIns="45720" rtlCol="0">
            <a:normAutofit/>
          </a:bodyPr>
          <a:lstStyle/>
          <a:p>
            <a:pPr lvl="0"/>
            <a:r>
              <a:rPr lang="nl-NL"/>
              <a:t>Klik om de modelstijlen te bewerken</a:t>
            </a:r>
          </a:p>
          <a:p>
            <a:pPr lvl="1"/>
            <a:r>
              <a:rPr lang="nl-NL"/>
              <a:t>Tweede niveau</a:t>
            </a:r>
          </a:p>
          <a:p>
            <a:pPr lvl="2"/>
            <a:r>
              <a:rPr lang="nl-NL"/>
              <a:t>Derde niveau</a:t>
            </a:r>
          </a:p>
          <a:p>
            <a:pPr lvl="3"/>
            <a:r>
              <a:rPr lang="nl-NL"/>
              <a:t>Vierde niveau</a:t>
            </a:r>
          </a:p>
          <a:p>
            <a:pPr lvl="4"/>
            <a:r>
              <a:rPr lang="nl-NL"/>
              <a:t>Vijfde niveau</a:t>
            </a:r>
          </a:p>
        </p:txBody>
      </p:sp>
      <p:sp>
        <p:nvSpPr>
          <p:cNvPr id="6" name="Tijdelijke aanduiding voor voettekst 5"/>
          <p:cNvSpPr>
            <a:spLocks noGrp="1"/>
          </p:cNvSpPr>
          <p:nvPr>
            <p:ph type="ftr" sz="quarter" idx="4"/>
          </p:nvPr>
        </p:nvSpPr>
        <p:spPr>
          <a:xfrm>
            <a:off x="0" y="8685213"/>
            <a:ext cx="2971800" cy="457200"/>
          </a:xfrm>
          <a:prstGeom prst="rect">
            <a:avLst/>
          </a:prstGeom>
        </p:spPr>
        <p:txBody>
          <a:bodyPr vert="horz" lIns="91440" tIns="45720" rIns="91440" bIns="45720" rtlCol="0" anchor="b"/>
          <a:lstStyle>
            <a:lvl1pPr algn="l">
              <a:defRPr sz="1200"/>
            </a:lvl1pPr>
          </a:lstStyle>
          <a:p>
            <a:r>
              <a:rPr lang="nl-NL"/>
              <a:t>Typ titel presentatie bij Invoegen&gt;Koptekst en voettekst, tab Notites en hand-oouts</a:t>
            </a:r>
          </a:p>
        </p:txBody>
      </p:sp>
      <p:sp>
        <p:nvSpPr>
          <p:cNvPr id="7" name="Tijdelijke aanduiding voor dianummer 6"/>
          <p:cNvSpPr>
            <a:spLocks noGrp="1"/>
          </p:cNvSpPr>
          <p:nvPr>
            <p:ph type="sldNum" sz="quarter" idx="5"/>
          </p:nvPr>
        </p:nvSpPr>
        <p:spPr>
          <a:xfrm>
            <a:off x="3884613" y="8685213"/>
            <a:ext cx="2971800" cy="457200"/>
          </a:xfrm>
          <a:prstGeom prst="rect">
            <a:avLst/>
          </a:prstGeom>
        </p:spPr>
        <p:txBody>
          <a:bodyPr vert="horz" lIns="91440" tIns="45720" rIns="91440" bIns="45720" rtlCol="0" anchor="b"/>
          <a:lstStyle>
            <a:lvl1pPr algn="r">
              <a:defRPr sz="1200"/>
            </a:lvl1pPr>
          </a:lstStyle>
          <a:p>
            <a:fld id="{4002E865-BF8A-452B-BDD6-99DBDD8E789D}" type="slidenum">
              <a:rPr lang="nl-NL" smtClean="0"/>
              <a:pPr/>
              <a:t>‹nr.›</a:t>
            </a:fld>
            <a:endParaRPr lang="nl-NL"/>
          </a:p>
        </p:txBody>
      </p:sp>
    </p:spTree>
    <p:extLst>
      <p:ext uri="{BB962C8B-B14F-4D97-AF65-F5344CB8AC3E}">
        <p14:creationId xmlns:p14="http://schemas.microsoft.com/office/powerpoint/2010/main" val="2498713123"/>
      </p:ext>
    </p:extLst>
  </p:cSld>
  <p:clrMap bg1="lt1" tx1="dk1" bg2="lt2" tx2="dk2" accent1="accent1" accent2="accent2" accent3="accent3" accent4="accent4" accent5="accent5" accent6="accent6" hlink="hlink" folHlink="folHlink"/>
  <p:hf hdr="0"/>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9.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2" Type="http://schemas.openxmlformats.org/officeDocument/2006/relationships/slide" Target="../slides/slide12.xml"/><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2" Type="http://schemas.openxmlformats.org/officeDocument/2006/relationships/slide" Target="../slides/slide13.xml"/><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2" Type="http://schemas.openxmlformats.org/officeDocument/2006/relationships/slide" Target="../slides/slide14.xml"/><Relationship Id="rId1" Type="http://schemas.openxmlformats.org/officeDocument/2006/relationships/notesMaster" Target="../notesMasters/notesMaster1.xml"/></Relationships>
</file>

<file path=ppt/notesSlides/_rels/notesSlide15.xml.rels><?xml version="1.0" encoding="UTF-8" standalone="yes"?>
<Relationships xmlns="http://schemas.openxmlformats.org/package/2006/relationships"><Relationship Id="rId2" Type="http://schemas.openxmlformats.org/officeDocument/2006/relationships/slide" Target="../slides/slide15.xml"/><Relationship Id="rId1" Type="http://schemas.openxmlformats.org/officeDocument/2006/relationships/notesMaster" Target="../notesMasters/notesMaster1.xml"/></Relationships>
</file>

<file path=ppt/notesSlides/_rels/notesSlide16.xml.rels><?xml version="1.0" encoding="UTF-8" standalone="yes"?>
<Relationships xmlns="http://schemas.openxmlformats.org/package/2006/relationships"><Relationship Id="rId2" Type="http://schemas.openxmlformats.org/officeDocument/2006/relationships/slide" Target="../slides/slide16.xml"/><Relationship Id="rId1" Type="http://schemas.openxmlformats.org/officeDocument/2006/relationships/notesMaster" Target="../notesMasters/notesMaster1.xml"/></Relationships>
</file>

<file path=ppt/notesSlides/_rels/notesSlide17.xml.rels><?xml version="1.0" encoding="UTF-8" standalone="yes"?>
<Relationships xmlns="http://schemas.openxmlformats.org/package/2006/relationships"><Relationship Id="rId3" Type="http://schemas.openxmlformats.org/officeDocument/2006/relationships/hyperlink" Target="https://www.pin.nl/consument/vernieuwde-betaalpas/" TargetMode="External"/><Relationship Id="rId2" Type="http://schemas.openxmlformats.org/officeDocument/2006/relationships/slide" Target="../slides/slide17.xml"/><Relationship Id="rId1" Type="http://schemas.openxmlformats.org/officeDocument/2006/relationships/notesMaster" Target="../notesMasters/notesMaster1.xml"/></Relationships>
</file>

<file path=ppt/notesSlides/_rels/notesSlide18.xml.rels><?xml version="1.0" encoding="UTF-8" standalone="yes"?>
<Relationships xmlns="http://schemas.openxmlformats.org/package/2006/relationships"><Relationship Id="rId2" Type="http://schemas.openxmlformats.org/officeDocument/2006/relationships/slide" Target="../slides/slide18.xml"/><Relationship Id="rId1" Type="http://schemas.openxmlformats.org/officeDocument/2006/relationships/notesMaster" Target="../notesMasters/notesMaster1.xml"/></Relationships>
</file>

<file path=ppt/notesSlides/_rels/notesSlide19.xml.rels><?xml version="1.0" encoding="UTF-8" standalone="yes"?>
<Relationships xmlns="http://schemas.openxmlformats.org/package/2006/relationships"><Relationship Id="rId2" Type="http://schemas.openxmlformats.org/officeDocument/2006/relationships/slide" Target="../slides/slide20.xml"/><Relationship Id="rId1" Type="http://schemas.openxmlformats.org/officeDocument/2006/relationships/notesMaster" Target="../notesMasters/notesMaster1.xml"/></Relationships>
</file>

<file path=ppt/notesSlides/_rels/notesSlide20.xml.rels><?xml version="1.0" encoding="UTF-8" standalone="yes"?>
<Relationships xmlns="http://schemas.openxmlformats.org/package/2006/relationships"><Relationship Id="rId2" Type="http://schemas.openxmlformats.org/officeDocument/2006/relationships/slide" Target="../slides/slide21.xml"/><Relationship Id="rId1" Type="http://schemas.openxmlformats.org/officeDocument/2006/relationships/notesMaster" Target="../notesMasters/notesMaster1.xml"/></Relationships>
</file>

<file path=ppt/notesSlides/_rels/notesSlide21.xml.rels><?xml version="1.0" encoding="UTF-8" standalone="yes"?>
<Relationships xmlns="http://schemas.openxmlformats.org/package/2006/relationships"><Relationship Id="rId2" Type="http://schemas.openxmlformats.org/officeDocument/2006/relationships/slide" Target="../slides/slide22.xml"/><Relationship Id="rId1" Type="http://schemas.openxmlformats.org/officeDocument/2006/relationships/notesMaster" Target="../notesMasters/notesMaster1.xml"/></Relationships>
</file>

<file path=ppt/notesSlides/_rels/notesSlide22.xml.rels><?xml version="1.0" encoding="UTF-8" standalone="yes"?>
<Relationships xmlns="http://schemas.openxmlformats.org/package/2006/relationships"><Relationship Id="rId2" Type="http://schemas.openxmlformats.org/officeDocument/2006/relationships/slide" Target="../slides/slide23.xml"/><Relationship Id="rId1" Type="http://schemas.openxmlformats.org/officeDocument/2006/relationships/notesMaster" Target="../notesMasters/notesMaster1.xml"/></Relationships>
</file>

<file path=ppt/notesSlides/_rels/notesSlide23.xml.rels><?xml version="1.0" encoding="UTF-8" standalone="yes"?>
<Relationships xmlns="http://schemas.openxmlformats.org/package/2006/relationships"><Relationship Id="rId2" Type="http://schemas.openxmlformats.org/officeDocument/2006/relationships/slide" Target="../slides/slide24.xml"/><Relationship Id="rId1" Type="http://schemas.openxmlformats.org/officeDocument/2006/relationships/notesMaster" Target="../notesMasters/notesMaster1.xml"/></Relationships>
</file>

<file path=ppt/notesSlides/_rels/notesSlide24.xml.rels><?xml version="1.0" encoding="UTF-8" standalone="yes"?>
<Relationships xmlns="http://schemas.openxmlformats.org/package/2006/relationships"><Relationship Id="rId2" Type="http://schemas.openxmlformats.org/officeDocument/2006/relationships/slide" Target="../slides/slide26.xml"/><Relationship Id="rId1" Type="http://schemas.openxmlformats.org/officeDocument/2006/relationships/notesMaster" Target="../notesMasters/notesMaster1.xml"/></Relationships>
</file>

<file path=ppt/notesSlides/_rels/notesSlide25.xml.rels><?xml version="1.0" encoding="UTF-8" standalone="yes"?>
<Relationships xmlns="http://schemas.openxmlformats.org/package/2006/relationships"><Relationship Id="rId2" Type="http://schemas.openxmlformats.org/officeDocument/2006/relationships/slide" Target="../slides/slide28.xml"/><Relationship Id="rId1" Type="http://schemas.openxmlformats.org/officeDocument/2006/relationships/notesMaster" Target="../notesMasters/notesMaster1.xml"/></Relationships>
</file>

<file path=ppt/notesSlides/_rels/notesSlide26.xml.rels><?xml version="1.0" encoding="UTF-8" standalone="yes"?>
<Relationships xmlns="http://schemas.openxmlformats.org/package/2006/relationships"><Relationship Id="rId2" Type="http://schemas.openxmlformats.org/officeDocument/2006/relationships/slide" Target="../slides/slide30.xml"/><Relationship Id="rId1" Type="http://schemas.openxmlformats.org/officeDocument/2006/relationships/notesMaster" Target="../notesMasters/notesMaster1.xml"/></Relationships>
</file>

<file path=ppt/notesSlides/_rels/notesSlide27.xml.rels><?xml version="1.0" encoding="UTF-8" standalone="yes"?>
<Relationships xmlns="http://schemas.openxmlformats.org/package/2006/relationships"><Relationship Id="rId2" Type="http://schemas.openxmlformats.org/officeDocument/2006/relationships/slide" Target="../slides/slide31.xml"/><Relationship Id="rId1" Type="http://schemas.openxmlformats.org/officeDocument/2006/relationships/notesMaster" Target="../notesMasters/notesMaster1.xml"/></Relationships>
</file>

<file path=ppt/notesSlides/_rels/notesSlide28.xml.rels><?xml version="1.0" encoding="UTF-8" standalone="yes"?>
<Relationships xmlns="http://schemas.openxmlformats.org/package/2006/relationships"><Relationship Id="rId2" Type="http://schemas.openxmlformats.org/officeDocument/2006/relationships/slide" Target="../slides/slide32.xml"/><Relationship Id="rId1" Type="http://schemas.openxmlformats.org/officeDocument/2006/relationships/notesMaster" Target="../notesMasters/notesMaster1.xml"/></Relationships>
</file>

<file path=ppt/notesSlides/_rels/notesSlide29.xml.rels><?xml version="1.0" encoding="UTF-8" standalone="yes"?>
<Relationships xmlns="http://schemas.openxmlformats.org/package/2006/relationships"><Relationship Id="rId2" Type="http://schemas.openxmlformats.org/officeDocument/2006/relationships/slide" Target="../slides/slide33.xml"/><Relationship Id="rId1" Type="http://schemas.openxmlformats.org/officeDocument/2006/relationships/notesMaster" Target="../notesMasters/notesMaster1.xml"/></Relationships>
</file>

<file path=ppt/notesSlides/_rels/notesSlide30.xml.rels><?xml version="1.0" encoding="UTF-8" standalone="yes"?>
<Relationships xmlns="http://schemas.openxmlformats.org/package/2006/relationships"><Relationship Id="rId2" Type="http://schemas.openxmlformats.org/officeDocument/2006/relationships/slide" Target="../slides/slide34.xml"/><Relationship Id="rId1" Type="http://schemas.openxmlformats.org/officeDocument/2006/relationships/notesMaster" Target="../notesMasters/notesMaster1.xml"/></Relationships>
</file>

<file path=ppt/notesSlides/_rels/notesSlide31.xml.rels><?xml version="1.0" encoding="UTF-8" standalone="yes"?>
<Relationships xmlns="http://schemas.openxmlformats.org/package/2006/relationships"><Relationship Id="rId2" Type="http://schemas.openxmlformats.org/officeDocument/2006/relationships/slide" Target="../slides/slide35.xml"/><Relationship Id="rId1" Type="http://schemas.openxmlformats.org/officeDocument/2006/relationships/notesMaster" Target="../notesMasters/notesMaster1.xml"/></Relationships>
</file>

<file path=ppt/notesSlides/_rels/notesSlide32.xml.rels><?xml version="1.0" encoding="UTF-8" standalone="yes"?>
<Relationships xmlns="http://schemas.openxmlformats.org/package/2006/relationships"><Relationship Id="rId2" Type="http://schemas.openxmlformats.org/officeDocument/2006/relationships/slide" Target="../slides/slide36.xml"/><Relationship Id="rId1" Type="http://schemas.openxmlformats.org/officeDocument/2006/relationships/notesMaster" Target="../notesMasters/notesMaster1.xml"/></Relationships>
</file>

<file path=ppt/notesSlides/_rels/notesSlide33.xml.rels><?xml version="1.0" encoding="UTF-8" standalone="yes"?>
<Relationships xmlns="http://schemas.openxmlformats.org/package/2006/relationships"><Relationship Id="rId2" Type="http://schemas.openxmlformats.org/officeDocument/2006/relationships/slide" Target="../slides/slide37.xml"/><Relationship Id="rId1" Type="http://schemas.openxmlformats.org/officeDocument/2006/relationships/notesMaster" Target="../notesMasters/notesMaster1.xml"/></Relationships>
</file>

<file path=ppt/notesSlides/_rels/notesSlide34.xml.rels><?xml version="1.0" encoding="UTF-8" standalone="yes"?>
<Relationships xmlns="http://schemas.openxmlformats.org/package/2006/relationships"><Relationship Id="rId2" Type="http://schemas.openxmlformats.org/officeDocument/2006/relationships/slide" Target="../slides/slide38.xml"/><Relationship Id="rId1" Type="http://schemas.openxmlformats.org/officeDocument/2006/relationships/notesMaster" Target="../notesMasters/notesMaster1.xml"/></Relationships>
</file>

<file path=ppt/notesSlides/_rels/notesSlide35.xml.rels><?xml version="1.0" encoding="UTF-8" standalone="yes"?>
<Relationships xmlns="http://schemas.openxmlformats.org/package/2006/relationships"><Relationship Id="rId2" Type="http://schemas.openxmlformats.org/officeDocument/2006/relationships/slide" Target="../slides/slide39.xml"/><Relationship Id="rId1" Type="http://schemas.openxmlformats.org/officeDocument/2006/relationships/notesMaster" Target="../notesMasters/notesMaster1.xml"/></Relationships>
</file>

<file path=ppt/notesSlides/_rels/notesSlide36.xml.rels><?xml version="1.0" encoding="UTF-8" standalone="yes"?>
<Relationships xmlns="http://schemas.openxmlformats.org/package/2006/relationships"><Relationship Id="rId3" Type="http://schemas.openxmlformats.org/officeDocument/2006/relationships/hyperlink" Target="https://bankinformatiepunt.nl/bankzaken/bij-en-afschrijvingen-bekijken/" TargetMode="External"/><Relationship Id="rId2" Type="http://schemas.openxmlformats.org/officeDocument/2006/relationships/slide" Target="../slides/slide40.xml"/><Relationship Id="rId1" Type="http://schemas.openxmlformats.org/officeDocument/2006/relationships/notesMaster" Target="../notesMasters/notesMaster1.xml"/></Relationships>
</file>

<file path=ppt/notesSlides/_rels/notesSlide37.xml.rels><?xml version="1.0" encoding="UTF-8" standalone="yes"?>
<Relationships xmlns="http://schemas.openxmlformats.org/package/2006/relationships"><Relationship Id="rId2" Type="http://schemas.openxmlformats.org/officeDocument/2006/relationships/slide" Target="../slides/slide41.xml"/><Relationship Id="rId1" Type="http://schemas.openxmlformats.org/officeDocument/2006/relationships/notesMaster" Target="../notesMasters/notesMaster1.xml"/></Relationships>
</file>

<file path=ppt/notesSlides/_rels/notesSlide38.xml.rels><?xml version="1.0" encoding="UTF-8" standalone="yes"?>
<Relationships xmlns="http://schemas.openxmlformats.org/package/2006/relationships"><Relationship Id="rId2" Type="http://schemas.openxmlformats.org/officeDocument/2006/relationships/slide" Target="../slides/slide42.xml"/><Relationship Id="rId1" Type="http://schemas.openxmlformats.org/officeDocument/2006/relationships/notesMaster" Target="../notesMasters/notesMaster1.xml"/></Relationships>
</file>

<file path=ppt/notesSlides/_rels/notesSlide39.xml.rels><?xml version="1.0" encoding="UTF-8" standalone="yes"?>
<Relationships xmlns="http://schemas.openxmlformats.org/package/2006/relationships"><Relationship Id="rId2" Type="http://schemas.openxmlformats.org/officeDocument/2006/relationships/slide" Target="../slides/slide45.xml"/><Relationship Id="rId1" Type="http://schemas.openxmlformats.org/officeDocument/2006/relationships/notesMaster" Target="../notesMasters/notesMaster1.xml"/></Relationships>
</file>

<file path=ppt/notesSlides/_rels/notesSlide40.xml.rels><?xml version="1.0" encoding="UTF-8" standalone="yes"?>
<Relationships xmlns="http://schemas.openxmlformats.org/package/2006/relationships"><Relationship Id="rId2" Type="http://schemas.openxmlformats.org/officeDocument/2006/relationships/slide" Target="../slides/slide46.xml"/><Relationship Id="rId1" Type="http://schemas.openxmlformats.org/officeDocument/2006/relationships/notesMaster" Target="../notesMasters/notesMaster1.xml"/></Relationships>
</file>

<file path=ppt/notesSlides/_rels/notesSlide41.xml.rels><?xml version="1.0" encoding="UTF-8" standalone="yes"?>
<Relationships xmlns="http://schemas.openxmlformats.org/package/2006/relationships"><Relationship Id="rId2" Type="http://schemas.openxmlformats.org/officeDocument/2006/relationships/slide" Target="../slides/slide47.xml"/><Relationship Id="rId1" Type="http://schemas.openxmlformats.org/officeDocument/2006/relationships/notesMaster" Target="../notesMasters/notesMaster1.xml"/></Relationships>
</file>

<file path=ppt/notesSlides/_rels/notesSlide42.xml.rels><?xml version="1.0" encoding="UTF-8" standalone="yes"?>
<Relationships xmlns="http://schemas.openxmlformats.org/package/2006/relationships"><Relationship Id="rId2" Type="http://schemas.openxmlformats.org/officeDocument/2006/relationships/slide" Target="../slides/slide49.xml"/><Relationship Id="rId1" Type="http://schemas.openxmlformats.org/officeDocument/2006/relationships/notesMaster" Target="../notesMasters/notesMaster1.xml"/></Relationships>
</file>

<file path=ppt/notesSlides/_rels/notesSlide43.xml.rels><?xml version="1.0" encoding="UTF-8" standalone="yes"?>
<Relationships xmlns="http://schemas.openxmlformats.org/package/2006/relationships"><Relationship Id="rId2" Type="http://schemas.openxmlformats.org/officeDocument/2006/relationships/slide" Target="../slides/slide50.xml"/><Relationship Id="rId1" Type="http://schemas.openxmlformats.org/officeDocument/2006/relationships/notesMaster" Target="../notesMasters/notesMaster1.xml"/></Relationships>
</file>

<file path=ppt/notesSlides/_rels/notesSlide44.xml.rels><?xml version="1.0" encoding="UTF-8" standalone="yes"?>
<Relationships xmlns="http://schemas.openxmlformats.org/package/2006/relationships"><Relationship Id="rId2" Type="http://schemas.openxmlformats.org/officeDocument/2006/relationships/slide" Target="../slides/slide52.xml"/><Relationship Id="rId1" Type="http://schemas.openxmlformats.org/officeDocument/2006/relationships/notesMaster" Target="../notesMasters/notesMaster1.xml"/></Relationships>
</file>

<file path=ppt/notesSlides/_rels/notesSlide45.xml.rels><?xml version="1.0" encoding="UTF-8" standalone="yes"?>
<Relationships xmlns="http://schemas.openxmlformats.org/package/2006/relationships"><Relationship Id="rId2" Type="http://schemas.openxmlformats.org/officeDocument/2006/relationships/slide" Target="../slides/slide53.xml"/><Relationship Id="rId1" Type="http://schemas.openxmlformats.org/officeDocument/2006/relationships/notesMaster" Target="../notesMasters/notesMaster1.xml"/></Relationships>
</file>

<file path=ppt/notesSlides/_rels/notesSlide46.xml.rels><?xml version="1.0" encoding="UTF-8" standalone="yes"?>
<Relationships xmlns="http://schemas.openxmlformats.org/package/2006/relationships"><Relationship Id="rId2" Type="http://schemas.openxmlformats.org/officeDocument/2006/relationships/slide" Target="../slides/slide54.xml"/><Relationship Id="rId1" Type="http://schemas.openxmlformats.org/officeDocument/2006/relationships/notesMaster" Target="../notesMasters/notesMaster1.xml"/></Relationships>
</file>

<file path=ppt/notesSlides/_rels/notesSlide47.xml.rels><?xml version="1.0" encoding="UTF-8" standalone="yes"?>
<Relationships xmlns="http://schemas.openxmlformats.org/package/2006/relationships"><Relationship Id="rId2" Type="http://schemas.openxmlformats.org/officeDocument/2006/relationships/slide" Target="../slides/slide55.xml"/><Relationship Id="rId1" Type="http://schemas.openxmlformats.org/officeDocument/2006/relationships/notesMaster" Target="../notesMasters/notesMaster1.xml"/></Relationships>
</file>

<file path=ppt/notesSlides/_rels/notesSlide48.xml.rels><?xml version="1.0" encoding="UTF-8" standalone="yes"?>
<Relationships xmlns="http://schemas.openxmlformats.org/package/2006/relationships"><Relationship Id="rId2" Type="http://schemas.openxmlformats.org/officeDocument/2006/relationships/slide" Target="../slides/slide56.xml"/><Relationship Id="rId1" Type="http://schemas.openxmlformats.org/officeDocument/2006/relationships/notesMaster" Target="../notesMasters/notesMaster1.xml"/></Relationships>
</file>

<file path=ppt/notesSlides/_rels/notesSlide49.xml.rels><?xml version="1.0" encoding="UTF-8" standalone="yes"?>
<Relationships xmlns="http://schemas.openxmlformats.org/package/2006/relationships"><Relationship Id="rId2" Type="http://schemas.openxmlformats.org/officeDocument/2006/relationships/slide" Target="../slides/slide57.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jdelijke aanduiding voor dia-afbeelding 1"/>
          <p:cNvSpPr>
            <a:spLocks noGrp="1" noRot="1" noChangeAspect="1"/>
          </p:cNvSpPr>
          <p:nvPr>
            <p:ph type="sldImg"/>
          </p:nvPr>
        </p:nvSpPr>
        <p:spPr/>
      </p:sp>
      <p:sp>
        <p:nvSpPr>
          <p:cNvPr id="3" name="Tijdelijke aanduiding voor notities 2"/>
          <p:cNvSpPr>
            <a:spLocks noGrp="1"/>
          </p:cNvSpPr>
          <p:nvPr>
            <p:ph type="body" idx="1"/>
          </p:nvPr>
        </p:nvSpPr>
        <p:spPr/>
        <p:txBody>
          <a:bodyPr>
            <a:normAutofit/>
          </a:bodyPr>
          <a:lstStyle/>
          <a:p>
            <a:r>
              <a:rPr lang="nl-NL" dirty="0">
                <a:solidFill>
                  <a:schemeClr val="bg1"/>
                </a:solidFill>
              </a:rPr>
              <a:t>Deze presentatie bestaat uit de volgende onderdelen. Als workshopgever leg je de thema’s voor en de deelnemers kunnen kiezen waar ze graag meer over willen weten. </a:t>
            </a:r>
          </a:p>
          <a:p>
            <a:r>
              <a:rPr lang="nl-NL" dirty="0">
                <a:solidFill>
                  <a:schemeClr val="bg1"/>
                </a:solidFill>
              </a:rPr>
              <a:t>Belangrijk om een kleine introductie van het programma Toegankelijk Bankieren te geven (slide 3). Workshopgevers staan namens de banken door heel het land. </a:t>
            </a:r>
          </a:p>
          <a:p>
            <a:endParaRPr lang="nl-NL" dirty="0">
              <a:solidFill>
                <a:schemeClr val="bg1"/>
              </a:solidFill>
            </a:endParaRPr>
          </a:p>
        </p:txBody>
      </p:sp>
      <p:sp>
        <p:nvSpPr>
          <p:cNvPr id="4" name="Tijdelijke aanduiding voor datum 3"/>
          <p:cNvSpPr>
            <a:spLocks noGrp="1"/>
          </p:cNvSpPr>
          <p:nvPr>
            <p:ph type="dt" idx="1"/>
          </p:nvPr>
        </p:nvSpPr>
        <p:spPr/>
        <p:txBody>
          <a:bodyPr/>
          <a:lstStyle/>
          <a:p>
            <a:fld id="{AF9723C2-9547-42A9-8C2C-7C87892D2D10}" type="datetime4">
              <a:rPr lang="nl-NL" smtClean="0"/>
              <a:t>17 maart 2025</a:t>
            </a:fld>
            <a:endParaRPr lang="nl-NL"/>
          </a:p>
        </p:txBody>
      </p:sp>
      <p:sp>
        <p:nvSpPr>
          <p:cNvPr id="5" name="Tijdelijke aanduiding voor voettekst 4"/>
          <p:cNvSpPr>
            <a:spLocks noGrp="1"/>
          </p:cNvSpPr>
          <p:nvPr>
            <p:ph type="ftr" sz="quarter" idx="4"/>
          </p:nvPr>
        </p:nvSpPr>
        <p:spPr/>
        <p:txBody>
          <a:bodyPr/>
          <a:lstStyle/>
          <a:p>
            <a:r>
              <a:rPr lang="nl-NL"/>
              <a:t>Typ titel presentatie bij Invoegen&gt;Koptekst en voettekst, tab Notites en hand-oouts</a:t>
            </a:r>
          </a:p>
        </p:txBody>
      </p:sp>
      <p:sp>
        <p:nvSpPr>
          <p:cNvPr id="6" name="Tijdelijke aanduiding voor dianummer 5"/>
          <p:cNvSpPr>
            <a:spLocks noGrp="1"/>
          </p:cNvSpPr>
          <p:nvPr>
            <p:ph type="sldNum" sz="quarter" idx="5"/>
          </p:nvPr>
        </p:nvSpPr>
        <p:spPr/>
        <p:txBody>
          <a:bodyPr/>
          <a:lstStyle/>
          <a:p>
            <a:fld id="{4002E865-BF8A-452B-BDD6-99DBDD8E789D}" type="slidenum">
              <a:rPr lang="nl-NL" smtClean="0"/>
              <a:pPr/>
              <a:t>1</a:t>
            </a:fld>
            <a:endParaRPr lang="nl-NL"/>
          </a:p>
        </p:txBody>
      </p:sp>
    </p:spTree>
    <p:extLst>
      <p:ext uri="{BB962C8B-B14F-4D97-AF65-F5344CB8AC3E}">
        <p14:creationId xmlns:p14="http://schemas.microsoft.com/office/powerpoint/2010/main" val="2853429781"/>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jdelijke aanduiding voor dia-afbeelding 1"/>
          <p:cNvSpPr>
            <a:spLocks noGrp="1" noRot="1" noChangeAspect="1"/>
          </p:cNvSpPr>
          <p:nvPr>
            <p:ph type="sldImg"/>
          </p:nvPr>
        </p:nvSpPr>
        <p:spPr/>
      </p:sp>
      <p:sp>
        <p:nvSpPr>
          <p:cNvPr id="3" name="Tijdelijke aanduiding voor notities 2"/>
          <p:cNvSpPr>
            <a:spLocks noGrp="1"/>
          </p:cNvSpPr>
          <p:nvPr>
            <p:ph type="body" idx="1"/>
          </p:nvPr>
        </p:nvSpPr>
        <p:spPr/>
        <p:txBody>
          <a:bodyPr/>
          <a:lstStyle/>
          <a:p>
            <a:endParaRPr lang="nl-NL" dirty="0"/>
          </a:p>
        </p:txBody>
      </p:sp>
      <p:sp>
        <p:nvSpPr>
          <p:cNvPr id="4" name="Tijdelijke aanduiding voor datum 3"/>
          <p:cNvSpPr>
            <a:spLocks noGrp="1"/>
          </p:cNvSpPr>
          <p:nvPr>
            <p:ph type="dt" idx="1"/>
          </p:nvPr>
        </p:nvSpPr>
        <p:spPr/>
        <p:txBody>
          <a:bodyPr/>
          <a:lstStyle/>
          <a:p>
            <a:fld id="{AF9723C2-9547-42A9-8C2C-7C87892D2D10}" type="datetime4">
              <a:rPr lang="nl-NL" smtClean="0"/>
              <a:t>17 maart 2025</a:t>
            </a:fld>
            <a:endParaRPr lang="nl-NL"/>
          </a:p>
        </p:txBody>
      </p:sp>
      <p:sp>
        <p:nvSpPr>
          <p:cNvPr id="5" name="Tijdelijke aanduiding voor voettekst 4"/>
          <p:cNvSpPr>
            <a:spLocks noGrp="1"/>
          </p:cNvSpPr>
          <p:nvPr>
            <p:ph type="ftr" sz="quarter" idx="4"/>
          </p:nvPr>
        </p:nvSpPr>
        <p:spPr/>
        <p:txBody>
          <a:bodyPr/>
          <a:lstStyle/>
          <a:p>
            <a:r>
              <a:rPr lang="nl-NL"/>
              <a:t>Typ titel presentatie bij Invoegen&gt;Koptekst en voettekst, tab Notites en hand-oouts</a:t>
            </a:r>
          </a:p>
        </p:txBody>
      </p:sp>
      <p:sp>
        <p:nvSpPr>
          <p:cNvPr id="6" name="Tijdelijke aanduiding voor dianummer 5"/>
          <p:cNvSpPr>
            <a:spLocks noGrp="1"/>
          </p:cNvSpPr>
          <p:nvPr>
            <p:ph type="sldNum" sz="quarter" idx="5"/>
          </p:nvPr>
        </p:nvSpPr>
        <p:spPr/>
        <p:txBody>
          <a:bodyPr/>
          <a:lstStyle/>
          <a:p>
            <a:fld id="{4002E865-BF8A-452B-BDD6-99DBDD8E789D}" type="slidenum">
              <a:rPr lang="nl-NL" smtClean="0"/>
              <a:pPr/>
              <a:t>2</a:t>
            </a:fld>
            <a:endParaRPr lang="nl-NL"/>
          </a:p>
        </p:txBody>
      </p:sp>
    </p:spTree>
    <p:extLst>
      <p:ext uri="{BB962C8B-B14F-4D97-AF65-F5344CB8AC3E}">
        <p14:creationId xmlns:p14="http://schemas.microsoft.com/office/powerpoint/2010/main" val="4074799694"/>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jdelijke aanduiding voor dia-afbeelding 1"/>
          <p:cNvSpPr>
            <a:spLocks noGrp="1" noRot="1" noChangeAspect="1"/>
          </p:cNvSpPr>
          <p:nvPr>
            <p:ph type="sldImg"/>
          </p:nvPr>
        </p:nvSpPr>
        <p:spPr/>
      </p:sp>
      <p:sp>
        <p:nvSpPr>
          <p:cNvPr id="3" name="Tijdelijke aanduiding voor notities 2"/>
          <p:cNvSpPr>
            <a:spLocks noGrp="1"/>
          </p:cNvSpPr>
          <p:nvPr>
            <p:ph type="body" idx="1"/>
          </p:nvPr>
        </p:nvSpPr>
        <p:spPr/>
        <p:txBody>
          <a:bodyPr/>
          <a:lstStyle/>
          <a:p>
            <a:r>
              <a:rPr lang="nl-NL"/>
              <a:t>Toelichting op de werkstromen voor de workshopgever: </a:t>
            </a:r>
          </a:p>
          <a:p>
            <a:r>
              <a:rPr lang="nl-NL" b="1"/>
              <a:t>Communicatie: </a:t>
            </a:r>
            <a:r>
              <a:rPr lang="nl-NL" b="0"/>
              <a:t>Er wordt meer gecommuniceerd over waar klanten terecht kunnen voor hulp, ook worden de telefoonnummers beter gecommuniceerd en zichtbaarder. </a:t>
            </a:r>
            <a:endParaRPr lang="nl-NL" b="1"/>
          </a:p>
          <a:p>
            <a:r>
              <a:rPr lang="nl-NL" b="1"/>
              <a:t>Hulp Dichtbij: </a:t>
            </a:r>
            <a:r>
              <a:rPr lang="nl-NL" b="0"/>
              <a:t>Er worden doorverwijspunten in bibliotheken opgezet zodat de medewerkers bezoekers kunnen verwijzen naar de juiste route om bij hun bank te komen, sommige banken (zoals de Rabobank en ABN AMRO) hebben ook medewerkers die graag naar hun klanten toe komen om te helpen. </a:t>
            </a:r>
            <a:endParaRPr lang="nl-NL" b="1"/>
          </a:p>
          <a:p>
            <a:r>
              <a:rPr lang="nl-NL" b="1"/>
              <a:t>Telefonische ondersteuning: </a:t>
            </a:r>
            <a:r>
              <a:rPr lang="nl-NL" b="0"/>
              <a:t>Verbetering van de telefonische lijnen, ING en ABN hebben een speciaal nummer opgericht zonder een moeilijk keuzemenu. </a:t>
            </a:r>
            <a:endParaRPr lang="nl-NL" b="1"/>
          </a:p>
          <a:p>
            <a:r>
              <a:rPr lang="nl-NL" b="1"/>
              <a:t>Toegankelijke websites en apps: </a:t>
            </a:r>
            <a:r>
              <a:rPr lang="nl-NL" b="0"/>
              <a:t>Aanpassingen in tekstgebruik, deze wordt makkelijker, mogelijkheden om contrast aan te zetten, lettergrootte te wijzigen etc. </a:t>
            </a:r>
            <a:endParaRPr lang="nl-NL" b="1"/>
          </a:p>
          <a:p>
            <a:r>
              <a:rPr lang="nl-NL" b="1"/>
              <a:t>Hulpmiddelen/educatie: </a:t>
            </a:r>
            <a:r>
              <a:rPr lang="nl-NL" b="0"/>
              <a:t>Gratis workshops door heel het land (van banken zelf en interbancair zoals deze workshop). Ook worden medewerkers opgeleid op toegankelijkheid. </a:t>
            </a:r>
            <a:endParaRPr lang="nl-NL" b="1"/>
          </a:p>
        </p:txBody>
      </p:sp>
      <p:sp>
        <p:nvSpPr>
          <p:cNvPr id="4" name="Tijdelijke aanduiding voor datum 3"/>
          <p:cNvSpPr>
            <a:spLocks noGrp="1"/>
          </p:cNvSpPr>
          <p:nvPr>
            <p:ph type="dt" idx="1"/>
          </p:nvPr>
        </p:nvSpPr>
        <p:spPr/>
        <p:txBody>
          <a:bodyPr/>
          <a:lstStyle/>
          <a:p>
            <a:fld id="{AF9723C2-9547-42A9-8C2C-7C87892D2D10}" type="datetime4">
              <a:rPr lang="nl-NL" smtClean="0"/>
              <a:t>17 maart 2025</a:t>
            </a:fld>
            <a:endParaRPr lang="nl-NL"/>
          </a:p>
        </p:txBody>
      </p:sp>
      <p:sp>
        <p:nvSpPr>
          <p:cNvPr id="5" name="Tijdelijke aanduiding voor voettekst 4"/>
          <p:cNvSpPr>
            <a:spLocks noGrp="1"/>
          </p:cNvSpPr>
          <p:nvPr>
            <p:ph type="ftr" sz="quarter" idx="4"/>
          </p:nvPr>
        </p:nvSpPr>
        <p:spPr/>
        <p:txBody>
          <a:bodyPr/>
          <a:lstStyle/>
          <a:p>
            <a:r>
              <a:rPr lang="nl-NL"/>
              <a:t>Typ titel presentatie bij Invoegen&gt;Koptekst en voettekst, tab Notites en hand-oouts</a:t>
            </a:r>
          </a:p>
        </p:txBody>
      </p:sp>
      <p:sp>
        <p:nvSpPr>
          <p:cNvPr id="6" name="Tijdelijke aanduiding voor dianummer 5"/>
          <p:cNvSpPr>
            <a:spLocks noGrp="1"/>
          </p:cNvSpPr>
          <p:nvPr>
            <p:ph type="sldNum" sz="quarter" idx="5"/>
          </p:nvPr>
        </p:nvSpPr>
        <p:spPr/>
        <p:txBody>
          <a:bodyPr/>
          <a:lstStyle/>
          <a:p>
            <a:fld id="{4002E865-BF8A-452B-BDD6-99DBDD8E789D}" type="slidenum">
              <a:rPr lang="nl-NL" smtClean="0"/>
              <a:pPr/>
              <a:t>3</a:t>
            </a:fld>
            <a:endParaRPr lang="nl-NL"/>
          </a:p>
        </p:txBody>
      </p:sp>
    </p:spTree>
    <p:extLst>
      <p:ext uri="{BB962C8B-B14F-4D97-AF65-F5344CB8AC3E}">
        <p14:creationId xmlns:p14="http://schemas.microsoft.com/office/powerpoint/2010/main" val="3029419206"/>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jdelijke aanduiding voor dia-afbeelding 1"/>
          <p:cNvSpPr>
            <a:spLocks noGrp="1" noRot="1" noChangeAspect="1"/>
          </p:cNvSpPr>
          <p:nvPr>
            <p:ph type="sldImg"/>
          </p:nvPr>
        </p:nvSpPr>
        <p:spPr/>
      </p:sp>
      <p:sp>
        <p:nvSpPr>
          <p:cNvPr id="3" name="Tijdelijke aanduiding voor notities 2"/>
          <p:cNvSpPr>
            <a:spLocks noGrp="1"/>
          </p:cNvSpPr>
          <p:nvPr>
            <p:ph type="body" idx="1"/>
          </p:nvPr>
        </p:nvSpPr>
        <p:spPr/>
        <p:txBody>
          <a:bodyPr/>
          <a:lstStyle/>
          <a:p>
            <a:r>
              <a:rPr lang="nl-NL"/>
              <a:t>Bij een kleine groep kun je een rondje doen en iedereen aan het woord laten komen, bij een grotere groep kunt u ervoor kiezen om vragen te stellen en deelnemers een hand laten opsteken, of in groepjes het gesprek laten voeren. Dit is aan u als workshopgever. </a:t>
            </a:r>
          </a:p>
        </p:txBody>
      </p:sp>
      <p:sp>
        <p:nvSpPr>
          <p:cNvPr id="4" name="Tijdelijke aanduiding voor datum 3"/>
          <p:cNvSpPr>
            <a:spLocks noGrp="1"/>
          </p:cNvSpPr>
          <p:nvPr>
            <p:ph type="dt" idx="1"/>
          </p:nvPr>
        </p:nvSpPr>
        <p:spPr/>
        <p:txBody>
          <a:bodyPr/>
          <a:lstStyle/>
          <a:p>
            <a:fld id="{AF9723C2-9547-42A9-8C2C-7C87892D2D10}" type="datetime4">
              <a:rPr lang="nl-NL" smtClean="0"/>
              <a:t>17 maart 2025</a:t>
            </a:fld>
            <a:endParaRPr lang="nl-NL"/>
          </a:p>
        </p:txBody>
      </p:sp>
      <p:sp>
        <p:nvSpPr>
          <p:cNvPr id="5" name="Tijdelijke aanduiding voor voettekst 4"/>
          <p:cNvSpPr>
            <a:spLocks noGrp="1"/>
          </p:cNvSpPr>
          <p:nvPr>
            <p:ph type="ftr" sz="quarter" idx="4"/>
          </p:nvPr>
        </p:nvSpPr>
        <p:spPr/>
        <p:txBody>
          <a:bodyPr/>
          <a:lstStyle/>
          <a:p>
            <a:r>
              <a:rPr lang="nl-NL"/>
              <a:t>Typ titel presentatie bij Invoegen&gt;Koptekst en voettekst, tab Notites en hand-oouts</a:t>
            </a:r>
          </a:p>
        </p:txBody>
      </p:sp>
      <p:sp>
        <p:nvSpPr>
          <p:cNvPr id="6" name="Tijdelijke aanduiding voor dianummer 5"/>
          <p:cNvSpPr>
            <a:spLocks noGrp="1"/>
          </p:cNvSpPr>
          <p:nvPr>
            <p:ph type="sldNum" sz="quarter" idx="5"/>
          </p:nvPr>
        </p:nvSpPr>
        <p:spPr/>
        <p:txBody>
          <a:bodyPr/>
          <a:lstStyle/>
          <a:p>
            <a:fld id="{4002E865-BF8A-452B-BDD6-99DBDD8E789D}" type="slidenum">
              <a:rPr lang="nl-NL" smtClean="0"/>
              <a:pPr/>
              <a:t>4</a:t>
            </a:fld>
            <a:endParaRPr lang="nl-NL"/>
          </a:p>
        </p:txBody>
      </p:sp>
    </p:spTree>
    <p:extLst>
      <p:ext uri="{BB962C8B-B14F-4D97-AF65-F5344CB8AC3E}">
        <p14:creationId xmlns:p14="http://schemas.microsoft.com/office/powerpoint/2010/main" val="420610650"/>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jdelijke aanduiding voor dia-afbeelding 1"/>
          <p:cNvSpPr>
            <a:spLocks noGrp="1" noRot="1" noChangeAspect="1"/>
          </p:cNvSpPr>
          <p:nvPr>
            <p:ph type="sldImg"/>
          </p:nvPr>
        </p:nvSpPr>
        <p:spPr/>
      </p:sp>
      <p:sp>
        <p:nvSpPr>
          <p:cNvPr id="3" name="Tijdelijke aanduiding voor notities 2"/>
          <p:cNvSpPr>
            <a:spLocks noGrp="1"/>
          </p:cNvSpPr>
          <p:nvPr>
            <p:ph type="body" idx="1"/>
          </p:nvPr>
        </p:nvSpPr>
        <p:spPr/>
        <p:txBody>
          <a:bodyPr>
            <a:normAutofit/>
          </a:bodyPr>
          <a:lstStyle/>
          <a:p>
            <a:pPr marL="0" marR="0" lvl="0" indent="0" algn="l" defTabSz="914400" rtl="0" eaLnBrk="1" fontAlgn="auto" latinLnBrk="0" hangingPunct="1">
              <a:lnSpc>
                <a:spcPct val="100000"/>
              </a:lnSpc>
              <a:spcBef>
                <a:spcPts val="0"/>
              </a:spcBef>
              <a:spcAft>
                <a:spcPts val="0"/>
              </a:spcAft>
              <a:buClrTx/>
              <a:buSzTx/>
              <a:buFont typeface="Arial" panose="020B0604020202020204" pitchFamily="34" charset="0"/>
              <a:buNone/>
              <a:tabLst/>
              <a:defRPr/>
            </a:pPr>
            <a:r>
              <a:rPr lang="nl-NL" b="0" dirty="0">
                <a:solidFill>
                  <a:schemeClr val="tx1"/>
                </a:solidFill>
                <a:effectLst/>
                <a:latin typeface="+mj-lt"/>
              </a:rPr>
              <a:t>Tijdens deze workshop </a:t>
            </a:r>
            <a:r>
              <a:rPr lang="nl-NL" dirty="0">
                <a:solidFill>
                  <a:schemeClr val="tx1"/>
                </a:solidFill>
                <a:latin typeface="+mj-lt"/>
              </a:rPr>
              <a:t>leert u</a:t>
            </a:r>
            <a:r>
              <a:rPr lang="nl-NL" b="0" dirty="0">
                <a:solidFill>
                  <a:schemeClr val="tx1"/>
                </a:solidFill>
                <a:effectLst/>
                <a:latin typeface="+mj-lt"/>
              </a:rPr>
              <a:t> over hoe u nog meer haalt </a:t>
            </a:r>
            <a:r>
              <a:rPr lang="nl-NL" dirty="0">
                <a:solidFill>
                  <a:schemeClr val="tx1"/>
                </a:solidFill>
                <a:latin typeface="+mj-lt"/>
              </a:rPr>
              <a:t>u</a:t>
            </a:r>
            <a:r>
              <a:rPr lang="nl-NL" b="0" dirty="0">
                <a:solidFill>
                  <a:schemeClr val="tx1"/>
                </a:solidFill>
                <a:effectLst/>
                <a:latin typeface="+mj-lt"/>
              </a:rPr>
              <a:t>it het </a:t>
            </a:r>
            <a:r>
              <a:rPr lang="nl-NL" dirty="0">
                <a:solidFill>
                  <a:schemeClr val="tx1"/>
                </a:solidFill>
                <a:latin typeface="+mj-lt"/>
              </a:rPr>
              <a:t>digitaal b</a:t>
            </a:r>
            <a:r>
              <a:rPr lang="nl-NL" b="0" dirty="0">
                <a:solidFill>
                  <a:schemeClr val="tx1"/>
                </a:solidFill>
                <a:effectLst/>
                <a:latin typeface="+mj-lt"/>
              </a:rPr>
              <a:t>ankieren. U kunt bijvoorbeeld leren over de nieuwste ontwikkelingen in de app, de vernieuwde betaalpas, manieren om zaken veiliger én </a:t>
            </a:r>
            <a:r>
              <a:rPr lang="nl-NL" dirty="0">
                <a:solidFill>
                  <a:schemeClr val="tx1"/>
                </a:solidFill>
                <a:latin typeface="+mj-lt"/>
              </a:rPr>
              <a:t>over</a:t>
            </a:r>
            <a:r>
              <a:rPr lang="nl-NL" b="0" dirty="0">
                <a:solidFill>
                  <a:schemeClr val="tx1"/>
                </a:solidFill>
                <a:effectLst/>
                <a:latin typeface="+mj-lt"/>
              </a:rPr>
              <a:t>zichtelijker te maken, en andere handigheidjes. </a:t>
            </a:r>
          </a:p>
          <a:p>
            <a:pPr marL="0" marR="0" lvl="0" indent="0" algn="l" defTabSz="914400" rtl="0" eaLnBrk="1" fontAlgn="auto" latinLnBrk="0" hangingPunct="1">
              <a:lnSpc>
                <a:spcPct val="100000"/>
              </a:lnSpc>
              <a:spcBef>
                <a:spcPts val="0"/>
              </a:spcBef>
              <a:spcAft>
                <a:spcPts val="0"/>
              </a:spcAft>
              <a:buClrTx/>
              <a:buSzTx/>
              <a:buFont typeface="Arial" panose="020B0604020202020204" pitchFamily="34" charset="0"/>
              <a:buNone/>
              <a:tabLst/>
              <a:defRPr/>
            </a:pPr>
            <a:endParaRPr lang="nl-NL" b="0" dirty="0">
              <a:solidFill>
                <a:schemeClr val="tx1"/>
              </a:solidFill>
              <a:effectLst/>
              <a:latin typeface="+mj-lt"/>
            </a:endParaRPr>
          </a:p>
          <a:p>
            <a:pPr marL="0" marR="0" lvl="0" indent="0" algn="l" defTabSz="914400" rtl="0" eaLnBrk="1" fontAlgn="auto" latinLnBrk="0" hangingPunct="1">
              <a:lnSpc>
                <a:spcPct val="100000"/>
              </a:lnSpc>
              <a:spcBef>
                <a:spcPts val="0"/>
              </a:spcBef>
              <a:spcAft>
                <a:spcPts val="0"/>
              </a:spcAft>
              <a:buClrTx/>
              <a:buSzTx/>
              <a:buFont typeface="Arial" panose="020B0604020202020204" pitchFamily="34" charset="0"/>
              <a:buNone/>
              <a:tabLst/>
              <a:defRPr/>
            </a:pPr>
            <a:r>
              <a:rPr lang="nl-NL" b="0" dirty="0">
                <a:solidFill>
                  <a:schemeClr val="tx1"/>
                </a:solidFill>
                <a:effectLst/>
                <a:latin typeface="+mj-lt"/>
              </a:rPr>
              <a:t>Het filmpje met de Turks pratende robot kan getoond worden als voorbeeld hoe techniek bankzaken toegankelijker kan maken. De workshopgever kan even vragen: vindt u dit futuristisch? Ziet u het voor zich? Banken kunnen niet op elke plek een tolk van 100 talen neerzetten, maar zoiets innovatiefs als een robot die je kan helpen, is een leuke manier om te laten zien dat banken steeds aan het innoveren zijn. Dit robotje is niet ondenkbaar. Banken innoveren niet alleen voor de mensen die al van alles weten en digitaal vaardig zijn, maar juist ook voor verschillende groepen die soms wat hulp nodig hebben. Banken doen er alles aan om het toegankelijk te maken en bereikbaar te zijn voor iedereen. </a:t>
            </a:r>
          </a:p>
          <a:p>
            <a:pPr marL="0" marR="0" lvl="0" indent="0" algn="l" defTabSz="914400" rtl="0" eaLnBrk="1" fontAlgn="auto" latinLnBrk="0" hangingPunct="1">
              <a:lnSpc>
                <a:spcPct val="100000"/>
              </a:lnSpc>
              <a:spcBef>
                <a:spcPts val="0"/>
              </a:spcBef>
              <a:spcAft>
                <a:spcPts val="0"/>
              </a:spcAft>
              <a:buClrTx/>
              <a:buSzTx/>
              <a:buFont typeface="Arial" panose="020B0604020202020204" pitchFamily="34" charset="0"/>
              <a:buNone/>
              <a:tabLst/>
              <a:defRPr/>
            </a:pPr>
            <a:r>
              <a:rPr lang="nl-NL" b="0" dirty="0">
                <a:solidFill>
                  <a:schemeClr val="tx1"/>
                </a:solidFill>
                <a:effectLst/>
                <a:latin typeface="+mj-lt"/>
              </a:rPr>
              <a:t> </a:t>
            </a:r>
            <a:endParaRPr lang="nl-NL" dirty="0">
              <a:solidFill>
                <a:schemeClr val="bg1"/>
              </a:solidFill>
            </a:endParaRPr>
          </a:p>
          <a:p>
            <a:pPr marL="0" indent="0">
              <a:buNone/>
            </a:pPr>
            <a:r>
              <a:rPr lang="nl-NL" b="1" dirty="0">
                <a:solidFill>
                  <a:schemeClr val="tx1"/>
                </a:solidFill>
                <a:effectLst/>
                <a:latin typeface="+mj-lt"/>
              </a:rPr>
              <a:t>Laat de deelnemers kiezen waar ze (als eerste) iets over willen horen. Het zal waarschijnlijk niet lukken alles te behandelen.</a:t>
            </a:r>
          </a:p>
        </p:txBody>
      </p:sp>
      <p:sp>
        <p:nvSpPr>
          <p:cNvPr id="4" name="Tijdelijke aanduiding voor datum 3"/>
          <p:cNvSpPr>
            <a:spLocks noGrp="1"/>
          </p:cNvSpPr>
          <p:nvPr>
            <p:ph type="dt" idx="1"/>
          </p:nvPr>
        </p:nvSpPr>
        <p:spPr/>
        <p:txBody>
          <a:bodyPr/>
          <a:lstStyle/>
          <a:p>
            <a:fld id="{AF9723C2-9547-42A9-8C2C-7C87892D2D10}" type="datetime4">
              <a:rPr lang="nl-NL" smtClean="0"/>
              <a:t>17 maart 2025</a:t>
            </a:fld>
            <a:endParaRPr lang="nl-NL"/>
          </a:p>
        </p:txBody>
      </p:sp>
      <p:sp>
        <p:nvSpPr>
          <p:cNvPr id="5" name="Tijdelijke aanduiding voor voettekst 4"/>
          <p:cNvSpPr>
            <a:spLocks noGrp="1"/>
          </p:cNvSpPr>
          <p:nvPr>
            <p:ph type="ftr" sz="quarter" idx="4"/>
          </p:nvPr>
        </p:nvSpPr>
        <p:spPr/>
        <p:txBody>
          <a:bodyPr/>
          <a:lstStyle/>
          <a:p>
            <a:r>
              <a:rPr lang="nl-NL"/>
              <a:t>Typ titel presentatie bij Invoegen&gt;Koptekst en voettekst, tab Notites en hand-oouts</a:t>
            </a:r>
          </a:p>
        </p:txBody>
      </p:sp>
      <p:sp>
        <p:nvSpPr>
          <p:cNvPr id="6" name="Tijdelijke aanduiding voor dianummer 5"/>
          <p:cNvSpPr>
            <a:spLocks noGrp="1"/>
          </p:cNvSpPr>
          <p:nvPr>
            <p:ph type="sldNum" sz="quarter" idx="5"/>
          </p:nvPr>
        </p:nvSpPr>
        <p:spPr/>
        <p:txBody>
          <a:bodyPr/>
          <a:lstStyle/>
          <a:p>
            <a:fld id="{4002E865-BF8A-452B-BDD6-99DBDD8E789D}" type="slidenum">
              <a:rPr lang="nl-NL" smtClean="0"/>
              <a:pPr/>
              <a:t>5</a:t>
            </a:fld>
            <a:endParaRPr lang="nl-NL"/>
          </a:p>
        </p:txBody>
      </p:sp>
    </p:spTree>
    <p:extLst>
      <p:ext uri="{BB962C8B-B14F-4D97-AF65-F5344CB8AC3E}">
        <p14:creationId xmlns:p14="http://schemas.microsoft.com/office/powerpoint/2010/main" val="4119596106"/>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jdelijke aanduiding voor dia-afbeelding 1"/>
          <p:cNvSpPr>
            <a:spLocks noGrp="1" noRot="1" noChangeAspect="1"/>
          </p:cNvSpPr>
          <p:nvPr>
            <p:ph type="sldImg"/>
          </p:nvPr>
        </p:nvSpPr>
        <p:spPr/>
      </p:sp>
      <p:sp>
        <p:nvSpPr>
          <p:cNvPr id="3" name="Tijdelijke aanduiding voor notities 2"/>
          <p:cNvSpPr>
            <a:spLocks noGrp="1"/>
          </p:cNvSpPr>
          <p:nvPr>
            <p:ph type="body" idx="1"/>
          </p:nvPr>
        </p:nvSpPr>
        <p:spPr/>
        <p:txBody>
          <a:bodyPr/>
          <a:lstStyle/>
          <a:p>
            <a:r>
              <a:rPr lang="nl-NL" dirty="0"/>
              <a:t>Checken hoe de groep ervoor staat, weten ze wat van al deze onderwerpen (dat hoop je wel), weten ze iets niet: verwijzen naar bankinformatiepunt met alle stappenplannen van deze thema’s.</a:t>
            </a:r>
          </a:p>
        </p:txBody>
      </p:sp>
      <p:sp>
        <p:nvSpPr>
          <p:cNvPr id="4" name="Tijdelijke aanduiding voor datum 3"/>
          <p:cNvSpPr>
            <a:spLocks noGrp="1"/>
          </p:cNvSpPr>
          <p:nvPr>
            <p:ph type="dt" idx="1"/>
          </p:nvPr>
        </p:nvSpPr>
        <p:spPr/>
        <p:txBody>
          <a:bodyPr/>
          <a:lstStyle/>
          <a:p>
            <a:fld id="{AF9723C2-9547-42A9-8C2C-7C87892D2D10}" type="datetime4">
              <a:rPr lang="nl-NL" smtClean="0"/>
              <a:t>17 maart 2025</a:t>
            </a:fld>
            <a:endParaRPr lang="nl-NL"/>
          </a:p>
        </p:txBody>
      </p:sp>
      <p:sp>
        <p:nvSpPr>
          <p:cNvPr id="5" name="Tijdelijke aanduiding voor voettekst 4"/>
          <p:cNvSpPr>
            <a:spLocks noGrp="1"/>
          </p:cNvSpPr>
          <p:nvPr>
            <p:ph type="ftr" sz="quarter" idx="4"/>
          </p:nvPr>
        </p:nvSpPr>
        <p:spPr/>
        <p:txBody>
          <a:bodyPr/>
          <a:lstStyle/>
          <a:p>
            <a:r>
              <a:rPr lang="nl-NL"/>
              <a:t>Typ titel presentatie bij Invoegen&gt;Koptekst en voettekst, tab Notites en hand-oouts</a:t>
            </a:r>
          </a:p>
        </p:txBody>
      </p:sp>
      <p:sp>
        <p:nvSpPr>
          <p:cNvPr id="6" name="Tijdelijke aanduiding voor dianummer 5"/>
          <p:cNvSpPr>
            <a:spLocks noGrp="1"/>
          </p:cNvSpPr>
          <p:nvPr>
            <p:ph type="sldNum" sz="quarter" idx="5"/>
          </p:nvPr>
        </p:nvSpPr>
        <p:spPr/>
        <p:txBody>
          <a:bodyPr/>
          <a:lstStyle/>
          <a:p>
            <a:fld id="{4002E865-BF8A-452B-BDD6-99DBDD8E789D}" type="slidenum">
              <a:rPr lang="nl-NL" smtClean="0"/>
              <a:pPr/>
              <a:t>6</a:t>
            </a:fld>
            <a:endParaRPr lang="nl-NL"/>
          </a:p>
        </p:txBody>
      </p:sp>
    </p:spTree>
    <p:extLst>
      <p:ext uri="{BB962C8B-B14F-4D97-AF65-F5344CB8AC3E}">
        <p14:creationId xmlns:p14="http://schemas.microsoft.com/office/powerpoint/2010/main" val="3904984026"/>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jdelijke aanduiding voor dia-afbeelding 1"/>
          <p:cNvSpPr>
            <a:spLocks noGrp="1" noRot="1" noChangeAspect="1"/>
          </p:cNvSpPr>
          <p:nvPr>
            <p:ph type="sldImg"/>
          </p:nvPr>
        </p:nvSpPr>
        <p:spPr/>
      </p:sp>
      <p:sp>
        <p:nvSpPr>
          <p:cNvPr id="3" name="Tijdelijke aanduiding voor notities 2"/>
          <p:cNvSpPr>
            <a:spLocks noGrp="1"/>
          </p:cNvSpPr>
          <p:nvPr>
            <p:ph type="body" idx="1"/>
          </p:nvPr>
        </p:nvSpPr>
        <p:spPr/>
        <p:txBody>
          <a:bodyPr/>
          <a:lstStyle/>
          <a:p>
            <a:r>
              <a:rPr lang="nl-NL" dirty="0"/>
              <a:t>Een mooi oefenmoment voor de deelnemers met het scannen van een QR-code. </a:t>
            </a:r>
          </a:p>
        </p:txBody>
      </p:sp>
      <p:sp>
        <p:nvSpPr>
          <p:cNvPr id="4" name="Tijdelijke aanduiding voor datum 3"/>
          <p:cNvSpPr>
            <a:spLocks noGrp="1"/>
          </p:cNvSpPr>
          <p:nvPr>
            <p:ph type="dt" idx="1"/>
          </p:nvPr>
        </p:nvSpPr>
        <p:spPr/>
        <p:txBody>
          <a:bodyPr/>
          <a:lstStyle/>
          <a:p>
            <a:fld id="{AF9723C2-9547-42A9-8C2C-7C87892D2D10}" type="datetime4">
              <a:rPr lang="nl-NL" smtClean="0"/>
              <a:t>17 maart 2025</a:t>
            </a:fld>
            <a:endParaRPr lang="nl-NL"/>
          </a:p>
        </p:txBody>
      </p:sp>
      <p:sp>
        <p:nvSpPr>
          <p:cNvPr id="5" name="Tijdelijke aanduiding voor voettekst 4"/>
          <p:cNvSpPr>
            <a:spLocks noGrp="1"/>
          </p:cNvSpPr>
          <p:nvPr>
            <p:ph type="ftr" sz="quarter" idx="4"/>
          </p:nvPr>
        </p:nvSpPr>
        <p:spPr/>
        <p:txBody>
          <a:bodyPr/>
          <a:lstStyle/>
          <a:p>
            <a:r>
              <a:rPr lang="nl-NL"/>
              <a:t>Typ titel presentatie bij Invoegen&gt;Koptekst en voettekst, tab Notites en hand-oouts</a:t>
            </a:r>
          </a:p>
        </p:txBody>
      </p:sp>
      <p:sp>
        <p:nvSpPr>
          <p:cNvPr id="6" name="Tijdelijke aanduiding voor dianummer 5"/>
          <p:cNvSpPr>
            <a:spLocks noGrp="1"/>
          </p:cNvSpPr>
          <p:nvPr>
            <p:ph type="sldNum" sz="quarter" idx="5"/>
          </p:nvPr>
        </p:nvSpPr>
        <p:spPr/>
        <p:txBody>
          <a:bodyPr/>
          <a:lstStyle/>
          <a:p>
            <a:fld id="{4002E865-BF8A-452B-BDD6-99DBDD8E789D}" type="slidenum">
              <a:rPr lang="nl-NL" smtClean="0"/>
              <a:pPr/>
              <a:t>7</a:t>
            </a:fld>
            <a:endParaRPr lang="nl-NL"/>
          </a:p>
        </p:txBody>
      </p:sp>
    </p:spTree>
    <p:extLst>
      <p:ext uri="{BB962C8B-B14F-4D97-AF65-F5344CB8AC3E}">
        <p14:creationId xmlns:p14="http://schemas.microsoft.com/office/powerpoint/2010/main" val="2417308854"/>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jdelijke aanduiding voor dia-afbeelding 1"/>
          <p:cNvSpPr>
            <a:spLocks noGrp="1" noRot="1" noChangeAspect="1"/>
          </p:cNvSpPr>
          <p:nvPr>
            <p:ph type="sldImg"/>
          </p:nvPr>
        </p:nvSpPr>
        <p:spPr/>
      </p:sp>
      <p:sp>
        <p:nvSpPr>
          <p:cNvPr id="3" name="Tijdelijke aanduiding voor notities 2"/>
          <p:cNvSpPr>
            <a:spLocks noGrp="1"/>
          </p:cNvSpPr>
          <p:nvPr>
            <p:ph type="body" idx="1"/>
          </p:nvPr>
        </p:nvSpPr>
        <p:spPr/>
        <p:txBody>
          <a:bodyPr/>
          <a:lstStyle/>
          <a:p>
            <a:pPr marL="0" indent="0">
              <a:buNone/>
            </a:pPr>
            <a:r>
              <a:rPr lang="nl-NL" b="1" i="0" u="sng" dirty="0"/>
              <a:t>Overzicht informatie en leermiddelen: </a:t>
            </a:r>
            <a:r>
              <a:rPr lang="nl-NL" b="1" i="0" u="sng" dirty="0">
                <a:solidFill>
                  <a:schemeClr val="accent2"/>
                </a:solidFill>
              </a:rPr>
              <a:t>een update</a:t>
            </a:r>
          </a:p>
          <a:p>
            <a:pPr marL="0" marR="0" lvl="0" indent="0" algn="l" defTabSz="914400" rtl="0" eaLnBrk="1" fontAlgn="auto" latinLnBrk="0" hangingPunct="1">
              <a:lnSpc>
                <a:spcPct val="100000"/>
              </a:lnSpc>
              <a:spcBef>
                <a:spcPts val="0"/>
              </a:spcBef>
              <a:spcAft>
                <a:spcPts val="0"/>
              </a:spcAft>
              <a:buClrTx/>
              <a:buSzTx/>
              <a:buFontTx/>
              <a:buNone/>
              <a:tabLst/>
              <a:defRPr/>
            </a:pPr>
            <a:r>
              <a:rPr lang="nl-NL" i="0" dirty="0" err="1">
                <a:solidFill>
                  <a:srgbClr val="43177E"/>
                </a:solidFill>
                <a:effectLst/>
              </a:rPr>
              <a:t>DigiHandig</a:t>
            </a:r>
            <a:r>
              <a:rPr lang="nl-NL" i="0" dirty="0">
                <a:solidFill>
                  <a:srgbClr val="43177E"/>
                </a:solidFill>
                <a:effectLst/>
              </a:rPr>
              <a:t> app: </a:t>
            </a:r>
            <a:r>
              <a:rPr lang="nl-NL" dirty="0">
                <a:solidFill>
                  <a:srgbClr val="43177E"/>
                </a:solidFill>
              </a:rPr>
              <a:t>O</a:t>
            </a:r>
            <a:r>
              <a:rPr lang="nl-NL" i="0" dirty="0">
                <a:solidFill>
                  <a:srgbClr val="43177E"/>
                </a:solidFill>
                <a:effectLst/>
              </a:rPr>
              <a:t>efenen met mobiel bankieren. </a:t>
            </a:r>
            <a:r>
              <a:rPr lang="nl-NL" b="1" i="0" dirty="0" err="1">
                <a:solidFill>
                  <a:schemeClr val="tx1"/>
                </a:solidFill>
                <a:effectLst/>
                <a:latin typeface="+mj-lt"/>
              </a:rPr>
              <a:t>DigiHandig</a:t>
            </a:r>
            <a:r>
              <a:rPr lang="nl-NL" b="1" i="0" dirty="0">
                <a:solidFill>
                  <a:schemeClr val="tx1"/>
                </a:solidFill>
                <a:effectLst/>
                <a:latin typeface="+mj-lt"/>
              </a:rPr>
              <a:t> is er nu ook met alle bank specifieke schermen, zodat u nog gerichter kunt oefenen in de Lay-out van jouw bank. Bovendien zijn er probeer-apps van de vier banken (</a:t>
            </a:r>
            <a:r>
              <a:rPr lang="nl-NL" b="1" i="0" dirty="0" err="1">
                <a:solidFill>
                  <a:schemeClr val="tx1"/>
                </a:solidFill>
                <a:effectLst/>
                <a:latin typeface="+mj-lt"/>
              </a:rPr>
              <a:t>incl</a:t>
            </a:r>
            <a:r>
              <a:rPr lang="nl-NL" b="1" i="0" dirty="0">
                <a:solidFill>
                  <a:schemeClr val="tx1"/>
                </a:solidFill>
                <a:effectLst/>
                <a:latin typeface="+mj-lt"/>
              </a:rPr>
              <a:t> SNS dus) in </a:t>
            </a:r>
            <a:r>
              <a:rPr lang="nl-NL" b="1" i="0" dirty="0" err="1">
                <a:solidFill>
                  <a:schemeClr val="tx1"/>
                </a:solidFill>
                <a:effectLst/>
                <a:latin typeface="+mj-lt"/>
              </a:rPr>
              <a:t>DigiHandig</a:t>
            </a:r>
            <a:r>
              <a:rPr lang="nl-NL" b="1" i="0" dirty="0">
                <a:solidFill>
                  <a:schemeClr val="tx1"/>
                </a:solidFill>
                <a:effectLst/>
                <a:latin typeface="+mj-lt"/>
              </a:rPr>
              <a:t> toegevoegd.</a:t>
            </a:r>
          </a:p>
          <a:p>
            <a:pPr marL="0" marR="0" lvl="0" indent="0" algn="l" defTabSz="914400" rtl="0" eaLnBrk="1" fontAlgn="auto" latinLnBrk="0" hangingPunct="1">
              <a:lnSpc>
                <a:spcPct val="100000"/>
              </a:lnSpc>
              <a:spcBef>
                <a:spcPts val="0"/>
              </a:spcBef>
              <a:spcAft>
                <a:spcPts val="0"/>
              </a:spcAft>
              <a:buClrTx/>
              <a:buSzTx/>
              <a:buFontTx/>
              <a:buNone/>
              <a:tabLst/>
              <a:defRPr/>
            </a:pPr>
            <a:r>
              <a:rPr lang="nl-NL" i="0" dirty="0">
                <a:solidFill>
                  <a:srgbClr val="43177E"/>
                </a:solidFill>
                <a:effectLst/>
                <a:latin typeface="+mj-lt"/>
                <a:cs typeface="Arial"/>
              </a:rPr>
              <a:t>Steffie.nl: legt moeilijke dingen op een makkelijke manier uit. </a:t>
            </a:r>
            <a:r>
              <a:rPr lang="nl-NL" b="1" dirty="0">
                <a:solidFill>
                  <a:schemeClr val="accent2"/>
                </a:solidFill>
                <a:latin typeface="+mj-lt"/>
                <a:cs typeface="Arial"/>
              </a:rPr>
              <a:t>L</a:t>
            </a:r>
            <a:r>
              <a:rPr lang="nl-NL" b="1" i="0" dirty="0">
                <a:solidFill>
                  <a:schemeClr val="accent2"/>
                </a:solidFill>
                <a:effectLst/>
                <a:latin typeface="+mj-lt"/>
                <a:cs typeface="Arial"/>
              </a:rPr>
              <a:t>egt nu ook </a:t>
            </a:r>
            <a:r>
              <a:rPr lang="nl-NL" b="1" dirty="0">
                <a:solidFill>
                  <a:schemeClr val="accent2"/>
                </a:solidFill>
                <a:latin typeface="+mj-lt"/>
                <a:cs typeface="Arial"/>
              </a:rPr>
              <a:t>producten van de Rabobank, ABN AMRO én ING, en er komen nieuwe leermodules bij </a:t>
            </a:r>
          </a:p>
          <a:p>
            <a:pPr marL="0" marR="0" lvl="0" indent="0" algn="l" defTabSz="914400" rtl="0" eaLnBrk="1" fontAlgn="auto" latinLnBrk="0" hangingPunct="1">
              <a:lnSpc>
                <a:spcPct val="100000"/>
              </a:lnSpc>
              <a:spcBef>
                <a:spcPts val="0"/>
              </a:spcBef>
              <a:spcAft>
                <a:spcPts val="0"/>
              </a:spcAft>
              <a:buClrTx/>
              <a:buSzTx/>
              <a:buFontTx/>
              <a:buNone/>
              <a:tabLst/>
              <a:defRPr/>
            </a:pPr>
            <a:endParaRPr lang="nl-NL" b="1" i="0" dirty="0">
              <a:solidFill>
                <a:schemeClr val="accent2"/>
              </a:solidFill>
              <a:effectLst/>
              <a:latin typeface="+mj-lt"/>
            </a:endParaRPr>
          </a:p>
          <a:p>
            <a:pPr marL="0" marR="0" lvl="0" indent="0" algn="l" defTabSz="914400" rtl="0" eaLnBrk="1" fontAlgn="auto" latinLnBrk="0" hangingPunct="1">
              <a:lnSpc>
                <a:spcPct val="100000"/>
              </a:lnSpc>
              <a:spcBef>
                <a:spcPts val="0"/>
              </a:spcBef>
              <a:spcAft>
                <a:spcPts val="0"/>
              </a:spcAft>
              <a:buClrTx/>
              <a:buSzTx/>
              <a:buFontTx/>
              <a:buNone/>
              <a:tabLst/>
              <a:defRPr/>
            </a:pPr>
            <a:r>
              <a:rPr lang="nl-NL" b="1" i="0" dirty="0">
                <a:solidFill>
                  <a:schemeClr val="accent2"/>
                </a:solidFill>
                <a:effectLst/>
                <a:latin typeface="+mj-lt"/>
              </a:rPr>
              <a:t>Andere leermiddelen:</a:t>
            </a:r>
          </a:p>
          <a:p>
            <a:r>
              <a:rPr lang="nl-NL" i="0" dirty="0">
                <a:solidFill>
                  <a:srgbClr val="43177E"/>
                </a:solidFill>
                <a:effectLst/>
              </a:rPr>
              <a:t>Bankinformatiepunt.nl: </a:t>
            </a:r>
            <a:r>
              <a:rPr lang="nl-NL" dirty="0">
                <a:solidFill>
                  <a:srgbClr val="43177E"/>
                </a:solidFill>
              </a:rPr>
              <a:t>Ui</a:t>
            </a:r>
            <a:r>
              <a:rPr lang="nl-NL" i="0" dirty="0">
                <a:solidFill>
                  <a:srgbClr val="43177E"/>
                </a:solidFill>
                <a:effectLst/>
              </a:rPr>
              <a:t>tleg over bankzaken, stappenplannen</a:t>
            </a:r>
          </a:p>
          <a:p>
            <a:r>
              <a:rPr lang="nl-NL" i="0" dirty="0">
                <a:solidFill>
                  <a:srgbClr val="43177E"/>
                </a:solidFill>
                <a:effectLst/>
              </a:rPr>
              <a:t>Oefenen.nl: </a:t>
            </a:r>
            <a:r>
              <a:rPr lang="nl-NL" dirty="0">
                <a:solidFill>
                  <a:srgbClr val="43177E"/>
                </a:solidFill>
              </a:rPr>
              <a:t>O</a:t>
            </a:r>
            <a:r>
              <a:rPr lang="nl-NL" i="0" dirty="0">
                <a:solidFill>
                  <a:srgbClr val="43177E"/>
                </a:solidFill>
                <a:effectLst/>
              </a:rPr>
              <a:t>efenen met online bankieren via de website of een cursus</a:t>
            </a:r>
          </a:p>
          <a:p>
            <a:r>
              <a:rPr lang="nl-NL" dirty="0">
                <a:solidFill>
                  <a:srgbClr val="43177E"/>
                </a:solidFill>
                <a:latin typeface="+mj-lt"/>
                <a:cs typeface="Arial"/>
              </a:rPr>
              <a:t>Banken geven workshops/cursussen rondom (digitaal) bankieren</a:t>
            </a:r>
          </a:p>
          <a:p>
            <a:r>
              <a:rPr lang="nl-NL" i="0" dirty="0" err="1">
                <a:solidFill>
                  <a:srgbClr val="43177E"/>
                </a:solidFill>
                <a:effectLst/>
                <a:latin typeface="+mj-lt"/>
                <a:cs typeface="Arial"/>
              </a:rPr>
              <a:t>DigiHulplijn</a:t>
            </a:r>
            <a:r>
              <a:rPr lang="nl-NL" i="0" dirty="0">
                <a:solidFill>
                  <a:srgbClr val="43177E"/>
                </a:solidFill>
                <a:effectLst/>
                <a:latin typeface="+mj-lt"/>
                <a:cs typeface="Arial"/>
              </a:rPr>
              <a:t>: hier kunt u gratis mee bellen via </a:t>
            </a:r>
            <a:r>
              <a:rPr lang="nl-NL" b="1" i="0" dirty="0">
                <a:solidFill>
                  <a:srgbClr val="43177E"/>
                </a:solidFill>
                <a:effectLst/>
                <a:latin typeface="+mj-lt"/>
                <a:cs typeface="Arial"/>
              </a:rPr>
              <a:t>0800-1508</a:t>
            </a:r>
          </a:p>
          <a:p>
            <a:endParaRPr lang="nl-NL" b="1" i="0" dirty="0">
              <a:solidFill>
                <a:srgbClr val="43177E"/>
              </a:solidFill>
              <a:effectLst/>
              <a:latin typeface="+mj-lt"/>
              <a:cs typeface="Arial"/>
            </a:endParaRPr>
          </a:p>
          <a:p>
            <a:endParaRPr lang="nl-NL" b="1" i="0" dirty="0">
              <a:solidFill>
                <a:srgbClr val="43177E"/>
              </a:solidFill>
              <a:effectLst/>
              <a:latin typeface="+mj-lt"/>
              <a:cs typeface="Arial"/>
            </a:endParaRPr>
          </a:p>
          <a:p>
            <a:r>
              <a:rPr lang="nl-NL" b="1" i="0" dirty="0" err="1">
                <a:solidFill>
                  <a:srgbClr val="43177E"/>
                </a:solidFill>
                <a:effectLst/>
                <a:latin typeface="+mj-lt"/>
                <a:cs typeface="Arial"/>
              </a:rPr>
              <a:t>Steffie</a:t>
            </a:r>
            <a:r>
              <a:rPr lang="nl-NL" b="1" i="0" dirty="0">
                <a:solidFill>
                  <a:srgbClr val="43177E"/>
                </a:solidFill>
                <a:effectLst/>
                <a:latin typeface="+mj-lt"/>
                <a:cs typeface="Arial"/>
              </a:rPr>
              <a:t> is in elke taal, </a:t>
            </a:r>
            <a:r>
              <a:rPr lang="nl-NL" b="1" i="0" dirty="0" err="1">
                <a:solidFill>
                  <a:srgbClr val="43177E"/>
                </a:solidFill>
                <a:effectLst/>
                <a:latin typeface="+mj-lt"/>
                <a:cs typeface="Arial"/>
              </a:rPr>
              <a:t>DigiHandig</a:t>
            </a:r>
            <a:r>
              <a:rPr lang="nl-NL" b="1" i="0" dirty="0">
                <a:solidFill>
                  <a:srgbClr val="43177E"/>
                </a:solidFill>
                <a:effectLst/>
                <a:latin typeface="+mj-lt"/>
                <a:cs typeface="Arial"/>
              </a:rPr>
              <a:t> in het Engels en Nederlands en sommige delen in het Surinaams</a:t>
            </a:r>
            <a:endParaRPr lang="nl-NL" b="1" i="0" dirty="0">
              <a:solidFill>
                <a:schemeClr val="accent2"/>
              </a:solidFill>
              <a:effectLst/>
            </a:endParaRPr>
          </a:p>
        </p:txBody>
      </p:sp>
      <p:sp>
        <p:nvSpPr>
          <p:cNvPr id="4" name="Tijdelijke aanduiding voor datum 3"/>
          <p:cNvSpPr>
            <a:spLocks noGrp="1"/>
          </p:cNvSpPr>
          <p:nvPr>
            <p:ph type="dt" idx="1"/>
          </p:nvPr>
        </p:nvSpPr>
        <p:spPr/>
        <p:txBody>
          <a:bodyPr/>
          <a:lstStyle/>
          <a:p>
            <a:fld id="{AF9723C2-9547-42A9-8C2C-7C87892D2D10}" type="datetime4">
              <a:rPr lang="nl-NL" smtClean="0"/>
              <a:t>17 maart 2025</a:t>
            </a:fld>
            <a:endParaRPr lang="nl-NL"/>
          </a:p>
        </p:txBody>
      </p:sp>
      <p:sp>
        <p:nvSpPr>
          <p:cNvPr id="5" name="Tijdelijke aanduiding voor voettekst 4"/>
          <p:cNvSpPr>
            <a:spLocks noGrp="1"/>
          </p:cNvSpPr>
          <p:nvPr>
            <p:ph type="ftr" sz="quarter" idx="4"/>
          </p:nvPr>
        </p:nvSpPr>
        <p:spPr/>
        <p:txBody>
          <a:bodyPr/>
          <a:lstStyle/>
          <a:p>
            <a:r>
              <a:rPr lang="nl-NL"/>
              <a:t>Typ titel presentatie bij Invoegen&gt;Koptekst en voettekst, tab Notites en hand-oouts</a:t>
            </a:r>
          </a:p>
        </p:txBody>
      </p:sp>
      <p:sp>
        <p:nvSpPr>
          <p:cNvPr id="6" name="Tijdelijke aanduiding voor dianummer 5"/>
          <p:cNvSpPr>
            <a:spLocks noGrp="1"/>
          </p:cNvSpPr>
          <p:nvPr>
            <p:ph type="sldNum" sz="quarter" idx="5"/>
          </p:nvPr>
        </p:nvSpPr>
        <p:spPr/>
        <p:txBody>
          <a:bodyPr/>
          <a:lstStyle/>
          <a:p>
            <a:fld id="{4002E865-BF8A-452B-BDD6-99DBDD8E789D}" type="slidenum">
              <a:rPr lang="nl-NL" smtClean="0"/>
              <a:pPr/>
              <a:t>8</a:t>
            </a:fld>
            <a:endParaRPr lang="nl-NL"/>
          </a:p>
        </p:txBody>
      </p:sp>
    </p:spTree>
    <p:extLst>
      <p:ext uri="{BB962C8B-B14F-4D97-AF65-F5344CB8AC3E}">
        <p14:creationId xmlns:p14="http://schemas.microsoft.com/office/powerpoint/2010/main" val="1735163143"/>
      </p:ext>
    </p:extLst>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jdelijke aanduiding voor dia-afbeelding 1"/>
          <p:cNvSpPr>
            <a:spLocks noGrp="1" noRot="1" noChangeAspect="1"/>
          </p:cNvSpPr>
          <p:nvPr>
            <p:ph type="sldImg"/>
          </p:nvPr>
        </p:nvSpPr>
        <p:spPr/>
      </p:sp>
      <p:sp>
        <p:nvSpPr>
          <p:cNvPr id="3" name="Tijdelijke aanduiding voor notities 2"/>
          <p:cNvSpPr>
            <a:spLocks noGrp="1"/>
          </p:cNvSpPr>
          <p:nvPr>
            <p:ph type="body" idx="1"/>
          </p:nvPr>
        </p:nvSpPr>
        <p:spPr/>
        <p:txBody>
          <a:bodyPr/>
          <a:lstStyle/>
          <a:p>
            <a:r>
              <a:rPr lang="nl-NL" dirty="0"/>
              <a:t>Naast het bellen met de bank, zijn er meerdere manieren om contact op te nemen met de bank.</a:t>
            </a:r>
          </a:p>
          <a:p>
            <a:endParaRPr lang="nl-NL" dirty="0"/>
          </a:p>
          <a:p>
            <a:r>
              <a:rPr lang="nl-NL" dirty="0"/>
              <a:t>Benoem kort wat ‘’chatten’’ betekent voor deelnemers die dit nog niet helemaal begrijpen</a:t>
            </a:r>
          </a:p>
        </p:txBody>
      </p:sp>
      <p:sp>
        <p:nvSpPr>
          <p:cNvPr id="4" name="Tijdelijke aanduiding voor datum 3"/>
          <p:cNvSpPr>
            <a:spLocks noGrp="1"/>
          </p:cNvSpPr>
          <p:nvPr>
            <p:ph type="dt" idx="1"/>
          </p:nvPr>
        </p:nvSpPr>
        <p:spPr/>
        <p:txBody>
          <a:bodyPr/>
          <a:lstStyle/>
          <a:p>
            <a:fld id="{AF9723C2-9547-42A9-8C2C-7C87892D2D10}" type="datetime4">
              <a:rPr lang="nl-NL" smtClean="0"/>
              <a:t>17 maart 2025</a:t>
            </a:fld>
            <a:endParaRPr lang="nl-NL"/>
          </a:p>
        </p:txBody>
      </p:sp>
      <p:sp>
        <p:nvSpPr>
          <p:cNvPr id="5" name="Tijdelijke aanduiding voor voettekst 4"/>
          <p:cNvSpPr>
            <a:spLocks noGrp="1"/>
          </p:cNvSpPr>
          <p:nvPr>
            <p:ph type="ftr" sz="quarter" idx="4"/>
          </p:nvPr>
        </p:nvSpPr>
        <p:spPr/>
        <p:txBody>
          <a:bodyPr/>
          <a:lstStyle/>
          <a:p>
            <a:r>
              <a:rPr lang="nl-NL"/>
              <a:t>Typ titel presentatie bij Invoegen&gt;Koptekst en voettekst, tab Notites en hand-oouts</a:t>
            </a:r>
          </a:p>
        </p:txBody>
      </p:sp>
      <p:sp>
        <p:nvSpPr>
          <p:cNvPr id="6" name="Tijdelijke aanduiding voor dianummer 5"/>
          <p:cNvSpPr>
            <a:spLocks noGrp="1"/>
          </p:cNvSpPr>
          <p:nvPr>
            <p:ph type="sldNum" sz="quarter" idx="5"/>
          </p:nvPr>
        </p:nvSpPr>
        <p:spPr/>
        <p:txBody>
          <a:bodyPr/>
          <a:lstStyle/>
          <a:p>
            <a:fld id="{4002E865-BF8A-452B-BDD6-99DBDD8E789D}" type="slidenum">
              <a:rPr lang="nl-NL" smtClean="0"/>
              <a:pPr/>
              <a:t>9</a:t>
            </a:fld>
            <a:endParaRPr lang="nl-NL"/>
          </a:p>
        </p:txBody>
      </p:sp>
    </p:spTree>
    <p:extLst>
      <p:ext uri="{BB962C8B-B14F-4D97-AF65-F5344CB8AC3E}">
        <p14:creationId xmlns:p14="http://schemas.microsoft.com/office/powerpoint/2010/main" val="571124301"/>
      </p:ext>
    </p:extLst>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jdelijke aanduiding voor dia-afbeelding 1"/>
          <p:cNvSpPr>
            <a:spLocks noGrp="1" noRot="1" noChangeAspect="1"/>
          </p:cNvSpPr>
          <p:nvPr>
            <p:ph type="sldImg"/>
          </p:nvPr>
        </p:nvSpPr>
        <p:spPr/>
      </p:sp>
      <p:sp>
        <p:nvSpPr>
          <p:cNvPr id="3" name="Tijdelijke aanduiding voor notities 2"/>
          <p:cNvSpPr>
            <a:spLocks noGrp="1"/>
          </p:cNvSpPr>
          <p:nvPr>
            <p:ph type="body" idx="1"/>
          </p:nvPr>
        </p:nvSpPr>
        <p:spPr/>
        <p:txBody>
          <a:bodyPr/>
          <a:lstStyle/>
          <a:p>
            <a:r>
              <a:rPr lang="nl-NL" b="1" dirty="0"/>
              <a:t>ABN AMRO </a:t>
            </a:r>
            <a:r>
              <a:rPr lang="nl-NL" b="0" dirty="0"/>
              <a:t>Heeft een extra telefoonnummer naast het reguliere telefoonnummer speciaal voor mensen die moeite hebben bij het doen van bankzaken. Hier heb je geen keuzemenu en wordt je snel geholpen. </a:t>
            </a:r>
          </a:p>
          <a:p>
            <a:r>
              <a:rPr lang="nl-NL" b="1" dirty="0"/>
              <a:t>ING </a:t>
            </a:r>
            <a:r>
              <a:rPr lang="nl-NL" b="0" dirty="0"/>
              <a:t>Heeft ook een ‘’Samen digitaal nummer’’ naast het reguliere telefoonnummer, bedoelt voor niet-digitale klanten. Samen Digitaal: doe het zelf in de ING Bankieren app met stap voor stap hulp. </a:t>
            </a:r>
          </a:p>
          <a:p>
            <a:r>
              <a:rPr lang="nl-NL" b="0" dirty="0"/>
              <a:t>De Rabobank en SNS bank hebben dit (nog) niet. Uit ervaring blijkt dat banken elkaar volgen met nieuwe initiatieven. </a:t>
            </a:r>
            <a:endParaRPr lang="nl-NL" b="1" dirty="0"/>
          </a:p>
          <a:p>
            <a:pPr marL="0" marR="0" lvl="0" indent="0" algn="l" defTabSz="914400" rtl="0" eaLnBrk="1" fontAlgn="auto" latinLnBrk="0" hangingPunct="1">
              <a:lnSpc>
                <a:spcPct val="100000"/>
              </a:lnSpc>
              <a:spcBef>
                <a:spcPts val="0"/>
              </a:spcBef>
              <a:spcAft>
                <a:spcPts val="0"/>
              </a:spcAft>
              <a:buClrTx/>
              <a:buSzTx/>
              <a:buFontTx/>
              <a:buNone/>
              <a:tabLst/>
              <a:defRPr/>
            </a:pPr>
            <a:r>
              <a:rPr lang="nl-NL" b="1" dirty="0" err="1"/>
              <a:t>Digihulplijn</a:t>
            </a:r>
            <a:r>
              <a:rPr lang="nl-NL" b="1" dirty="0"/>
              <a:t> is voor alle digitale vragen, van instellen tot wifi-router, tot vragen over digitaal bankieren. </a:t>
            </a:r>
          </a:p>
          <a:p>
            <a:endParaRPr lang="nl-NL" b="1" dirty="0"/>
          </a:p>
        </p:txBody>
      </p:sp>
      <p:sp>
        <p:nvSpPr>
          <p:cNvPr id="4" name="Tijdelijke aanduiding voor datum 3"/>
          <p:cNvSpPr>
            <a:spLocks noGrp="1"/>
          </p:cNvSpPr>
          <p:nvPr>
            <p:ph type="dt" idx="1"/>
          </p:nvPr>
        </p:nvSpPr>
        <p:spPr/>
        <p:txBody>
          <a:bodyPr/>
          <a:lstStyle/>
          <a:p>
            <a:fld id="{AF9723C2-9547-42A9-8C2C-7C87892D2D10}" type="datetime4">
              <a:rPr lang="nl-NL" smtClean="0"/>
              <a:t>17 maart 2025</a:t>
            </a:fld>
            <a:endParaRPr lang="nl-NL"/>
          </a:p>
        </p:txBody>
      </p:sp>
      <p:sp>
        <p:nvSpPr>
          <p:cNvPr id="5" name="Tijdelijke aanduiding voor voettekst 4"/>
          <p:cNvSpPr>
            <a:spLocks noGrp="1"/>
          </p:cNvSpPr>
          <p:nvPr>
            <p:ph type="ftr" sz="quarter" idx="4"/>
          </p:nvPr>
        </p:nvSpPr>
        <p:spPr/>
        <p:txBody>
          <a:bodyPr/>
          <a:lstStyle/>
          <a:p>
            <a:r>
              <a:rPr lang="nl-NL"/>
              <a:t>Typ titel presentatie bij Invoegen&gt;Koptekst en voettekst, tab Notites en hand-oouts</a:t>
            </a:r>
          </a:p>
        </p:txBody>
      </p:sp>
      <p:sp>
        <p:nvSpPr>
          <p:cNvPr id="6" name="Tijdelijke aanduiding voor dianummer 5"/>
          <p:cNvSpPr>
            <a:spLocks noGrp="1"/>
          </p:cNvSpPr>
          <p:nvPr>
            <p:ph type="sldNum" sz="quarter" idx="5"/>
          </p:nvPr>
        </p:nvSpPr>
        <p:spPr/>
        <p:txBody>
          <a:bodyPr/>
          <a:lstStyle/>
          <a:p>
            <a:fld id="{4002E865-BF8A-452B-BDD6-99DBDD8E789D}" type="slidenum">
              <a:rPr lang="nl-NL" smtClean="0"/>
              <a:pPr/>
              <a:t>10</a:t>
            </a:fld>
            <a:endParaRPr lang="nl-NL"/>
          </a:p>
        </p:txBody>
      </p:sp>
    </p:spTree>
    <p:extLst>
      <p:ext uri="{BB962C8B-B14F-4D97-AF65-F5344CB8AC3E}">
        <p14:creationId xmlns:p14="http://schemas.microsoft.com/office/powerpoint/2010/main" val="1384074685"/>
      </p:ext>
    </p:extLst>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jdelijke aanduiding voor dia-afbeelding 1"/>
          <p:cNvSpPr>
            <a:spLocks noGrp="1" noRot="1" noChangeAspect="1"/>
          </p:cNvSpPr>
          <p:nvPr>
            <p:ph type="sldImg"/>
          </p:nvPr>
        </p:nvSpPr>
        <p:spPr/>
      </p:sp>
      <p:sp>
        <p:nvSpPr>
          <p:cNvPr id="3" name="Tijdelijke aanduiding voor notities 2"/>
          <p:cNvSpPr>
            <a:spLocks noGrp="1"/>
          </p:cNvSpPr>
          <p:nvPr>
            <p:ph type="body" idx="1"/>
          </p:nvPr>
        </p:nvSpPr>
        <p:spPr/>
        <p:txBody>
          <a:bodyPr/>
          <a:lstStyle/>
          <a:p>
            <a:pPr marL="401637" lvl="1" indent="0" algn="l">
              <a:buFont typeface="Arial" panose="020B0604020202020204" pitchFamily="34" charset="0"/>
              <a:buNone/>
            </a:pPr>
            <a:r>
              <a:rPr lang="nl-NL" i="0" dirty="0">
                <a:solidFill>
                  <a:schemeClr val="accent1"/>
                </a:solidFill>
              </a:rPr>
              <a:t>Zo wordt u sneller geholpen omdat je dan geen vragen hoeft te beantwoorden om aan te tonen wie je bent (de authenticatie vindt plaats via de app) </a:t>
            </a:r>
          </a:p>
          <a:p>
            <a:pPr marL="0" indent="0">
              <a:buNone/>
            </a:pPr>
            <a:endParaRPr lang="nl-NL" dirty="0">
              <a:solidFill>
                <a:schemeClr val="accent2"/>
              </a:solidFill>
            </a:endParaRPr>
          </a:p>
        </p:txBody>
      </p:sp>
      <p:sp>
        <p:nvSpPr>
          <p:cNvPr id="4" name="Tijdelijke aanduiding voor datum 3"/>
          <p:cNvSpPr>
            <a:spLocks noGrp="1"/>
          </p:cNvSpPr>
          <p:nvPr>
            <p:ph type="dt" idx="1"/>
          </p:nvPr>
        </p:nvSpPr>
        <p:spPr/>
        <p:txBody>
          <a:bodyPr/>
          <a:lstStyle/>
          <a:p>
            <a:fld id="{AF9723C2-9547-42A9-8C2C-7C87892D2D10}" type="datetime4">
              <a:rPr lang="nl-NL" smtClean="0"/>
              <a:t>17 maart 2025</a:t>
            </a:fld>
            <a:endParaRPr lang="nl-NL"/>
          </a:p>
        </p:txBody>
      </p:sp>
      <p:sp>
        <p:nvSpPr>
          <p:cNvPr id="5" name="Tijdelijke aanduiding voor voettekst 4"/>
          <p:cNvSpPr>
            <a:spLocks noGrp="1"/>
          </p:cNvSpPr>
          <p:nvPr>
            <p:ph type="ftr" sz="quarter" idx="4"/>
          </p:nvPr>
        </p:nvSpPr>
        <p:spPr/>
        <p:txBody>
          <a:bodyPr/>
          <a:lstStyle/>
          <a:p>
            <a:r>
              <a:rPr lang="nl-NL"/>
              <a:t>Typ titel presentatie bij Invoegen&gt;Koptekst en voettekst, tab Notites en hand-oouts</a:t>
            </a:r>
          </a:p>
        </p:txBody>
      </p:sp>
      <p:sp>
        <p:nvSpPr>
          <p:cNvPr id="6" name="Tijdelijke aanduiding voor dianummer 5"/>
          <p:cNvSpPr>
            <a:spLocks noGrp="1"/>
          </p:cNvSpPr>
          <p:nvPr>
            <p:ph type="sldNum" sz="quarter" idx="5"/>
          </p:nvPr>
        </p:nvSpPr>
        <p:spPr/>
        <p:txBody>
          <a:bodyPr/>
          <a:lstStyle/>
          <a:p>
            <a:fld id="{4002E865-BF8A-452B-BDD6-99DBDD8E789D}" type="slidenum">
              <a:rPr lang="nl-NL" smtClean="0"/>
              <a:pPr/>
              <a:t>11</a:t>
            </a:fld>
            <a:endParaRPr lang="nl-NL"/>
          </a:p>
        </p:txBody>
      </p:sp>
    </p:spTree>
    <p:extLst>
      <p:ext uri="{BB962C8B-B14F-4D97-AF65-F5344CB8AC3E}">
        <p14:creationId xmlns:p14="http://schemas.microsoft.com/office/powerpoint/2010/main" val="2692704619"/>
      </p:ext>
    </p:extLst>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jdelijke aanduiding voor dia-afbeelding 1"/>
          <p:cNvSpPr>
            <a:spLocks noGrp="1" noRot="1" noChangeAspect="1"/>
          </p:cNvSpPr>
          <p:nvPr>
            <p:ph type="sldImg"/>
          </p:nvPr>
        </p:nvSpPr>
        <p:spPr/>
      </p:sp>
      <p:sp>
        <p:nvSpPr>
          <p:cNvPr id="3" name="Tijdelijke aanduiding voor notities 2"/>
          <p:cNvSpPr>
            <a:spLocks noGrp="1"/>
          </p:cNvSpPr>
          <p:nvPr>
            <p:ph type="body" idx="1"/>
          </p:nvPr>
        </p:nvSpPr>
        <p:spPr/>
        <p:txBody>
          <a:bodyPr/>
          <a:lstStyle/>
          <a:p>
            <a:pPr marL="401637" lvl="1" indent="0" algn="ctr">
              <a:buNone/>
            </a:pPr>
            <a:endParaRPr lang="nl-NL" sz="1050" b="1" i="1">
              <a:solidFill>
                <a:schemeClr val="accent2"/>
              </a:solidFill>
            </a:endParaRPr>
          </a:p>
          <a:p>
            <a:pPr marL="0" indent="0">
              <a:buNone/>
            </a:pPr>
            <a:endParaRPr lang="nl-NL">
              <a:solidFill>
                <a:schemeClr val="tx1"/>
              </a:solidFill>
              <a:latin typeface="+mj-lt"/>
            </a:endParaRPr>
          </a:p>
          <a:p>
            <a:endParaRPr lang="nl-NL"/>
          </a:p>
        </p:txBody>
      </p:sp>
      <p:sp>
        <p:nvSpPr>
          <p:cNvPr id="4" name="Tijdelijke aanduiding voor datum 3"/>
          <p:cNvSpPr>
            <a:spLocks noGrp="1"/>
          </p:cNvSpPr>
          <p:nvPr>
            <p:ph type="dt" idx="1"/>
          </p:nvPr>
        </p:nvSpPr>
        <p:spPr/>
        <p:txBody>
          <a:bodyPr/>
          <a:lstStyle/>
          <a:p>
            <a:fld id="{AF9723C2-9547-42A9-8C2C-7C87892D2D10}" type="datetime4">
              <a:rPr lang="nl-NL" smtClean="0"/>
              <a:t>17 maart 2025</a:t>
            </a:fld>
            <a:endParaRPr lang="nl-NL"/>
          </a:p>
        </p:txBody>
      </p:sp>
      <p:sp>
        <p:nvSpPr>
          <p:cNvPr id="5" name="Tijdelijke aanduiding voor voettekst 4"/>
          <p:cNvSpPr>
            <a:spLocks noGrp="1"/>
          </p:cNvSpPr>
          <p:nvPr>
            <p:ph type="ftr" sz="quarter" idx="4"/>
          </p:nvPr>
        </p:nvSpPr>
        <p:spPr/>
        <p:txBody>
          <a:bodyPr/>
          <a:lstStyle/>
          <a:p>
            <a:r>
              <a:rPr lang="nl-NL"/>
              <a:t>Typ titel presentatie bij Invoegen&gt;Koptekst en voettekst, tab Notites en hand-oouts</a:t>
            </a:r>
          </a:p>
        </p:txBody>
      </p:sp>
      <p:sp>
        <p:nvSpPr>
          <p:cNvPr id="6" name="Tijdelijke aanduiding voor dianummer 5"/>
          <p:cNvSpPr>
            <a:spLocks noGrp="1"/>
          </p:cNvSpPr>
          <p:nvPr>
            <p:ph type="sldNum" sz="quarter" idx="5"/>
          </p:nvPr>
        </p:nvSpPr>
        <p:spPr/>
        <p:txBody>
          <a:bodyPr/>
          <a:lstStyle/>
          <a:p>
            <a:fld id="{4002E865-BF8A-452B-BDD6-99DBDD8E789D}" type="slidenum">
              <a:rPr lang="nl-NL" smtClean="0"/>
              <a:pPr/>
              <a:t>12</a:t>
            </a:fld>
            <a:endParaRPr lang="nl-NL"/>
          </a:p>
        </p:txBody>
      </p:sp>
    </p:spTree>
    <p:extLst>
      <p:ext uri="{BB962C8B-B14F-4D97-AF65-F5344CB8AC3E}">
        <p14:creationId xmlns:p14="http://schemas.microsoft.com/office/powerpoint/2010/main" val="1596144450"/>
      </p:ext>
    </p:extLst>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jdelijke aanduiding voor dia-afbeelding 1"/>
          <p:cNvSpPr>
            <a:spLocks noGrp="1" noRot="1" noChangeAspect="1"/>
          </p:cNvSpPr>
          <p:nvPr>
            <p:ph type="sldImg"/>
          </p:nvPr>
        </p:nvSpPr>
        <p:spPr/>
      </p:sp>
      <p:sp>
        <p:nvSpPr>
          <p:cNvPr id="3" name="Tijdelijke aanduiding voor notities 2"/>
          <p:cNvSpPr>
            <a:spLocks noGrp="1"/>
          </p:cNvSpPr>
          <p:nvPr>
            <p:ph type="body" idx="1"/>
          </p:nvPr>
        </p:nvSpPr>
        <p:spPr/>
        <p:txBody>
          <a:bodyPr/>
          <a:lstStyle/>
          <a:p>
            <a:endParaRPr lang="nl-NL"/>
          </a:p>
        </p:txBody>
      </p:sp>
      <p:sp>
        <p:nvSpPr>
          <p:cNvPr id="4" name="Tijdelijke aanduiding voor datum 3"/>
          <p:cNvSpPr>
            <a:spLocks noGrp="1"/>
          </p:cNvSpPr>
          <p:nvPr>
            <p:ph type="dt" idx="1"/>
          </p:nvPr>
        </p:nvSpPr>
        <p:spPr/>
        <p:txBody>
          <a:bodyPr/>
          <a:lstStyle/>
          <a:p>
            <a:fld id="{AF9723C2-9547-42A9-8C2C-7C87892D2D10}" type="datetime4">
              <a:rPr lang="nl-NL" smtClean="0"/>
              <a:t>17 maart 2025</a:t>
            </a:fld>
            <a:endParaRPr lang="nl-NL"/>
          </a:p>
        </p:txBody>
      </p:sp>
      <p:sp>
        <p:nvSpPr>
          <p:cNvPr id="5" name="Tijdelijke aanduiding voor voettekst 4"/>
          <p:cNvSpPr>
            <a:spLocks noGrp="1"/>
          </p:cNvSpPr>
          <p:nvPr>
            <p:ph type="ftr" sz="quarter" idx="4"/>
          </p:nvPr>
        </p:nvSpPr>
        <p:spPr/>
        <p:txBody>
          <a:bodyPr/>
          <a:lstStyle/>
          <a:p>
            <a:r>
              <a:rPr lang="nl-NL"/>
              <a:t>Typ titel presentatie bij Invoegen&gt;Koptekst en voettekst, tab Notites en hand-oouts</a:t>
            </a:r>
          </a:p>
        </p:txBody>
      </p:sp>
      <p:sp>
        <p:nvSpPr>
          <p:cNvPr id="6" name="Tijdelijke aanduiding voor dianummer 5"/>
          <p:cNvSpPr>
            <a:spLocks noGrp="1"/>
          </p:cNvSpPr>
          <p:nvPr>
            <p:ph type="sldNum" sz="quarter" idx="5"/>
          </p:nvPr>
        </p:nvSpPr>
        <p:spPr/>
        <p:txBody>
          <a:bodyPr/>
          <a:lstStyle/>
          <a:p>
            <a:fld id="{4002E865-BF8A-452B-BDD6-99DBDD8E789D}" type="slidenum">
              <a:rPr lang="nl-NL" smtClean="0"/>
              <a:pPr/>
              <a:t>13</a:t>
            </a:fld>
            <a:endParaRPr lang="nl-NL"/>
          </a:p>
        </p:txBody>
      </p:sp>
    </p:spTree>
    <p:extLst>
      <p:ext uri="{BB962C8B-B14F-4D97-AF65-F5344CB8AC3E}">
        <p14:creationId xmlns:p14="http://schemas.microsoft.com/office/powerpoint/2010/main" val="3525629188"/>
      </p:ext>
    </p:extLst>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jdelijke aanduiding voor dia-afbeelding 1"/>
          <p:cNvSpPr>
            <a:spLocks noGrp="1" noRot="1" noChangeAspect="1"/>
          </p:cNvSpPr>
          <p:nvPr>
            <p:ph type="sldImg"/>
          </p:nvPr>
        </p:nvSpPr>
        <p:spPr/>
      </p:sp>
      <p:sp>
        <p:nvSpPr>
          <p:cNvPr id="3" name="Tijdelijke aanduiding voor notities 2"/>
          <p:cNvSpPr>
            <a:spLocks noGrp="1"/>
          </p:cNvSpPr>
          <p:nvPr>
            <p:ph type="body" idx="1"/>
          </p:nvPr>
        </p:nvSpPr>
        <p:spPr/>
        <p:txBody>
          <a:bodyPr/>
          <a:lstStyle/>
          <a:p>
            <a:pPr marL="0" indent="0">
              <a:buNone/>
            </a:pPr>
            <a:r>
              <a:rPr lang="nl-NL"/>
              <a:t>In dit hoofdstuk ‘betalen in de winkel’ komen de onderwerpen aan bod:</a:t>
            </a:r>
          </a:p>
          <a:p>
            <a:pPr marL="171450" indent="-171450">
              <a:buFontTx/>
              <a:buChar char="-"/>
            </a:pPr>
            <a:r>
              <a:rPr lang="nl-NL"/>
              <a:t>Een nieuwe betaalpas</a:t>
            </a:r>
          </a:p>
          <a:p>
            <a:pPr marL="171450" indent="-171450">
              <a:buFontTx/>
              <a:buChar char="-"/>
            </a:pPr>
            <a:r>
              <a:rPr lang="nl-NL"/>
              <a:t>Betalen met uw mobiele telefoon</a:t>
            </a:r>
          </a:p>
        </p:txBody>
      </p:sp>
      <p:sp>
        <p:nvSpPr>
          <p:cNvPr id="4" name="Tijdelijke aanduiding voor datum 3"/>
          <p:cNvSpPr>
            <a:spLocks noGrp="1"/>
          </p:cNvSpPr>
          <p:nvPr>
            <p:ph type="dt" idx="1"/>
          </p:nvPr>
        </p:nvSpPr>
        <p:spPr/>
        <p:txBody>
          <a:bodyPr/>
          <a:lstStyle/>
          <a:p>
            <a:fld id="{AF9723C2-9547-42A9-8C2C-7C87892D2D10}" type="datetime4">
              <a:rPr lang="nl-NL" smtClean="0"/>
              <a:t>17 maart 2025</a:t>
            </a:fld>
            <a:endParaRPr lang="nl-NL"/>
          </a:p>
        </p:txBody>
      </p:sp>
      <p:sp>
        <p:nvSpPr>
          <p:cNvPr id="5" name="Tijdelijke aanduiding voor voettekst 4"/>
          <p:cNvSpPr>
            <a:spLocks noGrp="1"/>
          </p:cNvSpPr>
          <p:nvPr>
            <p:ph type="ftr" sz="quarter" idx="4"/>
          </p:nvPr>
        </p:nvSpPr>
        <p:spPr/>
        <p:txBody>
          <a:bodyPr/>
          <a:lstStyle/>
          <a:p>
            <a:r>
              <a:rPr lang="nl-NL"/>
              <a:t>Typ titel presentatie bij Invoegen&gt;Koptekst en voettekst, tab Notites en hand-oouts</a:t>
            </a:r>
          </a:p>
        </p:txBody>
      </p:sp>
      <p:sp>
        <p:nvSpPr>
          <p:cNvPr id="6" name="Tijdelijke aanduiding voor dianummer 5"/>
          <p:cNvSpPr>
            <a:spLocks noGrp="1"/>
          </p:cNvSpPr>
          <p:nvPr>
            <p:ph type="sldNum" sz="quarter" idx="5"/>
          </p:nvPr>
        </p:nvSpPr>
        <p:spPr/>
        <p:txBody>
          <a:bodyPr/>
          <a:lstStyle/>
          <a:p>
            <a:fld id="{4002E865-BF8A-452B-BDD6-99DBDD8E789D}" type="slidenum">
              <a:rPr lang="nl-NL" smtClean="0"/>
              <a:pPr/>
              <a:t>14</a:t>
            </a:fld>
            <a:endParaRPr lang="nl-NL"/>
          </a:p>
        </p:txBody>
      </p:sp>
    </p:spTree>
    <p:extLst>
      <p:ext uri="{BB962C8B-B14F-4D97-AF65-F5344CB8AC3E}">
        <p14:creationId xmlns:p14="http://schemas.microsoft.com/office/powerpoint/2010/main" val="2660873408"/>
      </p:ext>
    </p:extLst>
  </p:cSld>
  <p:clrMapOvr>
    <a:masterClrMapping/>
  </p:clrMapOvr>
</p:notes>
</file>

<file path=ppt/notesSlides/notesSlide1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jdelijke aanduiding voor dia-afbeelding 1"/>
          <p:cNvSpPr>
            <a:spLocks noGrp="1" noRot="1" noChangeAspect="1"/>
          </p:cNvSpPr>
          <p:nvPr>
            <p:ph type="sldImg"/>
          </p:nvPr>
        </p:nvSpPr>
        <p:spPr/>
      </p:sp>
      <p:sp>
        <p:nvSpPr>
          <p:cNvPr id="3" name="Tijdelijke aanduiding voor notities 2"/>
          <p:cNvSpPr>
            <a:spLocks noGrp="1"/>
          </p:cNvSpPr>
          <p:nvPr>
            <p:ph type="body" idx="1"/>
          </p:nvPr>
        </p:nvSpPr>
        <p:spPr/>
        <p:txBody>
          <a:bodyPr/>
          <a:lstStyle/>
          <a:p>
            <a:pPr marL="0" indent="0">
              <a:buNone/>
            </a:pPr>
            <a:r>
              <a:rPr lang="nl-NL" b="0" i="0" dirty="0">
                <a:solidFill>
                  <a:srgbClr val="3C4750"/>
                </a:solidFill>
                <a:effectLst/>
                <a:latin typeface="OpenSans"/>
              </a:rPr>
              <a:t>We krijgen allemaal een nieuwe betaalpas. Misschien heeft u hem al? (checken bij de deelnemers).</a:t>
            </a:r>
          </a:p>
          <a:p>
            <a:pPr marL="0" indent="0">
              <a:buNone/>
            </a:pPr>
            <a:endParaRPr lang="nl-NL" b="0" i="0" dirty="0">
              <a:solidFill>
                <a:srgbClr val="3C4750"/>
              </a:solidFill>
              <a:effectLst/>
              <a:latin typeface="OpenSans"/>
            </a:endParaRPr>
          </a:p>
          <a:p>
            <a:pPr marL="0" marR="0" lvl="0" indent="0" algn="l" defTabSz="914400" rtl="0" eaLnBrk="1" fontAlgn="auto" latinLnBrk="0" hangingPunct="1">
              <a:lnSpc>
                <a:spcPct val="100000"/>
              </a:lnSpc>
              <a:spcBef>
                <a:spcPts val="0"/>
              </a:spcBef>
              <a:spcAft>
                <a:spcPts val="0"/>
              </a:spcAft>
              <a:buClrTx/>
              <a:buSzTx/>
              <a:buFontTx/>
              <a:buNone/>
              <a:tabLst/>
              <a:defRPr/>
            </a:pPr>
            <a:r>
              <a:rPr lang="nl-NL" sz="1800" dirty="0">
                <a:effectLst/>
                <a:latin typeface="Segoe UI" panose="020B0502040204020203" pitchFamily="34" charset="0"/>
              </a:rPr>
              <a:t>Goed om te weten: veruit de meeste mensen krijgen nog steeds 'oude' nieuwe passen. Geef goed aan dat dit heel erg nieuw is en dat nog maar heel weinig mensen zo'n vernieuwde pas ontvangen. De rest krijgt nog een nieuwe pas van Maestro of V PAY.</a:t>
            </a:r>
            <a:endParaRPr lang="nl-NL" b="0" i="0" dirty="0">
              <a:solidFill>
                <a:srgbClr val="3C4750"/>
              </a:solidFill>
              <a:effectLst/>
              <a:latin typeface="OpenSans"/>
            </a:endParaRPr>
          </a:p>
          <a:p>
            <a:pPr marL="0" indent="0">
              <a:buNone/>
            </a:pPr>
            <a:endParaRPr lang="nl-NL" b="0" i="0" dirty="0">
              <a:solidFill>
                <a:srgbClr val="3C4750"/>
              </a:solidFill>
              <a:effectLst/>
              <a:latin typeface="OpenSans"/>
            </a:endParaRPr>
          </a:p>
          <a:p>
            <a:pPr marL="0" indent="0">
              <a:buNone/>
            </a:pPr>
            <a:r>
              <a:rPr lang="nl-NL" b="0" i="0" dirty="0">
                <a:solidFill>
                  <a:srgbClr val="3C4750"/>
                </a:solidFill>
                <a:effectLst/>
                <a:latin typeface="OpenSans"/>
              </a:rPr>
              <a:t>U krijgt de vernieuwde betaalpas te zijner tijd vanzelf per post van uw eigen bank. U hoeft daar niets voor te doen. U kunt met uw huidige betaalpas blijven betalen en contant geld opnemen totdat u uw nieuwe pas in huis hebt.</a:t>
            </a:r>
          </a:p>
          <a:p>
            <a:pPr marL="0" indent="0">
              <a:buNone/>
            </a:pPr>
            <a:endParaRPr lang="nl-NL" b="0" i="0" dirty="0">
              <a:solidFill>
                <a:srgbClr val="3C4750"/>
              </a:solidFill>
              <a:effectLst/>
              <a:latin typeface="OpenSans"/>
            </a:endParaRPr>
          </a:p>
          <a:p>
            <a:pPr marL="0" indent="0">
              <a:buNone/>
            </a:pPr>
            <a:r>
              <a:rPr lang="nl-NL" b="0" i="0" dirty="0">
                <a:solidFill>
                  <a:srgbClr val="3C4750"/>
                </a:solidFill>
                <a:effectLst/>
                <a:latin typeface="OpenSans"/>
              </a:rPr>
              <a:t>Even inspelen op de actuele stand van zaken: sommige banken rollen al alleen vernieuwde passen uit, sommige versturen nog ‘oude’ nieuwe passen met maestro en </a:t>
            </a:r>
            <a:r>
              <a:rPr lang="nl-NL" b="0" i="0" dirty="0" err="1">
                <a:solidFill>
                  <a:srgbClr val="3C4750"/>
                </a:solidFill>
                <a:effectLst/>
                <a:latin typeface="OpenSans"/>
              </a:rPr>
              <a:t>vpay</a:t>
            </a:r>
            <a:r>
              <a:rPr lang="nl-NL" b="0" i="0" dirty="0">
                <a:solidFill>
                  <a:srgbClr val="3C4750"/>
                </a:solidFill>
                <a:effectLst/>
                <a:latin typeface="OpenSans"/>
              </a:rPr>
              <a:t> erop. Al is het maar om geen oude voorraden plastic weg te hoeven gooien </a:t>
            </a:r>
            <a:r>
              <a:rPr lang="nl-NL" b="0" i="0" dirty="0">
                <a:solidFill>
                  <a:srgbClr val="3C4750"/>
                </a:solidFill>
                <a:effectLst/>
                <a:latin typeface="OpenSans"/>
                <a:sym typeface="Wingdings" panose="05000000000000000000" pitchFamily="2" charset="2"/>
              </a:rPr>
              <a:t>.</a:t>
            </a:r>
            <a:endParaRPr lang="nl-NL" dirty="0"/>
          </a:p>
        </p:txBody>
      </p:sp>
      <p:sp>
        <p:nvSpPr>
          <p:cNvPr id="4" name="Tijdelijke aanduiding voor datum 3"/>
          <p:cNvSpPr>
            <a:spLocks noGrp="1"/>
          </p:cNvSpPr>
          <p:nvPr>
            <p:ph type="dt" idx="1"/>
          </p:nvPr>
        </p:nvSpPr>
        <p:spPr/>
        <p:txBody>
          <a:bodyPr/>
          <a:lstStyle/>
          <a:p>
            <a:fld id="{AF9723C2-9547-42A9-8C2C-7C87892D2D10}" type="datetime4">
              <a:rPr lang="nl-NL" smtClean="0"/>
              <a:t>17 maart 2025</a:t>
            </a:fld>
            <a:endParaRPr lang="nl-NL"/>
          </a:p>
        </p:txBody>
      </p:sp>
      <p:sp>
        <p:nvSpPr>
          <p:cNvPr id="5" name="Tijdelijke aanduiding voor voettekst 4"/>
          <p:cNvSpPr>
            <a:spLocks noGrp="1"/>
          </p:cNvSpPr>
          <p:nvPr>
            <p:ph type="ftr" sz="quarter" idx="4"/>
          </p:nvPr>
        </p:nvSpPr>
        <p:spPr/>
        <p:txBody>
          <a:bodyPr/>
          <a:lstStyle/>
          <a:p>
            <a:r>
              <a:rPr lang="nl-NL"/>
              <a:t>Typ titel presentatie bij Invoegen&gt;Koptekst en voettekst, tab Notites en hand-oouts</a:t>
            </a:r>
          </a:p>
        </p:txBody>
      </p:sp>
      <p:sp>
        <p:nvSpPr>
          <p:cNvPr id="6" name="Tijdelijke aanduiding voor dianummer 5"/>
          <p:cNvSpPr>
            <a:spLocks noGrp="1"/>
          </p:cNvSpPr>
          <p:nvPr>
            <p:ph type="sldNum" sz="quarter" idx="5"/>
          </p:nvPr>
        </p:nvSpPr>
        <p:spPr/>
        <p:txBody>
          <a:bodyPr/>
          <a:lstStyle/>
          <a:p>
            <a:fld id="{4002E865-BF8A-452B-BDD6-99DBDD8E789D}" type="slidenum">
              <a:rPr lang="nl-NL" smtClean="0"/>
              <a:pPr/>
              <a:t>15</a:t>
            </a:fld>
            <a:endParaRPr lang="nl-NL"/>
          </a:p>
        </p:txBody>
      </p:sp>
    </p:spTree>
    <p:extLst>
      <p:ext uri="{BB962C8B-B14F-4D97-AF65-F5344CB8AC3E}">
        <p14:creationId xmlns:p14="http://schemas.microsoft.com/office/powerpoint/2010/main" val="4156087723"/>
      </p:ext>
    </p:extLst>
  </p:cSld>
  <p:clrMapOvr>
    <a:masterClrMapping/>
  </p:clrMapOvr>
</p:notes>
</file>

<file path=ppt/notesSlides/notesSlide1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jdelijke aanduiding voor dia-afbeelding 1"/>
          <p:cNvSpPr>
            <a:spLocks noGrp="1" noRot="1" noChangeAspect="1"/>
          </p:cNvSpPr>
          <p:nvPr>
            <p:ph type="sldImg"/>
          </p:nvPr>
        </p:nvSpPr>
        <p:spPr/>
      </p:sp>
      <p:sp>
        <p:nvSpPr>
          <p:cNvPr id="3" name="Tijdelijke aanduiding voor notities 2"/>
          <p:cNvSpPr>
            <a:spLocks noGrp="1"/>
          </p:cNvSpPr>
          <p:nvPr>
            <p:ph type="body" idx="1"/>
          </p:nvPr>
        </p:nvSpPr>
        <p:spPr/>
        <p:txBody>
          <a:bodyPr/>
          <a:lstStyle/>
          <a:p>
            <a:pPr marL="0" indent="0">
              <a:buNone/>
            </a:pPr>
            <a:endParaRPr lang="nl-NL" sz="1200" b="1" i="0">
              <a:solidFill>
                <a:srgbClr val="43177E"/>
              </a:solidFill>
              <a:effectLst/>
            </a:endParaRPr>
          </a:p>
          <a:p>
            <a:pPr marL="0" indent="0">
              <a:buNone/>
            </a:pPr>
            <a:endParaRPr lang="nl-NL" sz="1200" b="1" i="1">
              <a:solidFill>
                <a:srgbClr val="43177E"/>
              </a:solidFill>
              <a:effectLst/>
            </a:endParaRPr>
          </a:p>
          <a:p>
            <a:pPr marL="0" indent="0">
              <a:buNone/>
            </a:pPr>
            <a:endParaRPr lang="nl-NL" sz="1200" b="0" i="0">
              <a:solidFill>
                <a:schemeClr val="tx1"/>
              </a:solidFill>
              <a:effectLst/>
              <a:latin typeface="+mj-lt"/>
            </a:endParaRPr>
          </a:p>
          <a:p>
            <a:endParaRPr lang="nl-NL"/>
          </a:p>
        </p:txBody>
      </p:sp>
      <p:sp>
        <p:nvSpPr>
          <p:cNvPr id="4" name="Tijdelijke aanduiding voor datum 3"/>
          <p:cNvSpPr>
            <a:spLocks noGrp="1"/>
          </p:cNvSpPr>
          <p:nvPr>
            <p:ph type="dt" idx="1"/>
          </p:nvPr>
        </p:nvSpPr>
        <p:spPr/>
        <p:txBody>
          <a:bodyPr/>
          <a:lstStyle/>
          <a:p>
            <a:fld id="{AF9723C2-9547-42A9-8C2C-7C87892D2D10}" type="datetime4">
              <a:rPr lang="nl-NL" smtClean="0"/>
              <a:t>17 maart 2025</a:t>
            </a:fld>
            <a:endParaRPr lang="nl-NL"/>
          </a:p>
        </p:txBody>
      </p:sp>
      <p:sp>
        <p:nvSpPr>
          <p:cNvPr id="5" name="Tijdelijke aanduiding voor voettekst 4"/>
          <p:cNvSpPr>
            <a:spLocks noGrp="1"/>
          </p:cNvSpPr>
          <p:nvPr>
            <p:ph type="ftr" sz="quarter" idx="4"/>
          </p:nvPr>
        </p:nvSpPr>
        <p:spPr/>
        <p:txBody>
          <a:bodyPr/>
          <a:lstStyle/>
          <a:p>
            <a:r>
              <a:rPr lang="nl-NL"/>
              <a:t>Typ titel presentatie bij Invoegen&gt;Koptekst en voettekst, tab Notites en hand-oouts</a:t>
            </a:r>
          </a:p>
        </p:txBody>
      </p:sp>
      <p:sp>
        <p:nvSpPr>
          <p:cNvPr id="6" name="Tijdelijke aanduiding voor dianummer 5"/>
          <p:cNvSpPr>
            <a:spLocks noGrp="1"/>
          </p:cNvSpPr>
          <p:nvPr>
            <p:ph type="sldNum" sz="quarter" idx="5"/>
          </p:nvPr>
        </p:nvSpPr>
        <p:spPr/>
        <p:txBody>
          <a:bodyPr/>
          <a:lstStyle/>
          <a:p>
            <a:fld id="{4002E865-BF8A-452B-BDD6-99DBDD8E789D}" type="slidenum">
              <a:rPr lang="nl-NL" smtClean="0"/>
              <a:pPr/>
              <a:t>16</a:t>
            </a:fld>
            <a:endParaRPr lang="nl-NL"/>
          </a:p>
        </p:txBody>
      </p:sp>
    </p:spTree>
    <p:extLst>
      <p:ext uri="{BB962C8B-B14F-4D97-AF65-F5344CB8AC3E}">
        <p14:creationId xmlns:p14="http://schemas.microsoft.com/office/powerpoint/2010/main" val="2381202654"/>
      </p:ext>
    </p:extLst>
  </p:cSld>
  <p:clrMapOvr>
    <a:masterClrMapping/>
  </p:clrMapOvr>
</p:notes>
</file>

<file path=ppt/notesSlides/notesSlide1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jdelijke aanduiding voor dia-afbeelding 1"/>
          <p:cNvSpPr>
            <a:spLocks noGrp="1" noRot="1" noChangeAspect="1"/>
          </p:cNvSpPr>
          <p:nvPr>
            <p:ph type="sldImg"/>
          </p:nvPr>
        </p:nvSpPr>
        <p:spPr/>
      </p:sp>
      <p:sp>
        <p:nvSpPr>
          <p:cNvPr id="3" name="Tijdelijke aanduiding voor notities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lang="nl-NL" b="1" i="0" dirty="0">
              <a:solidFill>
                <a:schemeClr val="accent2"/>
              </a:solidFill>
              <a:effectLst/>
              <a:latin typeface="+mj-lt"/>
              <a:sym typeface="Wingdings" panose="05000000000000000000" pitchFamily="2" charset="2"/>
            </a:endParaRPr>
          </a:p>
          <a:p>
            <a:pPr marL="0" marR="0" lvl="0" indent="0" algn="l" defTabSz="914400" rtl="0" eaLnBrk="1" fontAlgn="auto" latinLnBrk="0" hangingPunct="1">
              <a:lnSpc>
                <a:spcPct val="100000"/>
              </a:lnSpc>
              <a:spcBef>
                <a:spcPts val="0"/>
              </a:spcBef>
              <a:spcAft>
                <a:spcPts val="0"/>
              </a:spcAft>
              <a:buClrTx/>
              <a:buSzTx/>
              <a:buFontTx/>
              <a:buNone/>
              <a:tabLst/>
              <a:defRPr/>
            </a:pPr>
            <a:r>
              <a:rPr lang="nl-NL" b="1" i="0" dirty="0">
                <a:solidFill>
                  <a:schemeClr val="accent2"/>
                </a:solidFill>
                <a:effectLst/>
                <a:latin typeface="+mj-lt"/>
                <a:sym typeface="Wingdings" panose="05000000000000000000" pitchFamily="2" charset="2"/>
              </a:rPr>
              <a:t> Zie ook </a:t>
            </a:r>
            <a:r>
              <a:rPr lang="nl-NL" dirty="0">
                <a:hlinkClick r:id="rId3"/>
              </a:rPr>
              <a:t>Vernieuwde betaalpas - PIN.NL</a:t>
            </a:r>
            <a:r>
              <a:rPr lang="nl-NL" dirty="0"/>
              <a:t> voor meer informatie</a:t>
            </a:r>
            <a:endParaRPr lang="nl-NL" b="1" i="0" dirty="0">
              <a:solidFill>
                <a:schemeClr val="accent2"/>
              </a:solidFill>
              <a:effectLst/>
              <a:latin typeface="+mj-lt"/>
            </a:endParaRPr>
          </a:p>
          <a:p>
            <a:pPr marL="0" indent="0">
              <a:buNone/>
            </a:pPr>
            <a:endParaRPr lang="nl-NL" b="0" i="0" dirty="0">
              <a:solidFill>
                <a:schemeClr val="accent1"/>
              </a:solidFill>
              <a:effectLst/>
              <a:latin typeface="+mj-lt"/>
            </a:endParaRPr>
          </a:p>
          <a:p>
            <a:pPr marL="0" indent="0">
              <a:buNone/>
            </a:pPr>
            <a:r>
              <a:rPr lang="nl-NL" b="0" i="0" dirty="0">
                <a:solidFill>
                  <a:schemeClr val="accent1"/>
                </a:solidFill>
                <a:effectLst/>
                <a:latin typeface="+mj-lt"/>
              </a:rPr>
              <a:t>Met deze vernieuwde betaalpas kunt u in webwinkels betalen die bijvoorbeeld geen iDEAL aanbieden, </a:t>
            </a:r>
          </a:p>
          <a:p>
            <a:pPr marL="0" indent="0">
              <a:buNone/>
            </a:pPr>
            <a:r>
              <a:rPr lang="nl-NL" b="0" i="0" dirty="0">
                <a:solidFill>
                  <a:schemeClr val="accent1"/>
                </a:solidFill>
                <a:effectLst/>
                <a:latin typeface="+mj-lt"/>
              </a:rPr>
              <a:t>en werken de nieuwe passen op meer plekken buiten Europa dan nu. </a:t>
            </a:r>
          </a:p>
          <a:p>
            <a:pPr marL="0" indent="0">
              <a:buNone/>
            </a:pPr>
            <a:endParaRPr lang="nl-NL" b="0" i="0" dirty="0">
              <a:solidFill>
                <a:schemeClr val="accent2"/>
              </a:solidFill>
              <a:effectLst/>
              <a:latin typeface="+mj-lt"/>
            </a:endParaRPr>
          </a:p>
          <a:p>
            <a:endParaRPr lang="nl-NL" dirty="0"/>
          </a:p>
        </p:txBody>
      </p:sp>
      <p:sp>
        <p:nvSpPr>
          <p:cNvPr id="4" name="Tijdelijke aanduiding voor datum 3"/>
          <p:cNvSpPr>
            <a:spLocks noGrp="1"/>
          </p:cNvSpPr>
          <p:nvPr>
            <p:ph type="dt" idx="1"/>
          </p:nvPr>
        </p:nvSpPr>
        <p:spPr/>
        <p:txBody>
          <a:bodyPr/>
          <a:lstStyle/>
          <a:p>
            <a:fld id="{AF9723C2-9547-42A9-8C2C-7C87892D2D10}" type="datetime4">
              <a:rPr lang="nl-NL" smtClean="0"/>
              <a:t>17 maart 2025</a:t>
            </a:fld>
            <a:endParaRPr lang="nl-NL"/>
          </a:p>
        </p:txBody>
      </p:sp>
      <p:sp>
        <p:nvSpPr>
          <p:cNvPr id="5" name="Tijdelijke aanduiding voor voettekst 4"/>
          <p:cNvSpPr>
            <a:spLocks noGrp="1"/>
          </p:cNvSpPr>
          <p:nvPr>
            <p:ph type="ftr" sz="quarter" idx="4"/>
          </p:nvPr>
        </p:nvSpPr>
        <p:spPr/>
        <p:txBody>
          <a:bodyPr/>
          <a:lstStyle/>
          <a:p>
            <a:r>
              <a:rPr lang="nl-NL"/>
              <a:t>Typ titel presentatie bij Invoegen&gt;Koptekst en voettekst, tab Notites en hand-oouts</a:t>
            </a:r>
          </a:p>
        </p:txBody>
      </p:sp>
      <p:sp>
        <p:nvSpPr>
          <p:cNvPr id="6" name="Tijdelijke aanduiding voor dianummer 5"/>
          <p:cNvSpPr>
            <a:spLocks noGrp="1"/>
          </p:cNvSpPr>
          <p:nvPr>
            <p:ph type="sldNum" sz="quarter" idx="5"/>
          </p:nvPr>
        </p:nvSpPr>
        <p:spPr/>
        <p:txBody>
          <a:bodyPr/>
          <a:lstStyle/>
          <a:p>
            <a:fld id="{4002E865-BF8A-452B-BDD6-99DBDD8E789D}" type="slidenum">
              <a:rPr lang="nl-NL" smtClean="0"/>
              <a:pPr/>
              <a:t>17</a:t>
            </a:fld>
            <a:endParaRPr lang="nl-NL"/>
          </a:p>
        </p:txBody>
      </p:sp>
    </p:spTree>
    <p:extLst>
      <p:ext uri="{BB962C8B-B14F-4D97-AF65-F5344CB8AC3E}">
        <p14:creationId xmlns:p14="http://schemas.microsoft.com/office/powerpoint/2010/main" val="575911986"/>
      </p:ext>
    </p:extLst>
  </p:cSld>
  <p:clrMapOvr>
    <a:masterClrMapping/>
  </p:clrMapOvr>
</p:notes>
</file>

<file path=ppt/notesSlides/notesSlide1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jdelijke aanduiding voor dia-afbeelding 1"/>
          <p:cNvSpPr>
            <a:spLocks noGrp="1" noRot="1" noChangeAspect="1"/>
          </p:cNvSpPr>
          <p:nvPr>
            <p:ph type="sldImg"/>
          </p:nvPr>
        </p:nvSpPr>
        <p:spPr/>
      </p:sp>
      <p:sp>
        <p:nvSpPr>
          <p:cNvPr id="3" name="Tijdelijke aanduiding voor notities 2"/>
          <p:cNvSpPr>
            <a:spLocks noGrp="1"/>
          </p:cNvSpPr>
          <p:nvPr>
            <p:ph type="body" idx="1"/>
          </p:nvPr>
        </p:nvSpPr>
        <p:spPr/>
        <p:txBody>
          <a:bodyPr/>
          <a:lstStyle/>
          <a:p>
            <a:endParaRPr lang="nl-NL"/>
          </a:p>
        </p:txBody>
      </p:sp>
      <p:sp>
        <p:nvSpPr>
          <p:cNvPr id="4" name="Tijdelijke aanduiding voor datum 3"/>
          <p:cNvSpPr>
            <a:spLocks noGrp="1"/>
          </p:cNvSpPr>
          <p:nvPr>
            <p:ph type="dt" idx="1"/>
          </p:nvPr>
        </p:nvSpPr>
        <p:spPr/>
        <p:txBody>
          <a:bodyPr/>
          <a:lstStyle/>
          <a:p>
            <a:fld id="{AF9723C2-9547-42A9-8C2C-7C87892D2D10}" type="datetime4">
              <a:rPr lang="nl-NL" smtClean="0"/>
              <a:t>17 maart 2025</a:t>
            </a:fld>
            <a:endParaRPr lang="nl-NL"/>
          </a:p>
        </p:txBody>
      </p:sp>
      <p:sp>
        <p:nvSpPr>
          <p:cNvPr id="5" name="Tijdelijke aanduiding voor voettekst 4"/>
          <p:cNvSpPr>
            <a:spLocks noGrp="1"/>
          </p:cNvSpPr>
          <p:nvPr>
            <p:ph type="ftr" sz="quarter" idx="4"/>
          </p:nvPr>
        </p:nvSpPr>
        <p:spPr/>
        <p:txBody>
          <a:bodyPr/>
          <a:lstStyle/>
          <a:p>
            <a:r>
              <a:rPr lang="nl-NL"/>
              <a:t>Typ titel presentatie bij Invoegen&gt;Koptekst en voettekst, tab Notites en hand-oouts</a:t>
            </a:r>
          </a:p>
        </p:txBody>
      </p:sp>
      <p:sp>
        <p:nvSpPr>
          <p:cNvPr id="6" name="Tijdelijke aanduiding voor dianummer 5"/>
          <p:cNvSpPr>
            <a:spLocks noGrp="1"/>
          </p:cNvSpPr>
          <p:nvPr>
            <p:ph type="sldNum" sz="quarter" idx="5"/>
          </p:nvPr>
        </p:nvSpPr>
        <p:spPr/>
        <p:txBody>
          <a:bodyPr/>
          <a:lstStyle/>
          <a:p>
            <a:fld id="{4002E865-BF8A-452B-BDD6-99DBDD8E789D}" type="slidenum">
              <a:rPr lang="nl-NL" smtClean="0"/>
              <a:pPr/>
              <a:t>18</a:t>
            </a:fld>
            <a:endParaRPr lang="nl-NL"/>
          </a:p>
        </p:txBody>
      </p:sp>
    </p:spTree>
    <p:extLst>
      <p:ext uri="{BB962C8B-B14F-4D97-AF65-F5344CB8AC3E}">
        <p14:creationId xmlns:p14="http://schemas.microsoft.com/office/powerpoint/2010/main" val="563414127"/>
      </p:ext>
    </p:extLst>
  </p:cSld>
  <p:clrMapOvr>
    <a:masterClrMapping/>
  </p:clrMapOvr>
</p:notes>
</file>

<file path=ppt/notesSlides/notesSlide1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jdelijke aanduiding voor dia-afbeelding 1"/>
          <p:cNvSpPr>
            <a:spLocks noGrp="1" noRot="1" noChangeAspect="1"/>
          </p:cNvSpPr>
          <p:nvPr>
            <p:ph type="sldImg"/>
          </p:nvPr>
        </p:nvSpPr>
        <p:spPr/>
      </p:sp>
      <p:sp>
        <p:nvSpPr>
          <p:cNvPr id="3" name="Tijdelijke aanduiding voor notities 2"/>
          <p:cNvSpPr>
            <a:spLocks noGrp="1"/>
          </p:cNvSpPr>
          <p:nvPr>
            <p:ph type="body" idx="1"/>
          </p:nvPr>
        </p:nvSpPr>
        <p:spPr/>
        <p:txBody>
          <a:bodyPr/>
          <a:lstStyle/>
          <a:p>
            <a:r>
              <a:rPr lang="nl-NL"/>
              <a:t>Net zo veilig!</a:t>
            </a:r>
          </a:p>
          <a:p>
            <a:endParaRPr lang="nl-NL"/>
          </a:p>
          <a:p>
            <a:r>
              <a:rPr lang="nl-NL" b="0" i="0">
                <a:solidFill>
                  <a:srgbClr val="002944"/>
                </a:solidFill>
                <a:effectLst/>
                <a:latin typeface="Lato" panose="020F0502020204030204" pitchFamily="34" charset="0"/>
              </a:rPr>
              <a:t>Contactloos betalen met de telefoon is heel veilig. Het werkt alleen als de telefoon dichtbij een betaalapparaat is en als de telefoon ontgrendeld is. Komt het toestel in andere handen, dan lukt betalen niet dankzij de beveiliging op de smartphone.</a:t>
            </a:r>
            <a:endParaRPr lang="nl-NL"/>
          </a:p>
        </p:txBody>
      </p:sp>
      <p:sp>
        <p:nvSpPr>
          <p:cNvPr id="4" name="Tijdelijke aanduiding voor datum 3"/>
          <p:cNvSpPr>
            <a:spLocks noGrp="1"/>
          </p:cNvSpPr>
          <p:nvPr>
            <p:ph type="dt" idx="1"/>
          </p:nvPr>
        </p:nvSpPr>
        <p:spPr/>
        <p:txBody>
          <a:bodyPr/>
          <a:lstStyle/>
          <a:p>
            <a:fld id="{AF9723C2-9547-42A9-8C2C-7C87892D2D10}" type="datetime4">
              <a:rPr lang="nl-NL" smtClean="0"/>
              <a:t>17 maart 2025</a:t>
            </a:fld>
            <a:endParaRPr lang="nl-NL"/>
          </a:p>
        </p:txBody>
      </p:sp>
      <p:sp>
        <p:nvSpPr>
          <p:cNvPr id="5" name="Tijdelijke aanduiding voor voettekst 4"/>
          <p:cNvSpPr>
            <a:spLocks noGrp="1"/>
          </p:cNvSpPr>
          <p:nvPr>
            <p:ph type="ftr" sz="quarter" idx="4"/>
          </p:nvPr>
        </p:nvSpPr>
        <p:spPr/>
        <p:txBody>
          <a:bodyPr/>
          <a:lstStyle/>
          <a:p>
            <a:r>
              <a:rPr lang="nl-NL"/>
              <a:t>Typ titel presentatie bij Invoegen&gt;Koptekst en voettekst, tab Notites en hand-oouts</a:t>
            </a:r>
          </a:p>
        </p:txBody>
      </p:sp>
      <p:sp>
        <p:nvSpPr>
          <p:cNvPr id="6" name="Tijdelijke aanduiding voor dianummer 5"/>
          <p:cNvSpPr>
            <a:spLocks noGrp="1"/>
          </p:cNvSpPr>
          <p:nvPr>
            <p:ph type="sldNum" sz="quarter" idx="5"/>
          </p:nvPr>
        </p:nvSpPr>
        <p:spPr/>
        <p:txBody>
          <a:bodyPr/>
          <a:lstStyle/>
          <a:p>
            <a:fld id="{4002E865-BF8A-452B-BDD6-99DBDD8E789D}" type="slidenum">
              <a:rPr lang="nl-NL" smtClean="0"/>
              <a:pPr/>
              <a:t>20</a:t>
            </a:fld>
            <a:endParaRPr lang="nl-NL"/>
          </a:p>
        </p:txBody>
      </p:sp>
    </p:spTree>
    <p:extLst>
      <p:ext uri="{BB962C8B-B14F-4D97-AF65-F5344CB8AC3E}">
        <p14:creationId xmlns:p14="http://schemas.microsoft.com/office/powerpoint/2010/main" val="4241365514"/>
      </p:ext>
    </p:extLst>
  </p:cSld>
  <p:clrMapOvr>
    <a:masterClrMapping/>
  </p:clrMapOvr>
</p:notes>
</file>

<file path=ppt/notesSlides/notesSlide2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jdelijke aanduiding voor dia-afbeelding 1"/>
          <p:cNvSpPr>
            <a:spLocks noGrp="1" noRot="1" noChangeAspect="1"/>
          </p:cNvSpPr>
          <p:nvPr>
            <p:ph type="sldImg"/>
          </p:nvPr>
        </p:nvSpPr>
        <p:spPr/>
      </p:sp>
      <p:sp>
        <p:nvSpPr>
          <p:cNvPr id="3" name="Tijdelijke aanduiding voor notities 2"/>
          <p:cNvSpPr>
            <a:spLocks noGrp="1"/>
          </p:cNvSpPr>
          <p:nvPr>
            <p:ph type="body" idx="1"/>
          </p:nvPr>
        </p:nvSpPr>
        <p:spPr/>
        <p:txBody>
          <a:bodyPr/>
          <a:lstStyle/>
          <a:p>
            <a:pPr marL="0" indent="0">
              <a:lnSpc>
                <a:spcPct val="100000"/>
              </a:lnSpc>
              <a:buNone/>
            </a:pPr>
            <a:r>
              <a:rPr lang="nl-NL" b="0" i="0" dirty="0">
                <a:solidFill>
                  <a:schemeClr val="tx1"/>
                </a:solidFill>
                <a:effectLst/>
                <a:latin typeface="+mj-lt"/>
                <a:sym typeface="Wingdings" panose="05000000000000000000" pitchFamily="2" charset="2"/>
              </a:rPr>
              <a:t>Banken hebben een alarmlijn waar je vaak 24 uur per dag terecht kunt voor </a:t>
            </a:r>
            <a:r>
              <a:rPr lang="nl-NL" b="0" i="0" dirty="0">
                <a:solidFill>
                  <a:srgbClr val="474747"/>
                </a:solidFill>
                <a:effectLst/>
                <a:latin typeface="Arial" panose="020B0604020202020204" pitchFamily="34" charset="0"/>
              </a:rPr>
              <a:t>vermissing of diefstal van je creditcard, fraude of oplichting. </a:t>
            </a:r>
            <a:endParaRPr lang="nl-NL" b="0" i="0" dirty="0"/>
          </a:p>
        </p:txBody>
      </p:sp>
      <p:sp>
        <p:nvSpPr>
          <p:cNvPr id="4" name="Tijdelijke aanduiding voor datum 3"/>
          <p:cNvSpPr>
            <a:spLocks noGrp="1"/>
          </p:cNvSpPr>
          <p:nvPr>
            <p:ph type="dt" idx="1"/>
          </p:nvPr>
        </p:nvSpPr>
        <p:spPr/>
        <p:txBody>
          <a:bodyPr/>
          <a:lstStyle/>
          <a:p>
            <a:fld id="{AF9723C2-9547-42A9-8C2C-7C87892D2D10}" type="datetime4">
              <a:rPr lang="nl-NL" smtClean="0"/>
              <a:t>17 maart 2025</a:t>
            </a:fld>
            <a:endParaRPr lang="nl-NL"/>
          </a:p>
        </p:txBody>
      </p:sp>
      <p:sp>
        <p:nvSpPr>
          <p:cNvPr id="5" name="Tijdelijke aanduiding voor voettekst 4"/>
          <p:cNvSpPr>
            <a:spLocks noGrp="1"/>
          </p:cNvSpPr>
          <p:nvPr>
            <p:ph type="ftr" sz="quarter" idx="4"/>
          </p:nvPr>
        </p:nvSpPr>
        <p:spPr/>
        <p:txBody>
          <a:bodyPr/>
          <a:lstStyle/>
          <a:p>
            <a:r>
              <a:rPr lang="nl-NL"/>
              <a:t>Typ titel presentatie bij Invoegen&gt;Koptekst en voettekst, tab Notites en hand-oouts</a:t>
            </a:r>
          </a:p>
        </p:txBody>
      </p:sp>
      <p:sp>
        <p:nvSpPr>
          <p:cNvPr id="6" name="Tijdelijke aanduiding voor dianummer 5"/>
          <p:cNvSpPr>
            <a:spLocks noGrp="1"/>
          </p:cNvSpPr>
          <p:nvPr>
            <p:ph type="sldNum" sz="quarter" idx="5"/>
          </p:nvPr>
        </p:nvSpPr>
        <p:spPr/>
        <p:txBody>
          <a:bodyPr/>
          <a:lstStyle/>
          <a:p>
            <a:fld id="{4002E865-BF8A-452B-BDD6-99DBDD8E789D}" type="slidenum">
              <a:rPr lang="nl-NL" smtClean="0"/>
              <a:pPr/>
              <a:t>21</a:t>
            </a:fld>
            <a:endParaRPr lang="nl-NL"/>
          </a:p>
        </p:txBody>
      </p:sp>
    </p:spTree>
    <p:extLst>
      <p:ext uri="{BB962C8B-B14F-4D97-AF65-F5344CB8AC3E}">
        <p14:creationId xmlns:p14="http://schemas.microsoft.com/office/powerpoint/2010/main" val="877815567"/>
      </p:ext>
    </p:extLst>
  </p:cSld>
  <p:clrMapOvr>
    <a:masterClrMapping/>
  </p:clrMapOvr>
</p:notes>
</file>

<file path=ppt/notesSlides/notesSlide2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jdelijke aanduiding voor dia-afbeelding 1"/>
          <p:cNvSpPr>
            <a:spLocks noGrp="1" noRot="1" noChangeAspect="1"/>
          </p:cNvSpPr>
          <p:nvPr>
            <p:ph type="sldImg"/>
          </p:nvPr>
        </p:nvSpPr>
        <p:spPr/>
      </p:sp>
      <p:sp>
        <p:nvSpPr>
          <p:cNvPr id="3" name="Tijdelijke aanduiding voor notities 2"/>
          <p:cNvSpPr>
            <a:spLocks noGrp="1"/>
          </p:cNvSpPr>
          <p:nvPr>
            <p:ph type="body" idx="1"/>
          </p:nvPr>
        </p:nvSpPr>
        <p:spPr/>
        <p:txBody>
          <a:bodyPr/>
          <a:lstStyle/>
          <a:p>
            <a:endParaRPr lang="nl-NL"/>
          </a:p>
        </p:txBody>
      </p:sp>
      <p:sp>
        <p:nvSpPr>
          <p:cNvPr id="4" name="Tijdelijke aanduiding voor datum 3"/>
          <p:cNvSpPr>
            <a:spLocks noGrp="1"/>
          </p:cNvSpPr>
          <p:nvPr>
            <p:ph type="dt" idx="1"/>
          </p:nvPr>
        </p:nvSpPr>
        <p:spPr/>
        <p:txBody>
          <a:bodyPr/>
          <a:lstStyle/>
          <a:p>
            <a:fld id="{AF9723C2-9547-42A9-8C2C-7C87892D2D10}" type="datetime4">
              <a:rPr lang="nl-NL" smtClean="0"/>
              <a:t>17 maart 2025</a:t>
            </a:fld>
            <a:endParaRPr lang="nl-NL"/>
          </a:p>
        </p:txBody>
      </p:sp>
      <p:sp>
        <p:nvSpPr>
          <p:cNvPr id="5" name="Tijdelijke aanduiding voor voettekst 4"/>
          <p:cNvSpPr>
            <a:spLocks noGrp="1"/>
          </p:cNvSpPr>
          <p:nvPr>
            <p:ph type="ftr" sz="quarter" idx="4"/>
          </p:nvPr>
        </p:nvSpPr>
        <p:spPr/>
        <p:txBody>
          <a:bodyPr/>
          <a:lstStyle/>
          <a:p>
            <a:r>
              <a:rPr lang="nl-NL"/>
              <a:t>Typ titel presentatie bij Invoegen&gt;Koptekst en voettekst, tab Notites en hand-oouts</a:t>
            </a:r>
          </a:p>
        </p:txBody>
      </p:sp>
      <p:sp>
        <p:nvSpPr>
          <p:cNvPr id="6" name="Tijdelijke aanduiding voor dianummer 5"/>
          <p:cNvSpPr>
            <a:spLocks noGrp="1"/>
          </p:cNvSpPr>
          <p:nvPr>
            <p:ph type="sldNum" sz="quarter" idx="5"/>
          </p:nvPr>
        </p:nvSpPr>
        <p:spPr/>
        <p:txBody>
          <a:bodyPr/>
          <a:lstStyle/>
          <a:p>
            <a:fld id="{4002E865-BF8A-452B-BDD6-99DBDD8E789D}" type="slidenum">
              <a:rPr lang="nl-NL" smtClean="0"/>
              <a:pPr/>
              <a:t>22</a:t>
            </a:fld>
            <a:endParaRPr lang="nl-NL"/>
          </a:p>
        </p:txBody>
      </p:sp>
    </p:spTree>
    <p:extLst>
      <p:ext uri="{BB962C8B-B14F-4D97-AF65-F5344CB8AC3E}">
        <p14:creationId xmlns:p14="http://schemas.microsoft.com/office/powerpoint/2010/main" val="2836946069"/>
      </p:ext>
    </p:extLst>
  </p:cSld>
  <p:clrMapOvr>
    <a:masterClrMapping/>
  </p:clrMapOvr>
</p:notes>
</file>

<file path=ppt/notesSlides/notesSlide2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jdelijke aanduiding voor dia-afbeelding 1"/>
          <p:cNvSpPr>
            <a:spLocks noGrp="1" noRot="1" noChangeAspect="1"/>
          </p:cNvSpPr>
          <p:nvPr>
            <p:ph type="sldImg"/>
          </p:nvPr>
        </p:nvSpPr>
        <p:spPr/>
      </p:sp>
      <p:sp>
        <p:nvSpPr>
          <p:cNvPr id="3" name="Tijdelijke aanduiding voor notities 2"/>
          <p:cNvSpPr>
            <a:spLocks noGrp="1"/>
          </p:cNvSpPr>
          <p:nvPr>
            <p:ph type="body" idx="1"/>
          </p:nvPr>
        </p:nvSpPr>
        <p:spPr/>
        <p:txBody>
          <a:bodyPr/>
          <a:lstStyle/>
          <a:p>
            <a:endParaRPr lang="nl-NL"/>
          </a:p>
        </p:txBody>
      </p:sp>
      <p:sp>
        <p:nvSpPr>
          <p:cNvPr id="4" name="Tijdelijke aanduiding voor datum 3"/>
          <p:cNvSpPr>
            <a:spLocks noGrp="1"/>
          </p:cNvSpPr>
          <p:nvPr>
            <p:ph type="dt" idx="1"/>
          </p:nvPr>
        </p:nvSpPr>
        <p:spPr/>
        <p:txBody>
          <a:bodyPr/>
          <a:lstStyle/>
          <a:p>
            <a:fld id="{AF9723C2-9547-42A9-8C2C-7C87892D2D10}" type="datetime4">
              <a:rPr lang="nl-NL" smtClean="0"/>
              <a:t>17 maart 2025</a:t>
            </a:fld>
            <a:endParaRPr lang="nl-NL"/>
          </a:p>
        </p:txBody>
      </p:sp>
      <p:sp>
        <p:nvSpPr>
          <p:cNvPr id="5" name="Tijdelijke aanduiding voor voettekst 4"/>
          <p:cNvSpPr>
            <a:spLocks noGrp="1"/>
          </p:cNvSpPr>
          <p:nvPr>
            <p:ph type="ftr" sz="quarter" idx="4"/>
          </p:nvPr>
        </p:nvSpPr>
        <p:spPr/>
        <p:txBody>
          <a:bodyPr/>
          <a:lstStyle/>
          <a:p>
            <a:r>
              <a:rPr lang="nl-NL"/>
              <a:t>Typ titel presentatie bij Invoegen&gt;Koptekst en voettekst, tab Notites en hand-oouts</a:t>
            </a:r>
          </a:p>
        </p:txBody>
      </p:sp>
      <p:sp>
        <p:nvSpPr>
          <p:cNvPr id="6" name="Tijdelijke aanduiding voor dianummer 5"/>
          <p:cNvSpPr>
            <a:spLocks noGrp="1"/>
          </p:cNvSpPr>
          <p:nvPr>
            <p:ph type="sldNum" sz="quarter" idx="5"/>
          </p:nvPr>
        </p:nvSpPr>
        <p:spPr/>
        <p:txBody>
          <a:bodyPr/>
          <a:lstStyle/>
          <a:p>
            <a:fld id="{4002E865-BF8A-452B-BDD6-99DBDD8E789D}" type="slidenum">
              <a:rPr lang="nl-NL" smtClean="0"/>
              <a:pPr/>
              <a:t>23</a:t>
            </a:fld>
            <a:endParaRPr lang="nl-NL"/>
          </a:p>
        </p:txBody>
      </p:sp>
    </p:spTree>
    <p:extLst>
      <p:ext uri="{BB962C8B-B14F-4D97-AF65-F5344CB8AC3E}">
        <p14:creationId xmlns:p14="http://schemas.microsoft.com/office/powerpoint/2010/main" val="4159482415"/>
      </p:ext>
    </p:extLst>
  </p:cSld>
  <p:clrMapOvr>
    <a:masterClrMapping/>
  </p:clrMapOvr>
</p:notes>
</file>

<file path=ppt/notesSlides/notesSlide2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jdelijke aanduiding voor dia-afbeelding 1"/>
          <p:cNvSpPr>
            <a:spLocks noGrp="1" noRot="1" noChangeAspect="1"/>
          </p:cNvSpPr>
          <p:nvPr>
            <p:ph type="sldImg"/>
          </p:nvPr>
        </p:nvSpPr>
        <p:spPr/>
      </p:sp>
      <p:sp>
        <p:nvSpPr>
          <p:cNvPr id="3" name="Tijdelijke aanduiding voor notities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nl-NL">
                <a:latin typeface="+mj-lt"/>
              </a:rPr>
              <a:t>E</a:t>
            </a:r>
            <a:r>
              <a:rPr lang="nl-NL" sz="1200">
                <a:effectLst/>
                <a:latin typeface="+mj-lt"/>
              </a:rPr>
              <a:t>r zijn diverse online betaalmethoden en er zijn veel ontwikkelingen: betalen met je vernieuwde pas, snelle </a:t>
            </a:r>
            <a:r>
              <a:rPr lang="nl-NL" sz="1200" err="1">
                <a:effectLst/>
                <a:latin typeface="+mj-lt"/>
              </a:rPr>
              <a:t>checkout</a:t>
            </a:r>
            <a:r>
              <a:rPr lang="nl-NL" sz="1200">
                <a:effectLst/>
                <a:latin typeface="+mj-lt"/>
              </a:rPr>
              <a:t> en wijzigingen rondom iDEAL. </a:t>
            </a:r>
          </a:p>
          <a:p>
            <a:pPr marL="0" indent="0">
              <a:buNone/>
            </a:pPr>
            <a:endParaRPr lang="nl-NL"/>
          </a:p>
        </p:txBody>
      </p:sp>
      <p:sp>
        <p:nvSpPr>
          <p:cNvPr id="4" name="Tijdelijke aanduiding voor datum 3"/>
          <p:cNvSpPr>
            <a:spLocks noGrp="1"/>
          </p:cNvSpPr>
          <p:nvPr>
            <p:ph type="dt" idx="1"/>
          </p:nvPr>
        </p:nvSpPr>
        <p:spPr/>
        <p:txBody>
          <a:bodyPr/>
          <a:lstStyle/>
          <a:p>
            <a:fld id="{AF9723C2-9547-42A9-8C2C-7C87892D2D10}" type="datetime4">
              <a:rPr lang="nl-NL" smtClean="0"/>
              <a:t>17 maart 2025</a:t>
            </a:fld>
            <a:endParaRPr lang="nl-NL"/>
          </a:p>
        </p:txBody>
      </p:sp>
      <p:sp>
        <p:nvSpPr>
          <p:cNvPr id="5" name="Tijdelijke aanduiding voor voettekst 4"/>
          <p:cNvSpPr>
            <a:spLocks noGrp="1"/>
          </p:cNvSpPr>
          <p:nvPr>
            <p:ph type="ftr" sz="quarter" idx="4"/>
          </p:nvPr>
        </p:nvSpPr>
        <p:spPr/>
        <p:txBody>
          <a:bodyPr/>
          <a:lstStyle/>
          <a:p>
            <a:r>
              <a:rPr lang="nl-NL"/>
              <a:t>Typ titel presentatie bij Invoegen&gt;Koptekst en voettekst, tab Notites en hand-oouts</a:t>
            </a:r>
          </a:p>
        </p:txBody>
      </p:sp>
      <p:sp>
        <p:nvSpPr>
          <p:cNvPr id="6" name="Tijdelijke aanduiding voor dianummer 5"/>
          <p:cNvSpPr>
            <a:spLocks noGrp="1"/>
          </p:cNvSpPr>
          <p:nvPr>
            <p:ph type="sldNum" sz="quarter" idx="5"/>
          </p:nvPr>
        </p:nvSpPr>
        <p:spPr/>
        <p:txBody>
          <a:bodyPr/>
          <a:lstStyle/>
          <a:p>
            <a:fld id="{4002E865-BF8A-452B-BDD6-99DBDD8E789D}" type="slidenum">
              <a:rPr lang="nl-NL" smtClean="0"/>
              <a:pPr/>
              <a:t>24</a:t>
            </a:fld>
            <a:endParaRPr lang="nl-NL"/>
          </a:p>
        </p:txBody>
      </p:sp>
    </p:spTree>
    <p:extLst>
      <p:ext uri="{BB962C8B-B14F-4D97-AF65-F5344CB8AC3E}">
        <p14:creationId xmlns:p14="http://schemas.microsoft.com/office/powerpoint/2010/main" val="2211116314"/>
      </p:ext>
    </p:extLst>
  </p:cSld>
  <p:clrMapOvr>
    <a:masterClrMapping/>
  </p:clrMapOvr>
</p:notes>
</file>

<file path=ppt/notesSlides/notesSlide2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jdelijke aanduiding voor dia-afbeelding 1"/>
          <p:cNvSpPr>
            <a:spLocks noGrp="1" noRot="1" noChangeAspect="1"/>
          </p:cNvSpPr>
          <p:nvPr>
            <p:ph type="sldImg"/>
          </p:nvPr>
        </p:nvSpPr>
        <p:spPr/>
      </p:sp>
      <p:sp>
        <p:nvSpPr>
          <p:cNvPr id="3" name="Tijdelijke aanduiding voor notities 2"/>
          <p:cNvSpPr>
            <a:spLocks noGrp="1"/>
          </p:cNvSpPr>
          <p:nvPr>
            <p:ph type="body" idx="1"/>
          </p:nvPr>
        </p:nvSpPr>
        <p:spPr/>
        <p:txBody>
          <a:bodyPr/>
          <a:lstStyle/>
          <a:p>
            <a:endParaRPr lang="nl-NL"/>
          </a:p>
        </p:txBody>
      </p:sp>
      <p:sp>
        <p:nvSpPr>
          <p:cNvPr id="4" name="Tijdelijke aanduiding voor datum 3"/>
          <p:cNvSpPr>
            <a:spLocks noGrp="1"/>
          </p:cNvSpPr>
          <p:nvPr>
            <p:ph type="dt" idx="1"/>
          </p:nvPr>
        </p:nvSpPr>
        <p:spPr/>
        <p:txBody>
          <a:bodyPr/>
          <a:lstStyle/>
          <a:p>
            <a:fld id="{AF9723C2-9547-42A9-8C2C-7C87892D2D10}" type="datetime4">
              <a:rPr lang="nl-NL" smtClean="0"/>
              <a:t>17 maart 2025</a:t>
            </a:fld>
            <a:endParaRPr lang="nl-NL"/>
          </a:p>
        </p:txBody>
      </p:sp>
      <p:sp>
        <p:nvSpPr>
          <p:cNvPr id="5" name="Tijdelijke aanduiding voor voettekst 4"/>
          <p:cNvSpPr>
            <a:spLocks noGrp="1"/>
          </p:cNvSpPr>
          <p:nvPr>
            <p:ph type="ftr" sz="quarter" idx="4"/>
          </p:nvPr>
        </p:nvSpPr>
        <p:spPr/>
        <p:txBody>
          <a:bodyPr/>
          <a:lstStyle/>
          <a:p>
            <a:r>
              <a:rPr lang="nl-NL"/>
              <a:t>Typ titel presentatie bij Invoegen&gt;Koptekst en voettekst, tab Notites en hand-oouts</a:t>
            </a:r>
          </a:p>
        </p:txBody>
      </p:sp>
      <p:sp>
        <p:nvSpPr>
          <p:cNvPr id="6" name="Tijdelijke aanduiding voor dianummer 5"/>
          <p:cNvSpPr>
            <a:spLocks noGrp="1"/>
          </p:cNvSpPr>
          <p:nvPr>
            <p:ph type="sldNum" sz="quarter" idx="5"/>
          </p:nvPr>
        </p:nvSpPr>
        <p:spPr/>
        <p:txBody>
          <a:bodyPr/>
          <a:lstStyle/>
          <a:p>
            <a:fld id="{4002E865-BF8A-452B-BDD6-99DBDD8E789D}" type="slidenum">
              <a:rPr lang="nl-NL" smtClean="0"/>
              <a:pPr/>
              <a:t>26</a:t>
            </a:fld>
            <a:endParaRPr lang="nl-NL"/>
          </a:p>
        </p:txBody>
      </p:sp>
    </p:spTree>
    <p:extLst>
      <p:ext uri="{BB962C8B-B14F-4D97-AF65-F5344CB8AC3E}">
        <p14:creationId xmlns:p14="http://schemas.microsoft.com/office/powerpoint/2010/main" val="3533709177"/>
      </p:ext>
    </p:extLst>
  </p:cSld>
  <p:clrMapOvr>
    <a:masterClrMapping/>
  </p:clrMapOvr>
</p:notes>
</file>

<file path=ppt/notesSlides/notesSlide2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jdelijke aanduiding voor dia-afbeelding 1"/>
          <p:cNvSpPr>
            <a:spLocks noGrp="1" noRot="1" noChangeAspect="1"/>
          </p:cNvSpPr>
          <p:nvPr>
            <p:ph type="sldImg"/>
          </p:nvPr>
        </p:nvSpPr>
        <p:spPr/>
      </p:sp>
      <p:sp>
        <p:nvSpPr>
          <p:cNvPr id="3" name="Tijdelijke aanduiding voor notities 2"/>
          <p:cNvSpPr>
            <a:spLocks noGrp="1"/>
          </p:cNvSpPr>
          <p:nvPr>
            <p:ph type="body" idx="1"/>
          </p:nvPr>
        </p:nvSpPr>
        <p:spPr/>
        <p:txBody>
          <a:bodyPr/>
          <a:lstStyle/>
          <a:p>
            <a:pPr marL="0" indent="0">
              <a:buNone/>
            </a:pPr>
            <a:r>
              <a:rPr lang="nl-NL"/>
              <a:t>Een snelle </a:t>
            </a:r>
            <a:r>
              <a:rPr lang="nl-NL" err="1"/>
              <a:t>checkout</a:t>
            </a:r>
            <a:r>
              <a:rPr lang="nl-NL"/>
              <a:t> is een proces bij online winkelen dat het afrekenen vereenvoudigt en versnelt. Het helpt om aankopen sneller te voltooien, vaak zonder dat u per webshop een uitgebreid account hoeft aan te maken of veel persoonlijke informatie hoeft in te voeren. Dit kan bijvoorbeeld door:</a:t>
            </a:r>
          </a:p>
          <a:p>
            <a:pPr>
              <a:buFontTx/>
              <a:buChar char="-"/>
            </a:pPr>
            <a:r>
              <a:rPr lang="nl-NL"/>
              <a:t>Opgeslagen betaalgegevens</a:t>
            </a:r>
          </a:p>
          <a:p>
            <a:pPr>
              <a:buFontTx/>
              <a:buChar char="-"/>
            </a:pPr>
            <a:r>
              <a:rPr lang="nl-NL"/>
              <a:t>Een vereenvoudigd invoerformulier</a:t>
            </a:r>
          </a:p>
          <a:p>
            <a:pPr>
              <a:buFontTx/>
              <a:buChar char="-"/>
            </a:pPr>
            <a:r>
              <a:rPr lang="nl-NL"/>
              <a:t>Eenmalige betaling via een platform als </a:t>
            </a:r>
            <a:r>
              <a:rPr lang="nl-NL" err="1"/>
              <a:t>Paypal</a:t>
            </a:r>
            <a:r>
              <a:rPr lang="nl-NL"/>
              <a:t> of Apple </a:t>
            </a:r>
            <a:r>
              <a:rPr lang="nl-NL" err="1"/>
              <a:t>Pay</a:t>
            </a:r>
            <a:endParaRPr lang="nl-NL"/>
          </a:p>
          <a:p>
            <a:pPr>
              <a:buFontTx/>
              <a:buChar char="-"/>
            </a:pPr>
            <a:endParaRPr lang="nl-NL">
              <a:solidFill>
                <a:schemeClr val="accent2"/>
              </a:solidFill>
            </a:endParaRPr>
          </a:p>
          <a:p>
            <a:pPr marL="0" indent="0">
              <a:buNone/>
            </a:pPr>
            <a:r>
              <a:rPr lang="nl-NL" b="1">
                <a:solidFill>
                  <a:schemeClr val="accent2"/>
                </a:solidFill>
              </a:rPr>
              <a:t>Er bestaan diverse varianten van. Het is echt een trend: </a:t>
            </a:r>
            <a:r>
              <a:rPr lang="nl-NL" b="1" err="1">
                <a:solidFill>
                  <a:schemeClr val="accent2"/>
                </a:solidFill>
              </a:rPr>
              <a:t>Paypal</a:t>
            </a:r>
            <a:r>
              <a:rPr lang="nl-NL" b="1">
                <a:solidFill>
                  <a:schemeClr val="accent2"/>
                </a:solidFill>
              </a:rPr>
              <a:t> heeft het, Visa en Mastercard (en andere grote card </a:t>
            </a:r>
            <a:r>
              <a:rPr lang="nl-NL" b="1" err="1">
                <a:solidFill>
                  <a:schemeClr val="accent2"/>
                </a:solidFill>
              </a:rPr>
              <a:t>schemes</a:t>
            </a:r>
            <a:r>
              <a:rPr lang="nl-NL" b="1">
                <a:solidFill>
                  <a:schemeClr val="accent2"/>
                </a:solidFill>
              </a:rPr>
              <a:t>) werken met click </a:t>
            </a:r>
            <a:r>
              <a:rPr lang="nl-NL" b="1" err="1">
                <a:solidFill>
                  <a:schemeClr val="accent2"/>
                </a:solidFill>
              </a:rPr>
              <a:t>to</a:t>
            </a:r>
            <a:r>
              <a:rPr lang="nl-NL" b="1">
                <a:solidFill>
                  <a:schemeClr val="accent2"/>
                </a:solidFill>
              </a:rPr>
              <a:t> </a:t>
            </a:r>
            <a:r>
              <a:rPr lang="nl-NL" b="1" err="1">
                <a:solidFill>
                  <a:schemeClr val="accent2"/>
                </a:solidFill>
              </a:rPr>
              <a:t>pay</a:t>
            </a:r>
            <a:r>
              <a:rPr lang="nl-NL" b="1">
                <a:solidFill>
                  <a:schemeClr val="accent2"/>
                </a:solidFill>
              </a:rPr>
              <a:t>. En iDEAL biedt die mogelijkheid ook. Dit laatste leggen we hierna uit.</a:t>
            </a:r>
            <a:endParaRPr lang="nl-NL" b="1">
              <a:solidFill>
                <a:schemeClr val="tx1"/>
              </a:solidFill>
            </a:endParaRPr>
          </a:p>
          <a:p>
            <a:endParaRPr lang="nl-NL"/>
          </a:p>
        </p:txBody>
      </p:sp>
      <p:sp>
        <p:nvSpPr>
          <p:cNvPr id="4" name="Tijdelijke aanduiding voor datum 3"/>
          <p:cNvSpPr>
            <a:spLocks noGrp="1"/>
          </p:cNvSpPr>
          <p:nvPr>
            <p:ph type="dt" idx="1"/>
          </p:nvPr>
        </p:nvSpPr>
        <p:spPr/>
        <p:txBody>
          <a:bodyPr/>
          <a:lstStyle/>
          <a:p>
            <a:fld id="{AF9723C2-9547-42A9-8C2C-7C87892D2D10}" type="datetime4">
              <a:rPr lang="nl-NL" smtClean="0"/>
              <a:t>17 maart 2025</a:t>
            </a:fld>
            <a:endParaRPr lang="nl-NL"/>
          </a:p>
        </p:txBody>
      </p:sp>
      <p:sp>
        <p:nvSpPr>
          <p:cNvPr id="5" name="Tijdelijke aanduiding voor voettekst 4"/>
          <p:cNvSpPr>
            <a:spLocks noGrp="1"/>
          </p:cNvSpPr>
          <p:nvPr>
            <p:ph type="ftr" sz="quarter" idx="4"/>
          </p:nvPr>
        </p:nvSpPr>
        <p:spPr/>
        <p:txBody>
          <a:bodyPr/>
          <a:lstStyle/>
          <a:p>
            <a:r>
              <a:rPr lang="nl-NL"/>
              <a:t>Typ titel presentatie bij Invoegen&gt;Koptekst en voettekst, tab Notites en hand-oouts</a:t>
            </a:r>
          </a:p>
        </p:txBody>
      </p:sp>
      <p:sp>
        <p:nvSpPr>
          <p:cNvPr id="6" name="Tijdelijke aanduiding voor dianummer 5"/>
          <p:cNvSpPr>
            <a:spLocks noGrp="1"/>
          </p:cNvSpPr>
          <p:nvPr>
            <p:ph type="sldNum" sz="quarter" idx="5"/>
          </p:nvPr>
        </p:nvSpPr>
        <p:spPr/>
        <p:txBody>
          <a:bodyPr/>
          <a:lstStyle/>
          <a:p>
            <a:fld id="{4002E865-BF8A-452B-BDD6-99DBDD8E789D}" type="slidenum">
              <a:rPr lang="nl-NL" smtClean="0"/>
              <a:pPr/>
              <a:t>28</a:t>
            </a:fld>
            <a:endParaRPr lang="nl-NL"/>
          </a:p>
        </p:txBody>
      </p:sp>
    </p:spTree>
    <p:extLst>
      <p:ext uri="{BB962C8B-B14F-4D97-AF65-F5344CB8AC3E}">
        <p14:creationId xmlns:p14="http://schemas.microsoft.com/office/powerpoint/2010/main" val="3349640488"/>
      </p:ext>
    </p:extLst>
  </p:cSld>
  <p:clrMapOvr>
    <a:masterClrMapping/>
  </p:clrMapOvr>
</p:notes>
</file>

<file path=ppt/notesSlides/notesSlide2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jdelijke aanduiding voor dia-afbeelding 1"/>
          <p:cNvSpPr>
            <a:spLocks noGrp="1" noRot="1" noChangeAspect="1"/>
          </p:cNvSpPr>
          <p:nvPr>
            <p:ph type="sldImg"/>
          </p:nvPr>
        </p:nvSpPr>
        <p:spPr/>
      </p:sp>
      <p:sp>
        <p:nvSpPr>
          <p:cNvPr id="3" name="Tijdelijke aanduiding voor notities 2"/>
          <p:cNvSpPr>
            <a:spLocks noGrp="1"/>
          </p:cNvSpPr>
          <p:nvPr>
            <p:ph type="body" idx="1"/>
          </p:nvPr>
        </p:nvSpPr>
        <p:spPr/>
        <p:txBody>
          <a:bodyPr/>
          <a:lstStyle/>
          <a:p>
            <a:endParaRPr lang="nl-NL"/>
          </a:p>
          <a:p>
            <a:endParaRPr lang="nl-NL"/>
          </a:p>
        </p:txBody>
      </p:sp>
      <p:sp>
        <p:nvSpPr>
          <p:cNvPr id="4" name="Tijdelijke aanduiding voor datum 3"/>
          <p:cNvSpPr>
            <a:spLocks noGrp="1"/>
          </p:cNvSpPr>
          <p:nvPr>
            <p:ph type="dt" idx="1"/>
          </p:nvPr>
        </p:nvSpPr>
        <p:spPr/>
        <p:txBody>
          <a:bodyPr/>
          <a:lstStyle/>
          <a:p>
            <a:fld id="{AF9723C2-9547-42A9-8C2C-7C87892D2D10}" type="datetime4">
              <a:rPr lang="nl-NL" smtClean="0"/>
              <a:t>17 maart 2025</a:t>
            </a:fld>
            <a:endParaRPr lang="nl-NL"/>
          </a:p>
        </p:txBody>
      </p:sp>
      <p:sp>
        <p:nvSpPr>
          <p:cNvPr id="5" name="Tijdelijke aanduiding voor voettekst 4"/>
          <p:cNvSpPr>
            <a:spLocks noGrp="1"/>
          </p:cNvSpPr>
          <p:nvPr>
            <p:ph type="ftr" sz="quarter" idx="4"/>
          </p:nvPr>
        </p:nvSpPr>
        <p:spPr/>
        <p:txBody>
          <a:bodyPr/>
          <a:lstStyle/>
          <a:p>
            <a:r>
              <a:rPr lang="nl-NL"/>
              <a:t>Typ titel presentatie bij Invoegen&gt;Koptekst en voettekst, tab Notites en hand-oouts</a:t>
            </a:r>
          </a:p>
        </p:txBody>
      </p:sp>
      <p:sp>
        <p:nvSpPr>
          <p:cNvPr id="6" name="Tijdelijke aanduiding voor dianummer 5"/>
          <p:cNvSpPr>
            <a:spLocks noGrp="1"/>
          </p:cNvSpPr>
          <p:nvPr>
            <p:ph type="sldNum" sz="quarter" idx="5"/>
          </p:nvPr>
        </p:nvSpPr>
        <p:spPr/>
        <p:txBody>
          <a:bodyPr/>
          <a:lstStyle/>
          <a:p>
            <a:fld id="{4002E865-BF8A-452B-BDD6-99DBDD8E789D}" type="slidenum">
              <a:rPr lang="nl-NL" smtClean="0"/>
              <a:pPr/>
              <a:t>30</a:t>
            </a:fld>
            <a:endParaRPr lang="nl-NL"/>
          </a:p>
        </p:txBody>
      </p:sp>
    </p:spTree>
    <p:extLst>
      <p:ext uri="{BB962C8B-B14F-4D97-AF65-F5344CB8AC3E}">
        <p14:creationId xmlns:p14="http://schemas.microsoft.com/office/powerpoint/2010/main" val="626307211"/>
      </p:ext>
    </p:extLst>
  </p:cSld>
  <p:clrMapOvr>
    <a:masterClrMapping/>
  </p:clrMapOvr>
</p:notes>
</file>

<file path=ppt/notesSlides/notesSlide2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jdelijke aanduiding voor dia-afbeelding 1"/>
          <p:cNvSpPr>
            <a:spLocks noGrp="1" noRot="1" noChangeAspect="1"/>
          </p:cNvSpPr>
          <p:nvPr>
            <p:ph type="sldImg"/>
          </p:nvPr>
        </p:nvSpPr>
        <p:spPr/>
      </p:sp>
      <p:sp>
        <p:nvSpPr>
          <p:cNvPr id="3" name="Tijdelijke aanduiding voor notities 2"/>
          <p:cNvSpPr>
            <a:spLocks noGrp="1"/>
          </p:cNvSpPr>
          <p:nvPr>
            <p:ph type="body" idx="1"/>
          </p:nvPr>
        </p:nvSpPr>
        <p:spPr/>
        <p:txBody>
          <a:bodyPr/>
          <a:lstStyle/>
          <a:p>
            <a:pPr marL="0" indent="0">
              <a:buNone/>
            </a:pPr>
            <a:r>
              <a:rPr lang="nl-NL" b="1">
                <a:solidFill>
                  <a:schemeClr val="accent2"/>
                </a:solidFill>
                <a:latin typeface="+mj-lt"/>
              </a:rPr>
              <a:t>Het filmpje legt het ook uit en is leuk om te laten zien naast het stappenplan. Klik binnen de pagina op het filmpje via de afbeelding. </a:t>
            </a:r>
          </a:p>
          <a:p>
            <a:pPr marL="0" indent="0">
              <a:buNone/>
            </a:pPr>
            <a:endParaRPr lang="nl-NL">
              <a:solidFill>
                <a:schemeClr val="accent1"/>
              </a:solidFill>
              <a:latin typeface="+mj-lt"/>
            </a:endParaRPr>
          </a:p>
          <a:p>
            <a:pPr marL="0" indent="0">
              <a:buNone/>
            </a:pPr>
            <a:r>
              <a:rPr lang="nl-NL">
                <a:solidFill>
                  <a:schemeClr val="accent1"/>
                </a:solidFill>
                <a:latin typeface="+mj-lt"/>
              </a:rPr>
              <a:t>Goed om erbij te vertellen: we willen geen reclame maken voor iDEAL. Je kunt ook deze snelle manier van betalen gebruiken als je betaalt met de vernieuwde betaalpas (click </a:t>
            </a:r>
            <a:r>
              <a:rPr lang="nl-NL" err="1">
                <a:solidFill>
                  <a:schemeClr val="accent1"/>
                </a:solidFill>
                <a:latin typeface="+mj-lt"/>
              </a:rPr>
              <a:t>to</a:t>
            </a:r>
            <a:r>
              <a:rPr lang="nl-NL">
                <a:solidFill>
                  <a:schemeClr val="accent1"/>
                </a:solidFill>
                <a:latin typeface="+mj-lt"/>
              </a:rPr>
              <a:t> </a:t>
            </a:r>
            <a:r>
              <a:rPr lang="nl-NL" err="1">
                <a:solidFill>
                  <a:schemeClr val="accent1"/>
                </a:solidFill>
                <a:latin typeface="+mj-lt"/>
              </a:rPr>
              <a:t>pay</a:t>
            </a:r>
            <a:r>
              <a:rPr lang="nl-NL">
                <a:solidFill>
                  <a:schemeClr val="accent1"/>
                </a:solidFill>
                <a:latin typeface="+mj-lt"/>
              </a:rPr>
              <a:t> van Mastercard en Visa).</a:t>
            </a:r>
          </a:p>
          <a:p>
            <a:endParaRPr lang="nl-NL"/>
          </a:p>
        </p:txBody>
      </p:sp>
      <p:sp>
        <p:nvSpPr>
          <p:cNvPr id="4" name="Tijdelijke aanduiding voor datum 3"/>
          <p:cNvSpPr>
            <a:spLocks noGrp="1"/>
          </p:cNvSpPr>
          <p:nvPr>
            <p:ph type="dt" idx="1"/>
          </p:nvPr>
        </p:nvSpPr>
        <p:spPr/>
        <p:txBody>
          <a:bodyPr/>
          <a:lstStyle/>
          <a:p>
            <a:fld id="{AF9723C2-9547-42A9-8C2C-7C87892D2D10}" type="datetime4">
              <a:rPr lang="nl-NL" smtClean="0"/>
              <a:t>17 maart 2025</a:t>
            </a:fld>
            <a:endParaRPr lang="nl-NL"/>
          </a:p>
        </p:txBody>
      </p:sp>
      <p:sp>
        <p:nvSpPr>
          <p:cNvPr id="5" name="Tijdelijke aanduiding voor voettekst 4"/>
          <p:cNvSpPr>
            <a:spLocks noGrp="1"/>
          </p:cNvSpPr>
          <p:nvPr>
            <p:ph type="ftr" sz="quarter" idx="4"/>
          </p:nvPr>
        </p:nvSpPr>
        <p:spPr/>
        <p:txBody>
          <a:bodyPr/>
          <a:lstStyle/>
          <a:p>
            <a:r>
              <a:rPr lang="nl-NL"/>
              <a:t>Typ titel presentatie bij Invoegen&gt;Koptekst en voettekst, tab Notites en hand-oouts</a:t>
            </a:r>
          </a:p>
        </p:txBody>
      </p:sp>
      <p:sp>
        <p:nvSpPr>
          <p:cNvPr id="6" name="Tijdelijke aanduiding voor dianummer 5"/>
          <p:cNvSpPr>
            <a:spLocks noGrp="1"/>
          </p:cNvSpPr>
          <p:nvPr>
            <p:ph type="sldNum" sz="quarter" idx="5"/>
          </p:nvPr>
        </p:nvSpPr>
        <p:spPr/>
        <p:txBody>
          <a:bodyPr/>
          <a:lstStyle/>
          <a:p>
            <a:fld id="{4002E865-BF8A-452B-BDD6-99DBDD8E789D}" type="slidenum">
              <a:rPr lang="nl-NL" smtClean="0"/>
              <a:pPr/>
              <a:t>31</a:t>
            </a:fld>
            <a:endParaRPr lang="nl-NL"/>
          </a:p>
        </p:txBody>
      </p:sp>
    </p:spTree>
    <p:extLst>
      <p:ext uri="{BB962C8B-B14F-4D97-AF65-F5344CB8AC3E}">
        <p14:creationId xmlns:p14="http://schemas.microsoft.com/office/powerpoint/2010/main" val="4222356451"/>
      </p:ext>
    </p:extLst>
  </p:cSld>
  <p:clrMapOvr>
    <a:masterClrMapping/>
  </p:clrMapOvr>
</p:notes>
</file>

<file path=ppt/notesSlides/notesSlide2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jdelijke aanduiding voor dia-afbeelding 1"/>
          <p:cNvSpPr>
            <a:spLocks noGrp="1" noRot="1" noChangeAspect="1"/>
          </p:cNvSpPr>
          <p:nvPr>
            <p:ph type="sldImg"/>
          </p:nvPr>
        </p:nvSpPr>
        <p:spPr/>
      </p:sp>
      <p:sp>
        <p:nvSpPr>
          <p:cNvPr id="3" name="Tijdelijke aanduiding voor notities 2"/>
          <p:cNvSpPr>
            <a:spLocks noGrp="1"/>
          </p:cNvSpPr>
          <p:nvPr>
            <p:ph type="body" idx="1"/>
          </p:nvPr>
        </p:nvSpPr>
        <p:spPr/>
        <p:txBody>
          <a:bodyPr/>
          <a:lstStyle/>
          <a:p>
            <a:pPr marL="0" indent="0">
              <a:buNone/>
            </a:pPr>
            <a:endParaRPr lang="nl-NL"/>
          </a:p>
        </p:txBody>
      </p:sp>
      <p:sp>
        <p:nvSpPr>
          <p:cNvPr id="4" name="Tijdelijke aanduiding voor datum 3"/>
          <p:cNvSpPr>
            <a:spLocks noGrp="1"/>
          </p:cNvSpPr>
          <p:nvPr>
            <p:ph type="dt" idx="1"/>
          </p:nvPr>
        </p:nvSpPr>
        <p:spPr/>
        <p:txBody>
          <a:bodyPr/>
          <a:lstStyle/>
          <a:p>
            <a:fld id="{AF9723C2-9547-42A9-8C2C-7C87892D2D10}" type="datetime4">
              <a:rPr lang="nl-NL" smtClean="0"/>
              <a:t>17 maart 2025</a:t>
            </a:fld>
            <a:endParaRPr lang="nl-NL"/>
          </a:p>
        </p:txBody>
      </p:sp>
      <p:sp>
        <p:nvSpPr>
          <p:cNvPr id="5" name="Tijdelijke aanduiding voor voettekst 4"/>
          <p:cNvSpPr>
            <a:spLocks noGrp="1"/>
          </p:cNvSpPr>
          <p:nvPr>
            <p:ph type="ftr" sz="quarter" idx="4"/>
          </p:nvPr>
        </p:nvSpPr>
        <p:spPr/>
        <p:txBody>
          <a:bodyPr/>
          <a:lstStyle/>
          <a:p>
            <a:r>
              <a:rPr lang="nl-NL"/>
              <a:t>Typ titel presentatie bij Invoegen&gt;Koptekst en voettekst, tab Notites en hand-oouts</a:t>
            </a:r>
          </a:p>
        </p:txBody>
      </p:sp>
      <p:sp>
        <p:nvSpPr>
          <p:cNvPr id="6" name="Tijdelijke aanduiding voor dianummer 5"/>
          <p:cNvSpPr>
            <a:spLocks noGrp="1"/>
          </p:cNvSpPr>
          <p:nvPr>
            <p:ph type="sldNum" sz="quarter" idx="5"/>
          </p:nvPr>
        </p:nvSpPr>
        <p:spPr/>
        <p:txBody>
          <a:bodyPr/>
          <a:lstStyle/>
          <a:p>
            <a:fld id="{4002E865-BF8A-452B-BDD6-99DBDD8E789D}" type="slidenum">
              <a:rPr lang="nl-NL" smtClean="0"/>
              <a:pPr/>
              <a:t>32</a:t>
            </a:fld>
            <a:endParaRPr lang="nl-NL"/>
          </a:p>
        </p:txBody>
      </p:sp>
    </p:spTree>
    <p:extLst>
      <p:ext uri="{BB962C8B-B14F-4D97-AF65-F5344CB8AC3E}">
        <p14:creationId xmlns:p14="http://schemas.microsoft.com/office/powerpoint/2010/main" val="899259117"/>
      </p:ext>
    </p:extLst>
  </p:cSld>
  <p:clrMapOvr>
    <a:masterClrMapping/>
  </p:clrMapOvr>
</p:notes>
</file>

<file path=ppt/notesSlides/notesSlide2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jdelijke aanduiding voor dia-afbeelding 1"/>
          <p:cNvSpPr>
            <a:spLocks noGrp="1" noRot="1" noChangeAspect="1"/>
          </p:cNvSpPr>
          <p:nvPr>
            <p:ph type="sldImg"/>
          </p:nvPr>
        </p:nvSpPr>
        <p:spPr/>
      </p:sp>
      <p:sp>
        <p:nvSpPr>
          <p:cNvPr id="3" name="Tijdelijke aanduiding voor notities 2"/>
          <p:cNvSpPr>
            <a:spLocks noGrp="1"/>
          </p:cNvSpPr>
          <p:nvPr>
            <p:ph type="body" idx="1"/>
          </p:nvPr>
        </p:nvSpPr>
        <p:spPr/>
        <p:txBody>
          <a:bodyPr/>
          <a:lstStyle/>
          <a:p>
            <a:r>
              <a:rPr lang="nl-NL"/>
              <a:t>Alles wat u moet weten over boekingen die vaker plaats (gaan) vinden, zoals bijvoorbeeld de contributie, huur of een abonnement.</a:t>
            </a:r>
          </a:p>
        </p:txBody>
      </p:sp>
      <p:sp>
        <p:nvSpPr>
          <p:cNvPr id="4" name="Tijdelijke aanduiding voor datum 3"/>
          <p:cNvSpPr>
            <a:spLocks noGrp="1"/>
          </p:cNvSpPr>
          <p:nvPr>
            <p:ph type="dt" idx="1"/>
          </p:nvPr>
        </p:nvSpPr>
        <p:spPr/>
        <p:txBody>
          <a:bodyPr/>
          <a:lstStyle/>
          <a:p>
            <a:fld id="{AF9723C2-9547-42A9-8C2C-7C87892D2D10}" type="datetime4">
              <a:rPr lang="nl-NL" smtClean="0"/>
              <a:t>17 maart 2025</a:t>
            </a:fld>
            <a:endParaRPr lang="nl-NL"/>
          </a:p>
        </p:txBody>
      </p:sp>
      <p:sp>
        <p:nvSpPr>
          <p:cNvPr id="5" name="Tijdelijke aanduiding voor voettekst 4"/>
          <p:cNvSpPr>
            <a:spLocks noGrp="1"/>
          </p:cNvSpPr>
          <p:nvPr>
            <p:ph type="ftr" sz="quarter" idx="4"/>
          </p:nvPr>
        </p:nvSpPr>
        <p:spPr/>
        <p:txBody>
          <a:bodyPr/>
          <a:lstStyle/>
          <a:p>
            <a:r>
              <a:rPr lang="nl-NL"/>
              <a:t>Typ titel presentatie bij Invoegen&gt;Koptekst en voettekst, tab Notites en hand-oouts</a:t>
            </a:r>
          </a:p>
        </p:txBody>
      </p:sp>
      <p:sp>
        <p:nvSpPr>
          <p:cNvPr id="6" name="Tijdelijke aanduiding voor dianummer 5"/>
          <p:cNvSpPr>
            <a:spLocks noGrp="1"/>
          </p:cNvSpPr>
          <p:nvPr>
            <p:ph type="sldNum" sz="quarter" idx="5"/>
          </p:nvPr>
        </p:nvSpPr>
        <p:spPr/>
        <p:txBody>
          <a:bodyPr/>
          <a:lstStyle/>
          <a:p>
            <a:fld id="{4002E865-BF8A-452B-BDD6-99DBDD8E789D}" type="slidenum">
              <a:rPr lang="nl-NL" smtClean="0"/>
              <a:pPr/>
              <a:t>33</a:t>
            </a:fld>
            <a:endParaRPr lang="nl-NL"/>
          </a:p>
        </p:txBody>
      </p:sp>
    </p:spTree>
    <p:extLst>
      <p:ext uri="{BB962C8B-B14F-4D97-AF65-F5344CB8AC3E}">
        <p14:creationId xmlns:p14="http://schemas.microsoft.com/office/powerpoint/2010/main" val="3804880231"/>
      </p:ext>
    </p:extLst>
  </p:cSld>
  <p:clrMapOvr>
    <a:masterClrMapping/>
  </p:clrMapOvr>
</p:notes>
</file>

<file path=ppt/notesSlides/notesSlide3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jdelijke aanduiding voor dia-afbeelding 1"/>
          <p:cNvSpPr>
            <a:spLocks noGrp="1" noRot="1" noChangeAspect="1"/>
          </p:cNvSpPr>
          <p:nvPr>
            <p:ph type="sldImg"/>
          </p:nvPr>
        </p:nvSpPr>
        <p:spPr/>
      </p:sp>
      <p:sp>
        <p:nvSpPr>
          <p:cNvPr id="3" name="Tijdelijke aanduiding voor notities 2"/>
          <p:cNvSpPr>
            <a:spLocks noGrp="1"/>
          </p:cNvSpPr>
          <p:nvPr>
            <p:ph type="body" idx="1"/>
          </p:nvPr>
        </p:nvSpPr>
        <p:spPr/>
        <p:txBody>
          <a:bodyPr/>
          <a:lstStyle/>
          <a:p>
            <a:pPr marL="0" indent="0">
              <a:buNone/>
            </a:pPr>
            <a:r>
              <a:rPr lang="nl-NL" dirty="0">
                <a:latin typeface="+mj-lt"/>
              </a:rPr>
              <a:t>Wat is een terugkerende betaling?</a:t>
            </a:r>
          </a:p>
          <a:p>
            <a:pPr marL="388620" indent="-388620"/>
            <a:r>
              <a:rPr lang="nl-NL" dirty="0">
                <a:latin typeface="+mj-lt"/>
              </a:rPr>
              <a:t>Een normale overboeking, maar dan een overboeking die u periodiek wil doen. Op deze manier gaat het na 1x aangeven automatisch. Zo hoeft u niet elke maand, kwartaal of jaar weer een nieuwe overboeking te doen.</a:t>
            </a:r>
            <a:endParaRPr lang="nl-NL" b="0" i="0" dirty="0">
              <a:solidFill>
                <a:srgbClr val="221C44"/>
              </a:solidFill>
              <a:effectLst/>
              <a:latin typeface="+mj-lt"/>
            </a:endParaRPr>
          </a:p>
          <a:p>
            <a:endParaRPr lang="nl-NL" dirty="0"/>
          </a:p>
          <a:p>
            <a:r>
              <a:rPr lang="nl-NL" dirty="0"/>
              <a:t>Een alternatief is een automatische incasso instellen om bijv. elke maand huur te betalen. Dit is een vorm van een terugkerende betaling. </a:t>
            </a:r>
          </a:p>
        </p:txBody>
      </p:sp>
      <p:sp>
        <p:nvSpPr>
          <p:cNvPr id="4" name="Tijdelijke aanduiding voor datum 3"/>
          <p:cNvSpPr>
            <a:spLocks noGrp="1"/>
          </p:cNvSpPr>
          <p:nvPr>
            <p:ph type="dt" idx="1"/>
          </p:nvPr>
        </p:nvSpPr>
        <p:spPr/>
        <p:txBody>
          <a:bodyPr/>
          <a:lstStyle/>
          <a:p>
            <a:fld id="{AF9723C2-9547-42A9-8C2C-7C87892D2D10}" type="datetime4">
              <a:rPr lang="nl-NL" smtClean="0"/>
              <a:t>17 maart 2025</a:t>
            </a:fld>
            <a:endParaRPr lang="nl-NL"/>
          </a:p>
        </p:txBody>
      </p:sp>
      <p:sp>
        <p:nvSpPr>
          <p:cNvPr id="5" name="Tijdelijke aanduiding voor voettekst 4"/>
          <p:cNvSpPr>
            <a:spLocks noGrp="1"/>
          </p:cNvSpPr>
          <p:nvPr>
            <p:ph type="ftr" sz="quarter" idx="4"/>
          </p:nvPr>
        </p:nvSpPr>
        <p:spPr/>
        <p:txBody>
          <a:bodyPr/>
          <a:lstStyle/>
          <a:p>
            <a:r>
              <a:rPr lang="nl-NL"/>
              <a:t>Typ titel presentatie bij Invoegen&gt;Koptekst en voettekst, tab Notites en hand-oouts</a:t>
            </a:r>
          </a:p>
        </p:txBody>
      </p:sp>
      <p:sp>
        <p:nvSpPr>
          <p:cNvPr id="6" name="Tijdelijke aanduiding voor dianummer 5"/>
          <p:cNvSpPr>
            <a:spLocks noGrp="1"/>
          </p:cNvSpPr>
          <p:nvPr>
            <p:ph type="sldNum" sz="quarter" idx="5"/>
          </p:nvPr>
        </p:nvSpPr>
        <p:spPr/>
        <p:txBody>
          <a:bodyPr/>
          <a:lstStyle/>
          <a:p>
            <a:fld id="{4002E865-BF8A-452B-BDD6-99DBDD8E789D}" type="slidenum">
              <a:rPr lang="nl-NL" smtClean="0"/>
              <a:pPr/>
              <a:t>34</a:t>
            </a:fld>
            <a:endParaRPr lang="nl-NL"/>
          </a:p>
        </p:txBody>
      </p:sp>
    </p:spTree>
    <p:extLst>
      <p:ext uri="{BB962C8B-B14F-4D97-AF65-F5344CB8AC3E}">
        <p14:creationId xmlns:p14="http://schemas.microsoft.com/office/powerpoint/2010/main" val="3746394102"/>
      </p:ext>
    </p:extLst>
  </p:cSld>
  <p:clrMapOvr>
    <a:masterClrMapping/>
  </p:clrMapOvr>
</p:notes>
</file>

<file path=ppt/notesSlides/notesSlide3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jdelijke aanduiding voor dia-afbeelding 1"/>
          <p:cNvSpPr>
            <a:spLocks noGrp="1" noRot="1" noChangeAspect="1"/>
          </p:cNvSpPr>
          <p:nvPr>
            <p:ph type="sldImg"/>
          </p:nvPr>
        </p:nvSpPr>
        <p:spPr/>
      </p:sp>
      <p:sp>
        <p:nvSpPr>
          <p:cNvPr id="3" name="Tijdelijke aanduiding voor notities 2"/>
          <p:cNvSpPr>
            <a:spLocks noGrp="1"/>
          </p:cNvSpPr>
          <p:nvPr>
            <p:ph type="body" idx="1"/>
          </p:nvPr>
        </p:nvSpPr>
        <p:spPr/>
        <p:txBody>
          <a:bodyPr/>
          <a:lstStyle/>
          <a:p>
            <a:endParaRPr lang="nl-NL"/>
          </a:p>
        </p:txBody>
      </p:sp>
      <p:sp>
        <p:nvSpPr>
          <p:cNvPr id="4" name="Tijdelijke aanduiding voor datum 3"/>
          <p:cNvSpPr>
            <a:spLocks noGrp="1"/>
          </p:cNvSpPr>
          <p:nvPr>
            <p:ph type="dt" idx="1"/>
          </p:nvPr>
        </p:nvSpPr>
        <p:spPr/>
        <p:txBody>
          <a:bodyPr/>
          <a:lstStyle/>
          <a:p>
            <a:fld id="{AF9723C2-9547-42A9-8C2C-7C87892D2D10}" type="datetime4">
              <a:rPr lang="nl-NL" smtClean="0"/>
              <a:t>17 maart 2025</a:t>
            </a:fld>
            <a:endParaRPr lang="nl-NL"/>
          </a:p>
        </p:txBody>
      </p:sp>
      <p:sp>
        <p:nvSpPr>
          <p:cNvPr id="5" name="Tijdelijke aanduiding voor voettekst 4"/>
          <p:cNvSpPr>
            <a:spLocks noGrp="1"/>
          </p:cNvSpPr>
          <p:nvPr>
            <p:ph type="ftr" sz="quarter" idx="4"/>
          </p:nvPr>
        </p:nvSpPr>
        <p:spPr/>
        <p:txBody>
          <a:bodyPr/>
          <a:lstStyle/>
          <a:p>
            <a:r>
              <a:rPr lang="nl-NL"/>
              <a:t>Typ titel presentatie bij Invoegen&gt;Koptekst en voettekst, tab Notites en hand-oouts</a:t>
            </a:r>
          </a:p>
        </p:txBody>
      </p:sp>
      <p:sp>
        <p:nvSpPr>
          <p:cNvPr id="6" name="Tijdelijke aanduiding voor dianummer 5"/>
          <p:cNvSpPr>
            <a:spLocks noGrp="1"/>
          </p:cNvSpPr>
          <p:nvPr>
            <p:ph type="sldNum" sz="quarter" idx="5"/>
          </p:nvPr>
        </p:nvSpPr>
        <p:spPr/>
        <p:txBody>
          <a:bodyPr/>
          <a:lstStyle/>
          <a:p>
            <a:fld id="{4002E865-BF8A-452B-BDD6-99DBDD8E789D}" type="slidenum">
              <a:rPr lang="nl-NL" smtClean="0"/>
              <a:pPr/>
              <a:t>35</a:t>
            </a:fld>
            <a:endParaRPr lang="nl-NL"/>
          </a:p>
        </p:txBody>
      </p:sp>
    </p:spTree>
    <p:extLst>
      <p:ext uri="{BB962C8B-B14F-4D97-AF65-F5344CB8AC3E}">
        <p14:creationId xmlns:p14="http://schemas.microsoft.com/office/powerpoint/2010/main" val="1293107374"/>
      </p:ext>
    </p:extLst>
  </p:cSld>
  <p:clrMapOvr>
    <a:masterClrMapping/>
  </p:clrMapOvr>
</p:notes>
</file>

<file path=ppt/notesSlides/notesSlide3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jdelijke aanduiding voor dia-afbeelding 1"/>
          <p:cNvSpPr>
            <a:spLocks noGrp="1" noRot="1" noChangeAspect="1"/>
          </p:cNvSpPr>
          <p:nvPr>
            <p:ph type="sldImg"/>
          </p:nvPr>
        </p:nvSpPr>
        <p:spPr/>
      </p:sp>
      <p:sp>
        <p:nvSpPr>
          <p:cNvPr id="3" name="Tijdelijke aanduiding voor notities 2"/>
          <p:cNvSpPr>
            <a:spLocks noGrp="1"/>
          </p:cNvSpPr>
          <p:nvPr>
            <p:ph type="body" idx="1"/>
          </p:nvPr>
        </p:nvSpPr>
        <p:spPr/>
        <p:txBody>
          <a:bodyPr/>
          <a:lstStyle/>
          <a:p>
            <a:pPr marL="0" indent="0">
              <a:buNone/>
            </a:pPr>
            <a:endParaRPr lang="nl-NL"/>
          </a:p>
        </p:txBody>
      </p:sp>
      <p:sp>
        <p:nvSpPr>
          <p:cNvPr id="4" name="Tijdelijke aanduiding voor datum 3"/>
          <p:cNvSpPr>
            <a:spLocks noGrp="1"/>
          </p:cNvSpPr>
          <p:nvPr>
            <p:ph type="dt" idx="1"/>
          </p:nvPr>
        </p:nvSpPr>
        <p:spPr/>
        <p:txBody>
          <a:bodyPr/>
          <a:lstStyle/>
          <a:p>
            <a:fld id="{AF9723C2-9547-42A9-8C2C-7C87892D2D10}" type="datetime4">
              <a:rPr lang="nl-NL" smtClean="0"/>
              <a:t>17 maart 2025</a:t>
            </a:fld>
            <a:endParaRPr lang="nl-NL"/>
          </a:p>
        </p:txBody>
      </p:sp>
      <p:sp>
        <p:nvSpPr>
          <p:cNvPr id="5" name="Tijdelijke aanduiding voor voettekst 4"/>
          <p:cNvSpPr>
            <a:spLocks noGrp="1"/>
          </p:cNvSpPr>
          <p:nvPr>
            <p:ph type="ftr" sz="quarter" idx="4"/>
          </p:nvPr>
        </p:nvSpPr>
        <p:spPr/>
        <p:txBody>
          <a:bodyPr/>
          <a:lstStyle/>
          <a:p>
            <a:r>
              <a:rPr lang="nl-NL"/>
              <a:t>Typ titel presentatie bij Invoegen&gt;Koptekst en voettekst, tab Notites en hand-oouts</a:t>
            </a:r>
          </a:p>
        </p:txBody>
      </p:sp>
      <p:sp>
        <p:nvSpPr>
          <p:cNvPr id="6" name="Tijdelijke aanduiding voor dianummer 5"/>
          <p:cNvSpPr>
            <a:spLocks noGrp="1"/>
          </p:cNvSpPr>
          <p:nvPr>
            <p:ph type="sldNum" sz="quarter" idx="5"/>
          </p:nvPr>
        </p:nvSpPr>
        <p:spPr/>
        <p:txBody>
          <a:bodyPr/>
          <a:lstStyle/>
          <a:p>
            <a:fld id="{4002E865-BF8A-452B-BDD6-99DBDD8E789D}" type="slidenum">
              <a:rPr lang="nl-NL" smtClean="0"/>
              <a:pPr/>
              <a:t>36</a:t>
            </a:fld>
            <a:endParaRPr lang="nl-NL"/>
          </a:p>
        </p:txBody>
      </p:sp>
    </p:spTree>
    <p:extLst>
      <p:ext uri="{BB962C8B-B14F-4D97-AF65-F5344CB8AC3E}">
        <p14:creationId xmlns:p14="http://schemas.microsoft.com/office/powerpoint/2010/main" val="3013802414"/>
      </p:ext>
    </p:extLst>
  </p:cSld>
  <p:clrMapOvr>
    <a:masterClrMapping/>
  </p:clrMapOvr>
</p:notes>
</file>

<file path=ppt/notesSlides/notesSlide3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jdelijke aanduiding voor dia-afbeelding 1"/>
          <p:cNvSpPr>
            <a:spLocks noGrp="1" noRot="1" noChangeAspect="1"/>
          </p:cNvSpPr>
          <p:nvPr>
            <p:ph type="sldImg"/>
          </p:nvPr>
        </p:nvSpPr>
        <p:spPr/>
      </p:sp>
      <p:sp>
        <p:nvSpPr>
          <p:cNvPr id="3" name="Tijdelijke aanduiding voor notities 2"/>
          <p:cNvSpPr>
            <a:spLocks noGrp="1"/>
          </p:cNvSpPr>
          <p:nvPr>
            <p:ph type="body" idx="1"/>
          </p:nvPr>
        </p:nvSpPr>
        <p:spPr/>
        <p:txBody>
          <a:bodyPr/>
          <a:lstStyle/>
          <a:p>
            <a:endParaRPr lang="nl-NL"/>
          </a:p>
        </p:txBody>
      </p:sp>
      <p:sp>
        <p:nvSpPr>
          <p:cNvPr id="4" name="Tijdelijke aanduiding voor datum 3"/>
          <p:cNvSpPr>
            <a:spLocks noGrp="1"/>
          </p:cNvSpPr>
          <p:nvPr>
            <p:ph type="dt" idx="1"/>
          </p:nvPr>
        </p:nvSpPr>
        <p:spPr/>
        <p:txBody>
          <a:bodyPr/>
          <a:lstStyle/>
          <a:p>
            <a:fld id="{AF9723C2-9547-42A9-8C2C-7C87892D2D10}" type="datetime4">
              <a:rPr lang="nl-NL" smtClean="0"/>
              <a:t>17 maart 2025</a:t>
            </a:fld>
            <a:endParaRPr lang="nl-NL"/>
          </a:p>
        </p:txBody>
      </p:sp>
      <p:sp>
        <p:nvSpPr>
          <p:cNvPr id="5" name="Tijdelijke aanduiding voor voettekst 4"/>
          <p:cNvSpPr>
            <a:spLocks noGrp="1"/>
          </p:cNvSpPr>
          <p:nvPr>
            <p:ph type="ftr" sz="quarter" idx="4"/>
          </p:nvPr>
        </p:nvSpPr>
        <p:spPr/>
        <p:txBody>
          <a:bodyPr/>
          <a:lstStyle/>
          <a:p>
            <a:r>
              <a:rPr lang="nl-NL"/>
              <a:t>Typ titel presentatie bij Invoegen&gt;Koptekst en voettekst, tab Notites en hand-oouts</a:t>
            </a:r>
          </a:p>
        </p:txBody>
      </p:sp>
      <p:sp>
        <p:nvSpPr>
          <p:cNvPr id="6" name="Tijdelijke aanduiding voor dianummer 5"/>
          <p:cNvSpPr>
            <a:spLocks noGrp="1"/>
          </p:cNvSpPr>
          <p:nvPr>
            <p:ph type="sldNum" sz="quarter" idx="5"/>
          </p:nvPr>
        </p:nvSpPr>
        <p:spPr/>
        <p:txBody>
          <a:bodyPr/>
          <a:lstStyle/>
          <a:p>
            <a:fld id="{4002E865-BF8A-452B-BDD6-99DBDD8E789D}" type="slidenum">
              <a:rPr lang="nl-NL" smtClean="0"/>
              <a:pPr/>
              <a:t>37</a:t>
            </a:fld>
            <a:endParaRPr lang="nl-NL"/>
          </a:p>
        </p:txBody>
      </p:sp>
    </p:spTree>
    <p:extLst>
      <p:ext uri="{BB962C8B-B14F-4D97-AF65-F5344CB8AC3E}">
        <p14:creationId xmlns:p14="http://schemas.microsoft.com/office/powerpoint/2010/main" val="3310499977"/>
      </p:ext>
    </p:extLst>
  </p:cSld>
  <p:clrMapOvr>
    <a:masterClrMapping/>
  </p:clrMapOvr>
</p:notes>
</file>

<file path=ppt/notesSlides/notesSlide3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jdelijke aanduiding voor dia-afbeelding 1"/>
          <p:cNvSpPr>
            <a:spLocks noGrp="1" noRot="1" noChangeAspect="1"/>
          </p:cNvSpPr>
          <p:nvPr>
            <p:ph type="sldImg"/>
          </p:nvPr>
        </p:nvSpPr>
        <p:spPr/>
      </p:sp>
      <p:sp>
        <p:nvSpPr>
          <p:cNvPr id="3" name="Tijdelijke aanduiding voor notities 2"/>
          <p:cNvSpPr>
            <a:spLocks noGrp="1"/>
          </p:cNvSpPr>
          <p:nvPr>
            <p:ph type="body" idx="1"/>
          </p:nvPr>
        </p:nvSpPr>
        <p:spPr/>
        <p:txBody>
          <a:bodyPr/>
          <a:lstStyle/>
          <a:p>
            <a:endParaRPr lang="nl-NL" i="0">
              <a:solidFill>
                <a:schemeClr val="accent1"/>
              </a:solidFill>
              <a:effectLst/>
              <a:latin typeface="+mj-lt"/>
            </a:endParaRPr>
          </a:p>
          <a:p>
            <a:pPr marL="0" marR="0" lvl="0" indent="0" algn="l" defTabSz="914400" rtl="0" eaLnBrk="1" fontAlgn="auto" latinLnBrk="0" hangingPunct="1">
              <a:lnSpc>
                <a:spcPct val="100000"/>
              </a:lnSpc>
              <a:spcBef>
                <a:spcPts val="0"/>
              </a:spcBef>
              <a:spcAft>
                <a:spcPts val="0"/>
              </a:spcAft>
              <a:buClrTx/>
              <a:buSzTx/>
              <a:buFontTx/>
              <a:buNone/>
              <a:tabLst/>
              <a:defRPr/>
            </a:pPr>
            <a:r>
              <a:rPr lang="nl-NL" b="0" i="1">
                <a:solidFill>
                  <a:schemeClr val="tx1"/>
                </a:solidFill>
                <a:effectLst/>
                <a:latin typeface="+mj-lt"/>
              </a:rPr>
              <a:t>Bent u verplicht om de rekening te betalen? Dan kunt u het geld wel terug laten storten, maar u houdt een betaalverplichting. U kunt herinneringen of aanmaningen krijgen.</a:t>
            </a:r>
          </a:p>
          <a:p>
            <a:endParaRPr lang="nl-NL" i="0">
              <a:solidFill>
                <a:schemeClr val="accent1"/>
              </a:solidFill>
              <a:effectLst/>
              <a:latin typeface="+mj-lt"/>
            </a:endParaRPr>
          </a:p>
          <a:p>
            <a:endParaRPr lang="nl-NL" i="0">
              <a:solidFill>
                <a:schemeClr val="accent1"/>
              </a:solidFill>
              <a:effectLst/>
              <a:latin typeface="+mj-lt"/>
            </a:endParaRPr>
          </a:p>
          <a:p>
            <a:endParaRPr lang="nl-NL"/>
          </a:p>
        </p:txBody>
      </p:sp>
      <p:sp>
        <p:nvSpPr>
          <p:cNvPr id="4" name="Tijdelijke aanduiding voor datum 3"/>
          <p:cNvSpPr>
            <a:spLocks noGrp="1"/>
          </p:cNvSpPr>
          <p:nvPr>
            <p:ph type="dt" idx="1"/>
          </p:nvPr>
        </p:nvSpPr>
        <p:spPr/>
        <p:txBody>
          <a:bodyPr/>
          <a:lstStyle/>
          <a:p>
            <a:fld id="{AF9723C2-9547-42A9-8C2C-7C87892D2D10}" type="datetime4">
              <a:rPr lang="nl-NL" smtClean="0"/>
              <a:t>17 maart 2025</a:t>
            </a:fld>
            <a:endParaRPr lang="nl-NL"/>
          </a:p>
        </p:txBody>
      </p:sp>
      <p:sp>
        <p:nvSpPr>
          <p:cNvPr id="5" name="Tijdelijke aanduiding voor voettekst 4"/>
          <p:cNvSpPr>
            <a:spLocks noGrp="1"/>
          </p:cNvSpPr>
          <p:nvPr>
            <p:ph type="ftr" sz="quarter" idx="4"/>
          </p:nvPr>
        </p:nvSpPr>
        <p:spPr/>
        <p:txBody>
          <a:bodyPr/>
          <a:lstStyle/>
          <a:p>
            <a:r>
              <a:rPr lang="nl-NL"/>
              <a:t>Typ titel presentatie bij Invoegen&gt;Koptekst en voettekst, tab Notites en hand-oouts</a:t>
            </a:r>
          </a:p>
        </p:txBody>
      </p:sp>
      <p:sp>
        <p:nvSpPr>
          <p:cNvPr id="6" name="Tijdelijke aanduiding voor dianummer 5"/>
          <p:cNvSpPr>
            <a:spLocks noGrp="1"/>
          </p:cNvSpPr>
          <p:nvPr>
            <p:ph type="sldNum" sz="quarter" idx="5"/>
          </p:nvPr>
        </p:nvSpPr>
        <p:spPr/>
        <p:txBody>
          <a:bodyPr/>
          <a:lstStyle/>
          <a:p>
            <a:fld id="{4002E865-BF8A-452B-BDD6-99DBDD8E789D}" type="slidenum">
              <a:rPr lang="nl-NL" smtClean="0"/>
              <a:pPr/>
              <a:t>38</a:t>
            </a:fld>
            <a:endParaRPr lang="nl-NL"/>
          </a:p>
        </p:txBody>
      </p:sp>
    </p:spTree>
    <p:extLst>
      <p:ext uri="{BB962C8B-B14F-4D97-AF65-F5344CB8AC3E}">
        <p14:creationId xmlns:p14="http://schemas.microsoft.com/office/powerpoint/2010/main" val="187299218"/>
      </p:ext>
    </p:extLst>
  </p:cSld>
  <p:clrMapOvr>
    <a:masterClrMapping/>
  </p:clrMapOvr>
</p:notes>
</file>

<file path=ppt/notesSlides/notesSlide3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jdelijke aanduiding voor dia-afbeelding 1"/>
          <p:cNvSpPr>
            <a:spLocks noGrp="1" noRot="1" noChangeAspect="1"/>
          </p:cNvSpPr>
          <p:nvPr>
            <p:ph type="sldImg"/>
          </p:nvPr>
        </p:nvSpPr>
        <p:spPr/>
      </p:sp>
      <p:sp>
        <p:nvSpPr>
          <p:cNvPr id="3" name="Tijdelijke aanduiding voor notities 2"/>
          <p:cNvSpPr>
            <a:spLocks noGrp="1"/>
          </p:cNvSpPr>
          <p:nvPr>
            <p:ph type="body" idx="1"/>
          </p:nvPr>
        </p:nvSpPr>
        <p:spPr/>
        <p:txBody>
          <a:bodyPr/>
          <a:lstStyle/>
          <a:p>
            <a:r>
              <a:rPr lang="nl-NL"/>
              <a:t>Hier worden mogelijkheden besproken om overzicht te houden in uw bankzaken.</a:t>
            </a:r>
          </a:p>
        </p:txBody>
      </p:sp>
      <p:sp>
        <p:nvSpPr>
          <p:cNvPr id="4" name="Tijdelijke aanduiding voor datum 3"/>
          <p:cNvSpPr>
            <a:spLocks noGrp="1"/>
          </p:cNvSpPr>
          <p:nvPr>
            <p:ph type="dt" idx="1"/>
          </p:nvPr>
        </p:nvSpPr>
        <p:spPr/>
        <p:txBody>
          <a:bodyPr/>
          <a:lstStyle/>
          <a:p>
            <a:fld id="{AF9723C2-9547-42A9-8C2C-7C87892D2D10}" type="datetime4">
              <a:rPr lang="nl-NL" smtClean="0"/>
              <a:t>17 maart 2025</a:t>
            </a:fld>
            <a:endParaRPr lang="nl-NL"/>
          </a:p>
        </p:txBody>
      </p:sp>
      <p:sp>
        <p:nvSpPr>
          <p:cNvPr id="5" name="Tijdelijke aanduiding voor voettekst 4"/>
          <p:cNvSpPr>
            <a:spLocks noGrp="1"/>
          </p:cNvSpPr>
          <p:nvPr>
            <p:ph type="ftr" sz="quarter" idx="4"/>
          </p:nvPr>
        </p:nvSpPr>
        <p:spPr/>
        <p:txBody>
          <a:bodyPr/>
          <a:lstStyle/>
          <a:p>
            <a:r>
              <a:rPr lang="nl-NL"/>
              <a:t>Typ titel presentatie bij Invoegen&gt;Koptekst en voettekst, tab Notites en hand-oouts</a:t>
            </a:r>
          </a:p>
        </p:txBody>
      </p:sp>
      <p:sp>
        <p:nvSpPr>
          <p:cNvPr id="6" name="Tijdelijke aanduiding voor dianummer 5"/>
          <p:cNvSpPr>
            <a:spLocks noGrp="1"/>
          </p:cNvSpPr>
          <p:nvPr>
            <p:ph type="sldNum" sz="quarter" idx="5"/>
          </p:nvPr>
        </p:nvSpPr>
        <p:spPr/>
        <p:txBody>
          <a:bodyPr/>
          <a:lstStyle/>
          <a:p>
            <a:fld id="{4002E865-BF8A-452B-BDD6-99DBDD8E789D}" type="slidenum">
              <a:rPr lang="nl-NL" smtClean="0"/>
              <a:pPr/>
              <a:t>39</a:t>
            </a:fld>
            <a:endParaRPr lang="nl-NL"/>
          </a:p>
        </p:txBody>
      </p:sp>
    </p:spTree>
    <p:extLst>
      <p:ext uri="{BB962C8B-B14F-4D97-AF65-F5344CB8AC3E}">
        <p14:creationId xmlns:p14="http://schemas.microsoft.com/office/powerpoint/2010/main" val="3710029153"/>
      </p:ext>
    </p:extLst>
  </p:cSld>
  <p:clrMapOvr>
    <a:masterClrMapping/>
  </p:clrMapOvr>
</p:notes>
</file>

<file path=ppt/notesSlides/notesSlide3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jdelijke aanduiding voor dia-afbeelding 1"/>
          <p:cNvSpPr>
            <a:spLocks noGrp="1" noRot="1" noChangeAspect="1"/>
          </p:cNvSpPr>
          <p:nvPr>
            <p:ph type="sldImg"/>
          </p:nvPr>
        </p:nvSpPr>
        <p:spPr/>
      </p:sp>
      <p:sp>
        <p:nvSpPr>
          <p:cNvPr id="3" name="Tijdelijke aanduiding voor notities 2"/>
          <p:cNvSpPr>
            <a:spLocks noGrp="1"/>
          </p:cNvSpPr>
          <p:nvPr>
            <p:ph type="body" idx="1"/>
          </p:nvPr>
        </p:nvSpPr>
        <p:spPr/>
        <p:txBody>
          <a:bodyPr/>
          <a:lstStyle/>
          <a:p>
            <a:pPr marL="0" indent="0" algn="l">
              <a:buNone/>
            </a:pPr>
            <a:endParaRPr lang="nl-NL" i="0" dirty="0">
              <a:solidFill>
                <a:schemeClr val="tx1"/>
              </a:solidFill>
              <a:effectLst/>
              <a:latin typeface="+mj-lt"/>
            </a:endParaRPr>
          </a:p>
          <a:p>
            <a:pPr marL="0" marR="0" lvl="0" indent="0" algn="l" defTabSz="914400" rtl="0" eaLnBrk="1" fontAlgn="auto" latinLnBrk="0" hangingPunct="1">
              <a:lnSpc>
                <a:spcPct val="100000"/>
              </a:lnSpc>
              <a:spcBef>
                <a:spcPts val="0"/>
              </a:spcBef>
              <a:spcAft>
                <a:spcPts val="0"/>
              </a:spcAft>
              <a:buClrTx/>
              <a:buSzTx/>
              <a:buFontTx/>
              <a:buNone/>
              <a:tabLst/>
              <a:defRPr/>
            </a:pPr>
            <a:r>
              <a:rPr lang="nl-NL" dirty="0">
                <a:solidFill>
                  <a:schemeClr val="accent2"/>
                </a:solidFill>
                <a:latin typeface="+mj-lt"/>
              </a:rPr>
              <a:t>Wilt u een nog uitgebreider stappenplan van uw eigen bank? Kijk op </a:t>
            </a:r>
            <a:r>
              <a:rPr lang="nl-NL" dirty="0">
                <a:hlinkClick r:id="rId3"/>
              </a:rPr>
              <a:t>Af- en bijschrijvingen bekijken - Bankinformatiepunt</a:t>
            </a:r>
            <a:endParaRPr lang="nl-NL" dirty="0">
              <a:solidFill>
                <a:schemeClr val="accent2"/>
              </a:solidFill>
              <a:latin typeface="+mj-lt"/>
            </a:endParaRPr>
          </a:p>
          <a:p>
            <a:pPr marL="0" indent="0" algn="l">
              <a:buNone/>
            </a:pPr>
            <a:r>
              <a:rPr lang="nl-NL" i="0" dirty="0">
                <a:solidFill>
                  <a:schemeClr val="tx1"/>
                </a:solidFill>
                <a:effectLst/>
                <a:latin typeface="+mj-lt"/>
              </a:rPr>
              <a:t>Ook daar staat een informatieflyer voor u als workshopgever die uitleg geeft over de verschillende termen en stappenplannen per bank toelicht. </a:t>
            </a:r>
          </a:p>
        </p:txBody>
      </p:sp>
      <p:sp>
        <p:nvSpPr>
          <p:cNvPr id="4" name="Tijdelijke aanduiding voor datum 3"/>
          <p:cNvSpPr>
            <a:spLocks noGrp="1"/>
          </p:cNvSpPr>
          <p:nvPr>
            <p:ph type="dt" idx="1"/>
          </p:nvPr>
        </p:nvSpPr>
        <p:spPr/>
        <p:txBody>
          <a:bodyPr/>
          <a:lstStyle/>
          <a:p>
            <a:fld id="{AF9723C2-9547-42A9-8C2C-7C87892D2D10}" type="datetime4">
              <a:rPr lang="nl-NL" smtClean="0"/>
              <a:t>17 maart 2025</a:t>
            </a:fld>
            <a:endParaRPr lang="nl-NL"/>
          </a:p>
        </p:txBody>
      </p:sp>
      <p:sp>
        <p:nvSpPr>
          <p:cNvPr id="5" name="Tijdelijke aanduiding voor voettekst 4"/>
          <p:cNvSpPr>
            <a:spLocks noGrp="1"/>
          </p:cNvSpPr>
          <p:nvPr>
            <p:ph type="ftr" sz="quarter" idx="4"/>
          </p:nvPr>
        </p:nvSpPr>
        <p:spPr/>
        <p:txBody>
          <a:bodyPr/>
          <a:lstStyle/>
          <a:p>
            <a:r>
              <a:rPr lang="nl-NL"/>
              <a:t>Typ titel presentatie bij Invoegen&gt;Koptekst en voettekst, tab Notites en hand-oouts</a:t>
            </a:r>
          </a:p>
        </p:txBody>
      </p:sp>
      <p:sp>
        <p:nvSpPr>
          <p:cNvPr id="6" name="Tijdelijke aanduiding voor dianummer 5"/>
          <p:cNvSpPr>
            <a:spLocks noGrp="1"/>
          </p:cNvSpPr>
          <p:nvPr>
            <p:ph type="sldNum" sz="quarter" idx="5"/>
          </p:nvPr>
        </p:nvSpPr>
        <p:spPr/>
        <p:txBody>
          <a:bodyPr/>
          <a:lstStyle/>
          <a:p>
            <a:fld id="{4002E865-BF8A-452B-BDD6-99DBDD8E789D}" type="slidenum">
              <a:rPr lang="nl-NL" smtClean="0"/>
              <a:pPr/>
              <a:t>40</a:t>
            </a:fld>
            <a:endParaRPr lang="nl-NL"/>
          </a:p>
        </p:txBody>
      </p:sp>
    </p:spTree>
    <p:extLst>
      <p:ext uri="{BB962C8B-B14F-4D97-AF65-F5344CB8AC3E}">
        <p14:creationId xmlns:p14="http://schemas.microsoft.com/office/powerpoint/2010/main" val="1315223969"/>
      </p:ext>
    </p:extLst>
  </p:cSld>
  <p:clrMapOvr>
    <a:masterClrMapping/>
  </p:clrMapOvr>
</p:notes>
</file>

<file path=ppt/notesSlides/notesSlide3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jdelijke aanduiding voor dia-afbeelding 1"/>
          <p:cNvSpPr>
            <a:spLocks noGrp="1" noRot="1" noChangeAspect="1"/>
          </p:cNvSpPr>
          <p:nvPr>
            <p:ph type="sldImg"/>
          </p:nvPr>
        </p:nvSpPr>
        <p:spPr/>
      </p:sp>
      <p:sp>
        <p:nvSpPr>
          <p:cNvPr id="3" name="Tijdelijke aanduiding voor notities 2"/>
          <p:cNvSpPr>
            <a:spLocks noGrp="1"/>
          </p:cNvSpPr>
          <p:nvPr>
            <p:ph type="body" idx="1"/>
          </p:nvPr>
        </p:nvSpPr>
        <p:spPr/>
        <p:txBody>
          <a:bodyPr/>
          <a:lstStyle/>
          <a:p>
            <a:endParaRPr lang="nl-NL"/>
          </a:p>
        </p:txBody>
      </p:sp>
      <p:sp>
        <p:nvSpPr>
          <p:cNvPr id="4" name="Tijdelijke aanduiding voor datum 3"/>
          <p:cNvSpPr>
            <a:spLocks noGrp="1"/>
          </p:cNvSpPr>
          <p:nvPr>
            <p:ph type="dt" idx="1"/>
          </p:nvPr>
        </p:nvSpPr>
        <p:spPr/>
        <p:txBody>
          <a:bodyPr/>
          <a:lstStyle/>
          <a:p>
            <a:fld id="{AF9723C2-9547-42A9-8C2C-7C87892D2D10}" type="datetime4">
              <a:rPr lang="nl-NL" smtClean="0"/>
              <a:t>17 maart 2025</a:t>
            </a:fld>
            <a:endParaRPr lang="nl-NL"/>
          </a:p>
        </p:txBody>
      </p:sp>
      <p:sp>
        <p:nvSpPr>
          <p:cNvPr id="5" name="Tijdelijke aanduiding voor voettekst 4"/>
          <p:cNvSpPr>
            <a:spLocks noGrp="1"/>
          </p:cNvSpPr>
          <p:nvPr>
            <p:ph type="ftr" sz="quarter" idx="4"/>
          </p:nvPr>
        </p:nvSpPr>
        <p:spPr/>
        <p:txBody>
          <a:bodyPr/>
          <a:lstStyle/>
          <a:p>
            <a:r>
              <a:rPr lang="nl-NL"/>
              <a:t>Typ titel presentatie bij Invoegen&gt;Koptekst en voettekst, tab Notites en hand-oouts</a:t>
            </a:r>
          </a:p>
        </p:txBody>
      </p:sp>
      <p:sp>
        <p:nvSpPr>
          <p:cNvPr id="6" name="Tijdelijke aanduiding voor dianummer 5"/>
          <p:cNvSpPr>
            <a:spLocks noGrp="1"/>
          </p:cNvSpPr>
          <p:nvPr>
            <p:ph type="sldNum" sz="quarter" idx="5"/>
          </p:nvPr>
        </p:nvSpPr>
        <p:spPr/>
        <p:txBody>
          <a:bodyPr/>
          <a:lstStyle/>
          <a:p>
            <a:fld id="{4002E865-BF8A-452B-BDD6-99DBDD8E789D}" type="slidenum">
              <a:rPr lang="nl-NL" smtClean="0"/>
              <a:pPr/>
              <a:t>41</a:t>
            </a:fld>
            <a:endParaRPr lang="nl-NL"/>
          </a:p>
        </p:txBody>
      </p:sp>
    </p:spTree>
    <p:extLst>
      <p:ext uri="{BB962C8B-B14F-4D97-AF65-F5344CB8AC3E}">
        <p14:creationId xmlns:p14="http://schemas.microsoft.com/office/powerpoint/2010/main" val="2573556379"/>
      </p:ext>
    </p:extLst>
  </p:cSld>
  <p:clrMapOvr>
    <a:masterClrMapping/>
  </p:clrMapOvr>
</p:notes>
</file>

<file path=ppt/notesSlides/notesSlide3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jdelijke aanduiding voor dia-afbeelding 1"/>
          <p:cNvSpPr>
            <a:spLocks noGrp="1" noRot="1" noChangeAspect="1"/>
          </p:cNvSpPr>
          <p:nvPr>
            <p:ph type="sldImg"/>
          </p:nvPr>
        </p:nvSpPr>
        <p:spPr/>
      </p:sp>
      <p:sp>
        <p:nvSpPr>
          <p:cNvPr id="3" name="Tijdelijke aanduiding voor notities 2"/>
          <p:cNvSpPr>
            <a:spLocks noGrp="1"/>
          </p:cNvSpPr>
          <p:nvPr>
            <p:ph type="body" idx="1"/>
          </p:nvPr>
        </p:nvSpPr>
        <p:spPr/>
        <p:txBody>
          <a:bodyPr/>
          <a:lstStyle/>
          <a:p>
            <a:endParaRPr lang="nl-NL"/>
          </a:p>
        </p:txBody>
      </p:sp>
      <p:sp>
        <p:nvSpPr>
          <p:cNvPr id="4" name="Tijdelijke aanduiding voor datum 3"/>
          <p:cNvSpPr>
            <a:spLocks noGrp="1"/>
          </p:cNvSpPr>
          <p:nvPr>
            <p:ph type="dt" idx="1"/>
          </p:nvPr>
        </p:nvSpPr>
        <p:spPr/>
        <p:txBody>
          <a:bodyPr/>
          <a:lstStyle/>
          <a:p>
            <a:fld id="{AF9723C2-9547-42A9-8C2C-7C87892D2D10}" type="datetime4">
              <a:rPr lang="nl-NL" smtClean="0"/>
              <a:t>17 maart 2025</a:t>
            </a:fld>
            <a:endParaRPr lang="nl-NL"/>
          </a:p>
        </p:txBody>
      </p:sp>
      <p:sp>
        <p:nvSpPr>
          <p:cNvPr id="5" name="Tijdelijke aanduiding voor voettekst 4"/>
          <p:cNvSpPr>
            <a:spLocks noGrp="1"/>
          </p:cNvSpPr>
          <p:nvPr>
            <p:ph type="ftr" sz="quarter" idx="4"/>
          </p:nvPr>
        </p:nvSpPr>
        <p:spPr/>
        <p:txBody>
          <a:bodyPr/>
          <a:lstStyle/>
          <a:p>
            <a:r>
              <a:rPr lang="nl-NL"/>
              <a:t>Typ titel presentatie bij Invoegen&gt;Koptekst en voettekst, tab Notites en hand-oouts</a:t>
            </a:r>
          </a:p>
        </p:txBody>
      </p:sp>
      <p:sp>
        <p:nvSpPr>
          <p:cNvPr id="6" name="Tijdelijke aanduiding voor dianummer 5"/>
          <p:cNvSpPr>
            <a:spLocks noGrp="1"/>
          </p:cNvSpPr>
          <p:nvPr>
            <p:ph type="sldNum" sz="quarter" idx="5"/>
          </p:nvPr>
        </p:nvSpPr>
        <p:spPr/>
        <p:txBody>
          <a:bodyPr/>
          <a:lstStyle/>
          <a:p>
            <a:fld id="{4002E865-BF8A-452B-BDD6-99DBDD8E789D}" type="slidenum">
              <a:rPr lang="nl-NL" smtClean="0"/>
              <a:pPr/>
              <a:t>42</a:t>
            </a:fld>
            <a:endParaRPr lang="nl-NL"/>
          </a:p>
        </p:txBody>
      </p:sp>
    </p:spTree>
    <p:extLst>
      <p:ext uri="{BB962C8B-B14F-4D97-AF65-F5344CB8AC3E}">
        <p14:creationId xmlns:p14="http://schemas.microsoft.com/office/powerpoint/2010/main" val="2350054985"/>
      </p:ext>
    </p:extLst>
  </p:cSld>
  <p:clrMapOvr>
    <a:masterClrMapping/>
  </p:clrMapOvr>
</p:notes>
</file>

<file path=ppt/notesSlides/notesSlide3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jdelijke aanduiding voor dia-afbeelding 1"/>
          <p:cNvSpPr>
            <a:spLocks noGrp="1" noRot="1" noChangeAspect="1"/>
          </p:cNvSpPr>
          <p:nvPr>
            <p:ph type="sldImg"/>
          </p:nvPr>
        </p:nvSpPr>
        <p:spPr/>
      </p:sp>
      <p:sp>
        <p:nvSpPr>
          <p:cNvPr id="3" name="Tijdelijke aanduiding voor notities 2"/>
          <p:cNvSpPr>
            <a:spLocks noGrp="1"/>
          </p:cNvSpPr>
          <p:nvPr>
            <p:ph type="body" idx="1"/>
          </p:nvPr>
        </p:nvSpPr>
        <p:spPr/>
        <p:txBody>
          <a:bodyPr/>
          <a:lstStyle/>
          <a:p>
            <a:r>
              <a:rPr lang="nl-NL"/>
              <a:t>Je kunt ook verwijzen naar www.veiliginternet.nl (dit is een website vanuit de overheid). </a:t>
            </a:r>
          </a:p>
          <a:p>
            <a:r>
              <a:rPr lang="nl-NL"/>
              <a:t>Op de vraag: is zo’n wachtwoordmanager wel veilig? Kun je antwoorden dat het veiliger is dan alle wachtwoorden opschrijven (blaadje kan kwijtraken, gestolen worden). Bij een wachtwoordmanager heb je namelijk een </a:t>
            </a:r>
            <a:r>
              <a:rPr lang="nl-NL" err="1"/>
              <a:t>tweestaps</a:t>
            </a:r>
            <a:r>
              <a:rPr lang="nl-NL"/>
              <a:t>-verificatie nodig. </a:t>
            </a:r>
          </a:p>
        </p:txBody>
      </p:sp>
      <p:sp>
        <p:nvSpPr>
          <p:cNvPr id="4" name="Tijdelijke aanduiding voor datum 3"/>
          <p:cNvSpPr>
            <a:spLocks noGrp="1"/>
          </p:cNvSpPr>
          <p:nvPr>
            <p:ph type="dt" idx="1"/>
          </p:nvPr>
        </p:nvSpPr>
        <p:spPr/>
        <p:txBody>
          <a:bodyPr/>
          <a:lstStyle/>
          <a:p>
            <a:fld id="{AF9723C2-9547-42A9-8C2C-7C87892D2D10}" type="datetime4">
              <a:rPr lang="nl-NL" smtClean="0"/>
              <a:t>17 maart 2025</a:t>
            </a:fld>
            <a:endParaRPr lang="nl-NL"/>
          </a:p>
        </p:txBody>
      </p:sp>
      <p:sp>
        <p:nvSpPr>
          <p:cNvPr id="5" name="Tijdelijke aanduiding voor voettekst 4"/>
          <p:cNvSpPr>
            <a:spLocks noGrp="1"/>
          </p:cNvSpPr>
          <p:nvPr>
            <p:ph type="ftr" sz="quarter" idx="4"/>
          </p:nvPr>
        </p:nvSpPr>
        <p:spPr/>
        <p:txBody>
          <a:bodyPr/>
          <a:lstStyle/>
          <a:p>
            <a:r>
              <a:rPr lang="nl-NL"/>
              <a:t>Typ titel presentatie bij Invoegen&gt;Koptekst en voettekst, tab Notites en hand-oouts</a:t>
            </a:r>
          </a:p>
        </p:txBody>
      </p:sp>
      <p:sp>
        <p:nvSpPr>
          <p:cNvPr id="6" name="Tijdelijke aanduiding voor dianummer 5"/>
          <p:cNvSpPr>
            <a:spLocks noGrp="1"/>
          </p:cNvSpPr>
          <p:nvPr>
            <p:ph type="sldNum" sz="quarter" idx="5"/>
          </p:nvPr>
        </p:nvSpPr>
        <p:spPr/>
        <p:txBody>
          <a:bodyPr/>
          <a:lstStyle/>
          <a:p>
            <a:fld id="{4002E865-BF8A-452B-BDD6-99DBDD8E789D}" type="slidenum">
              <a:rPr lang="nl-NL" smtClean="0"/>
              <a:pPr/>
              <a:t>45</a:t>
            </a:fld>
            <a:endParaRPr lang="nl-NL"/>
          </a:p>
        </p:txBody>
      </p:sp>
    </p:spTree>
    <p:extLst>
      <p:ext uri="{BB962C8B-B14F-4D97-AF65-F5344CB8AC3E}">
        <p14:creationId xmlns:p14="http://schemas.microsoft.com/office/powerpoint/2010/main" val="1588579310"/>
      </p:ext>
    </p:extLst>
  </p:cSld>
  <p:clrMapOvr>
    <a:masterClrMapping/>
  </p:clrMapOvr>
</p:notes>
</file>

<file path=ppt/notesSlides/notesSlide4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jdelijke aanduiding voor dia-afbeelding 1"/>
          <p:cNvSpPr>
            <a:spLocks noGrp="1" noRot="1" noChangeAspect="1"/>
          </p:cNvSpPr>
          <p:nvPr>
            <p:ph type="sldImg"/>
          </p:nvPr>
        </p:nvSpPr>
        <p:spPr/>
      </p:sp>
      <p:sp>
        <p:nvSpPr>
          <p:cNvPr id="3" name="Tijdelijke aanduiding voor notities 2"/>
          <p:cNvSpPr>
            <a:spLocks noGrp="1"/>
          </p:cNvSpPr>
          <p:nvPr>
            <p:ph type="body" idx="1"/>
          </p:nvPr>
        </p:nvSpPr>
        <p:spPr/>
        <p:txBody>
          <a:bodyPr/>
          <a:lstStyle/>
          <a:p>
            <a:r>
              <a:rPr lang="nl-NL" dirty="0"/>
              <a:t>Je kunt ook verwijzen naar www.veiliginternet.nl (dit is een website vanuit de overheid). </a:t>
            </a:r>
          </a:p>
          <a:p>
            <a:r>
              <a:rPr lang="nl-NL" dirty="0"/>
              <a:t>Op de vraag: is zo’n wachtwoordmanager wel veilig? Kun je antwoorden dat het veiliger is dan alle wachtwoorden opschrijven (blaadje kan kwijtraken, gestolen worden). Bij een wachtwoordmanager heb je namelijk een tweestapsverificatie nodig. </a:t>
            </a:r>
          </a:p>
        </p:txBody>
      </p:sp>
      <p:sp>
        <p:nvSpPr>
          <p:cNvPr id="4" name="Tijdelijke aanduiding voor datum 3"/>
          <p:cNvSpPr>
            <a:spLocks noGrp="1"/>
          </p:cNvSpPr>
          <p:nvPr>
            <p:ph type="dt" idx="1"/>
          </p:nvPr>
        </p:nvSpPr>
        <p:spPr/>
        <p:txBody>
          <a:bodyPr/>
          <a:lstStyle/>
          <a:p>
            <a:fld id="{AF9723C2-9547-42A9-8C2C-7C87892D2D10}" type="datetime4">
              <a:rPr lang="nl-NL" smtClean="0"/>
              <a:t>17 maart 2025</a:t>
            </a:fld>
            <a:endParaRPr lang="nl-NL"/>
          </a:p>
        </p:txBody>
      </p:sp>
      <p:sp>
        <p:nvSpPr>
          <p:cNvPr id="5" name="Tijdelijke aanduiding voor voettekst 4"/>
          <p:cNvSpPr>
            <a:spLocks noGrp="1"/>
          </p:cNvSpPr>
          <p:nvPr>
            <p:ph type="ftr" sz="quarter" idx="4"/>
          </p:nvPr>
        </p:nvSpPr>
        <p:spPr/>
        <p:txBody>
          <a:bodyPr/>
          <a:lstStyle/>
          <a:p>
            <a:r>
              <a:rPr lang="nl-NL"/>
              <a:t>Typ titel presentatie bij Invoegen&gt;Koptekst en voettekst, tab Notites en hand-oouts</a:t>
            </a:r>
          </a:p>
        </p:txBody>
      </p:sp>
      <p:sp>
        <p:nvSpPr>
          <p:cNvPr id="6" name="Tijdelijke aanduiding voor dianummer 5"/>
          <p:cNvSpPr>
            <a:spLocks noGrp="1"/>
          </p:cNvSpPr>
          <p:nvPr>
            <p:ph type="sldNum" sz="quarter" idx="5"/>
          </p:nvPr>
        </p:nvSpPr>
        <p:spPr/>
        <p:txBody>
          <a:bodyPr/>
          <a:lstStyle/>
          <a:p>
            <a:fld id="{4002E865-BF8A-452B-BDD6-99DBDD8E789D}" type="slidenum">
              <a:rPr lang="nl-NL" smtClean="0"/>
              <a:pPr/>
              <a:t>46</a:t>
            </a:fld>
            <a:endParaRPr lang="nl-NL"/>
          </a:p>
        </p:txBody>
      </p:sp>
    </p:spTree>
    <p:extLst>
      <p:ext uri="{BB962C8B-B14F-4D97-AF65-F5344CB8AC3E}">
        <p14:creationId xmlns:p14="http://schemas.microsoft.com/office/powerpoint/2010/main" val="640862206"/>
      </p:ext>
    </p:extLst>
  </p:cSld>
  <p:clrMapOvr>
    <a:masterClrMapping/>
  </p:clrMapOvr>
</p:notes>
</file>

<file path=ppt/notesSlides/notesSlide4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jdelijke aanduiding voor dia-afbeelding 1"/>
          <p:cNvSpPr>
            <a:spLocks noGrp="1" noRot="1" noChangeAspect="1"/>
          </p:cNvSpPr>
          <p:nvPr>
            <p:ph type="sldImg"/>
          </p:nvPr>
        </p:nvSpPr>
        <p:spPr/>
      </p:sp>
      <p:sp>
        <p:nvSpPr>
          <p:cNvPr id="3" name="Tijdelijke aanduiding voor notities 2"/>
          <p:cNvSpPr>
            <a:spLocks noGrp="1"/>
          </p:cNvSpPr>
          <p:nvPr>
            <p:ph type="body" idx="1"/>
          </p:nvPr>
        </p:nvSpPr>
        <p:spPr/>
        <p:txBody>
          <a:bodyPr/>
          <a:lstStyle/>
          <a:p>
            <a:endParaRPr lang="nl-NL"/>
          </a:p>
        </p:txBody>
      </p:sp>
      <p:sp>
        <p:nvSpPr>
          <p:cNvPr id="4" name="Tijdelijke aanduiding voor datum 3"/>
          <p:cNvSpPr>
            <a:spLocks noGrp="1"/>
          </p:cNvSpPr>
          <p:nvPr>
            <p:ph type="dt" idx="1"/>
          </p:nvPr>
        </p:nvSpPr>
        <p:spPr/>
        <p:txBody>
          <a:bodyPr/>
          <a:lstStyle/>
          <a:p>
            <a:fld id="{AF9723C2-9547-42A9-8C2C-7C87892D2D10}" type="datetime4">
              <a:rPr lang="nl-NL" smtClean="0"/>
              <a:t>17 maart 2025</a:t>
            </a:fld>
            <a:endParaRPr lang="nl-NL"/>
          </a:p>
        </p:txBody>
      </p:sp>
      <p:sp>
        <p:nvSpPr>
          <p:cNvPr id="5" name="Tijdelijke aanduiding voor voettekst 4"/>
          <p:cNvSpPr>
            <a:spLocks noGrp="1"/>
          </p:cNvSpPr>
          <p:nvPr>
            <p:ph type="ftr" sz="quarter" idx="4"/>
          </p:nvPr>
        </p:nvSpPr>
        <p:spPr/>
        <p:txBody>
          <a:bodyPr/>
          <a:lstStyle/>
          <a:p>
            <a:r>
              <a:rPr lang="nl-NL"/>
              <a:t>Typ titel presentatie bij Invoegen&gt;Koptekst en voettekst, tab Notites en hand-oouts</a:t>
            </a:r>
          </a:p>
        </p:txBody>
      </p:sp>
      <p:sp>
        <p:nvSpPr>
          <p:cNvPr id="6" name="Tijdelijke aanduiding voor dianummer 5"/>
          <p:cNvSpPr>
            <a:spLocks noGrp="1"/>
          </p:cNvSpPr>
          <p:nvPr>
            <p:ph type="sldNum" sz="quarter" idx="5"/>
          </p:nvPr>
        </p:nvSpPr>
        <p:spPr/>
        <p:txBody>
          <a:bodyPr/>
          <a:lstStyle/>
          <a:p>
            <a:fld id="{4002E865-BF8A-452B-BDD6-99DBDD8E789D}" type="slidenum">
              <a:rPr lang="nl-NL" smtClean="0"/>
              <a:pPr/>
              <a:t>47</a:t>
            </a:fld>
            <a:endParaRPr lang="nl-NL"/>
          </a:p>
        </p:txBody>
      </p:sp>
    </p:spTree>
    <p:extLst>
      <p:ext uri="{BB962C8B-B14F-4D97-AF65-F5344CB8AC3E}">
        <p14:creationId xmlns:p14="http://schemas.microsoft.com/office/powerpoint/2010/main" val="3707031846"/>
      </p:ext>
    </p:extLst>
  </p:cSld>
  <p:clrMapOvr>
    <a:masterClrMapping/>
  </p:clrMapOvr>
</p:notes>
</file>

<file path=ppt/notesSlides/notesSlide4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jdelijke aanduiding voor dia-afbeelding 1"/>
          <p:cNvSpPr>
            <a:spLocks noGrp="1" noRot="1" noChangeAspect="1"/>
          </p:cNvSpPr>
          <p:nvPr>
            <p:ph type="sldImg"/>
          </p:nvPr>
        </p:nvSpPr>
        <p:spPr/>
      </p:sp>
      <p:sp>
        <p:nvSpPr>
          <p:cNvPr id="3" name="Tijdelijke aanduiding voor notities 2"/>
          <p:cNvSpPr>
            <a:spLocks noGrp="1"/>
          </p:cNvSpPr>
          <p:nvPr>
            <p:ph type="body" idx="1"/>
          </p:nvPr>
        </p:nvSpPr>
        <p:spPr/>
        <p:txBody>
          <a:bodyPr/>
          <a:lstStyle/>
          <a:p>
            <a:endParaRPr lang="nl-NL"/>
          </a:p>
        </p:txBody>
      </p:sp>
      <p:sp>
        <p:nvSpPr>
          <p:cNvPr id="4" name="Tijdelijke aanduiding voor datum 3"/>
          <p:cNvSpPr>
            <a:spLocks noGrp="1"/>
          </p:cNvSpPr>
          <p:nvPr>
            <p:ph type="dt" idx="1"/>
          </p:nvPr>
        </p:nvSpPr>
        <p:spPr/>
        <p:txBody>
          <a:bodyPr/>
          <a:lstStyle/>
          <a:p>
            <a:fld id="{AF9723C2-9547-42A9-8C2C-7C87892D2D10}" type="datetime4">
              <a:rPr lang="nl-NL" smtClean="0"/>
              <a:t>17 maart 2025</a:t>
            </a:fld>
            <a:endParaRPr lang="nl-NL"/>
          </a:p>
        </p:txBody>
      </p:sp>
      <p:sp>
        <p:nvSpPr>
          <p:cNvPr id="5" name="Tijdelijke aanduiding voor voettekst 4"/>
          <p:cNvSpPr>
            <a:spLocks noGrp="1"/>
          </p:cNvSpPr>
          <p:nvPr>
            <p:ph type="ftr" sz="quarter" idx="4"/>
          </p:nvPr>
        </p:nvSpPr>
        <p:spPr/>
        <p:txBody>
          <a:bodyPr/>
          <a:lstStyle/>
          <a:p>
            <a:r>
              <a:rPr lang="nl-NL"/>
              <a:t>Typ titel presentatie bij Invoegen&gt;Koptekst en voettekst, tab Notites en hand-oouts</a:t>
            </a:r>
          </a:p>
        </p:txBody>
      </p:sp>
      <p:sp>
        <p:nvSpPr>
          <p:cNvPr id="6" name="Tijdelijke aanduiding voor dianummer 5"/>
          <p:cNvSpPr>
            <a:spLocks noGrp="1"/>
          </p:cNvSpPr>
          <p:nvPr>
            <p:ph type="sldNum" sz="quarter" idx="5"/>
          </p:nvPr>
        </p:nvSpPr>
        <p:spPr/>
        <p:txBody>
          <a:bodyPr/>
          <a:lstStyle/>
          <a:p>
            <a:fld id="{4002E865-BF8A-452B-BDD6-99DBDD8E789D}" type="slidenum">
              <a:rPr lang="nl-NL" smtClean="0"/>
              <a:pPr/>
              <a:t>49</a:t>
            </a:fld>
            <a:endParaRPr lang="nl-NL"/>
          </a:p>
        </p:txBody>
      </p:sp>
    </p:spTree>
    <p:extLst>
      <p:ext uri="{BB962C8B-B14F-4D97-AF65-F5344CB8AC3E}">
        <p14:creationId xmlns:p14="http://schemas.microsoft.com/office/powerpoint/2010/main" val="3586607693"/>
      </p:ext>
    </p:extLst>
  </p:cSld>
  <p:clrMapOvr>
    <a:masterClrMapping/>
  </p:clrMapOvr>
</p:notes>
</file>

<file path=ppt/notesSlides/notesSlide4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jdelijke aanduiding voor dia-afbeelding 1"/>
          <p:cNvSpPr>
            <a:spLocks noGrp="1" noRot="1" noChangeAspect="1"/>
          </p:cNvSpPr>
          <p:nvPr>
            <p:ph type="sldImg"/>
          </p:nvPr>
        </p:nvSpPr>
        <p:spPr/>
      </p:sp>
      <p:sp>
        <p:nvSpPr>
          <p:cNvPr id="3" name="Tijdelijke aanduiding voor notities 2"/>
          <p:cNvSpPr>
            <a:spLocks noGrp="1"/>
          </p:cNvSpPr>
          <p:nvPr>
            <p:ph type="body" idx="1"/>
          </p:nvPr>
        </p:nvSpPr>
        <p:spPr/>
        <p:txBody>
          <a:bodyPr/>
          <a:lstStyle/>
          <a:p>
            <a:endParaRPr lang="nl-NL"/>
          </a:p>
        </p:txBody>
      </p:sp>
      <p:sp>
        <p:nvSpPr>
          <p:cNvPr id="4" name="Tijdelijke aanduiding voor datum 3"/>
          <p:cNvSpPr>
            <a:spLocks noGrp="1"/>
          </p:cNvSpPr>
          <p:nvPr>
            <p:ph type="dt" idx="1"/>
          </p:nvPr>
        </p:nvSpPr>
        <p:spPr/>
        <p:txBody>
          <a:bodyPr/>
          <a:lstStyle/>
          <a:p>
            <a:fld id="{AF9723C2-9547-42A9-8C2C-7C87892D2D10}" type="datetime4">
              <a:rPr lang="nl-NL" smtClean="0"/>
              <a:t>17 maart 2025</a:t>
            </a:fld>
            <a:endParaRPr lang="nl-NL"/>
          </a:p>
        </p:txBody>
      </p:sp>
      <p:sp>
        <p:nvSpPr>
          <p:cNvPr id="5" name="Tijdelijke aanduiding voor voettekst 4"/>
          <p:cNvSpPr>
            <a:spLocks noGrp="1"/>
          </p:cNvSpPr>
          <p:nvPr>
            <p:ph type="ftr" sz="quarter" idx="4"/>
          </p:nvPr>
        </p:nvSpPr>
        <p:spPr/>
        <p:txBody>
          <a:bodyPr/>
          <a:lstStyle/>
          <a:p>
            <a:r>
              <a:rPr lang="nl-NL"/>
              <a:t>Typ titel presentatie bij Invoegen&gt;Koptekst en voettekst, tab Notites en hand-oouts</a:t>
            </a:r>
          </a:p>
        </p:txBody>
      </p:sp>
      <p:sp>
        <p:nvSpPr>
          <p:cNvPr id="6" name="Tijdelijke aanduiding voor dianummer 5"/>
          <p:cNvSpPr>
            <a:spLocks noGrp="1"/>
          </p:cNvSpPr>
          <p:nvPr>
            <p:ph type="sldNum" sz="quarter" idx="5"/>
          </p:nvPr>
        </p:nvSpPr>
        <p:spPr/>
        <p:txBody>
          <a:bodyPr/>
          <a:lstStyle/>
          <a:p>
            <a:fld id="{4002E865-BF8A-452B-BDD6-99DBDD8E789D}" type="slidenum">
              <a:rPr lang="nl-NL" smtClean="0"/>
              <a:pPr/>
              <a:t>50</a:t>
            </a:fld>
            <a:endParaRPr lang="nl-NL"/>
          </a:p>
        </p:txBody>
      </p:sp>
    </p:spTree>
    <p:extLst>
      <p:ext uri="{BB962C8B-B14F-4D97-AF65-F5344CB8AC3E}">
        <p14:creationId xmlns:p14="http://schemas.microsoft.com/office/powerpoint/2010/main" val="1724789058"/>
      </p:ext>
    </p:extLst>
  </p:cSld>
  <p:clrMapOvr>
    <a:masterClrMapping/>
  </p:clrMapOvr>
</p:notes>
</file>

<file path=ppt/notesSlides/notesSlide4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jdelijke aanduiding voor dia-afbeelding 1"/>
          <p:cNvSpPr>
            <a:spLocks noGrp="1" noRot="1" noChangeAspect="1"/>
          </p:cNvSpPr>
          <p:nvPr>
            <p:ph type="sldImg"/>
          </p:nvPr>
        </p:nvSpPr>
        <p:spPr/>
      </p:sp>
      <p:sp>
        <p:nvSpPr>
          <p:cNvPr id="3" name="Tijdelijke aanduiding voor notities 2"/>
          <p:cNvSpPr>
            <a:spLocks noGrp="1"/>
          </p:cNvSpPr>
          <p:nvPr>
            <p:ph type="body" idx="1"/>
          </p:nvPr>
        </p:nvSpPr>
        <p:spPr/>
        <p:txBody>
          <a:bodyPr/>
          <a:lstStyle/>
          <a:p>
            <a:r>
              <a:rPr lang="nl-NL"/>
              <a:t>Alleen binnenlands (komt nog wel, ook voor buitenland!)</a:t>
            </a:r>
          </a:p>
        </p:txBody>
      </p:sp>
      <p:sp>
        <p:nvSpPr>
          <p:cNvPr id="4" name="Tijdelijke aanduiding voor datum 3"/>
          <p:cNvSpPr>
            <a:spLocks noGrp="1"/>
          </p:cNvSpPr>
          <p:nvPr>
            <p:ph type="dt" idx="1"/>
          </p:nvPr>
        </p:nvSpPr>
        <p:spPr/>
        <p:txBody>
          <a:bodyPr/>
          <a:lstStyle/>
          <a:p>
            <a:fld id="{AF9723C2-9547-42A9-8C2C-7C87892D2D10}" type="datetime4">
              <a:rPr lang="nl-NL" smtClean="0"/>
              <a:t>17 maart 2025</a:t>
            </a:fld>
            <a:endParaRPr lang="nl-NL"/>
          </a:p>
        </p:txBody>
      </p:sp>
      <p:sp>
        <p:nvSpPr>
          <p:cNvPr id="5" name="Tijdelijke aanduiding voor voettekst 4"/>
          <p:cNvSpPr>
            <a:spLocks noGrp="1"/>
          </p:cNvSpPr>
          <p:nvPr>
            <p:ph type="ftr" sz="quarter" idx="4"/>
          </p:nvPr>
        </p:nvSpPr>
        <p:spPr/>
        <p:txBody>
          <a:bodyPr/>
          <a:lstStyle/>
          <a:p>
            <a:r>
              <a:rPr lang="nl-NL"/>
              <a:t>Typ titel presentatie bij Invoegen&gt;Koptekst en voettekst, tab Notites en hand-oouts</a:t>
            </a:r>
          </a:p>
        </p:txBody>
      </p:sp>
      <p:sp>
        <p:nvSpPr>
          <p:cNvPr id="6" name="Tijdelijke aanduiding voor dianummer 5"/>
          <p:cNvSpPr>
            <a:spLocks noGrp="1"/>
          </p:cNvSpPr>
          <p:nvPr>
            <p:ph type="sldNum" sz="quarter" idx="5"/>
          </p:nvPr>
        </p:nvSpPr>
        <p:spPr/>
        <p:txBody>
          <a:bodyPr/>
          <a:lstStyle/>
          <a:p>
            <a:fld id="{4002E865-BF8A-452B-BDD6-99DBDD8E789D}" type="slidenum">
              <a:rPr lang="nl-NL" smtClean="0"/>
              <a:pPr/>
              <a:t>52</a:t>
            </a:fld>
            <a:endParaRPr lang="nl-NL"/>
          </a:p>
        </p:txBody>
      </p:sp>
    </p:spTree>
    <p:extLst>
      <p:ext uri="{BB962C8B-B14F-4D97-AF65-F5344CB8AC3E}">
        <p14:creationId xmlns:p14="http://schemas.microsoft.com/office/powerpoint/2010/main" val="852145088"/>
      </p:ext>
    </p:extLst>
  </p:cSld>
  <p:clrMapOvr>
    <a:masterClrMapping/>
  </p:clrMapOvr>
</p:notes>
</file>

<file path=ppt/notesSlides/notesSlide4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jdelijke aanduiding voor dia-afbeelding 1"/>
          <p:cNvSpPr>
            <a:spLocks noGrp="1" noRot="1" noChangeAspect="1"/>
          </p:cNvSpPr>
          <p:nvPr>
            <p:ph type="sldImg"/>
          </p:nvPr>
        </p:nvSpPr>
        <p:spPr/>
      </p:sp>
      <p:sp>
        <p:nvSpPr>
          <p:cNvPr id="3" name="Tijdelijke aanduiding voor notities 2"/>
          <p:cNvSpPr>
            <a:spLocks noGrp="1"/>
          </p:cNvSpPr>
          <p:nvPr>
            <p:ph type="body" idx="1"/>
          </p:nvPr>
        </p:nvSpPr>
        <p:spPr/>
        <p:txBody>
          <a:bodyPr>
            <a:normAutofit/>
          </a:bodyPr>
          <a:lstStyle/>
          <a:p>
            <a:pPr marL="0" indent="0">
              <a:lnSpc>
                <a:spcPct val="150000"/>
              </a:lnSpc>
              <a:buNone/>
            </a:pPr>
            <a:r>
              <a:rPr lang="nl-NL" sz="1200" b="0" dirty="0">
                <a:latin typeface="+mj-lt"/>
              </a:rPr>
              <a:t>Er zit een filmpje achter de afbeelding die leuk is om te laten zien hoe de IBAN naam check werkt.</a:t>
            </a:r>
          </a:p>
          <a:p>
            <a:pPr marL="0" indent="0">
              <a:lnSpc>
                <a:spcPct val="150000"/>
              </a:lnSpc>
              <a:buNone/>
            </a:pPr>
            <a:endParaRPr lang="nl-NL" sz="1200" b="0" dirty="0">
              <a:latin typeface="+mj-lt"/>
            </a:endParaRPr>
          </a:p>
          <a:p>
            <a:pPr marL="0" indent="0">
              <a:lnSpc>
                <a:spcPct val="150000"/>
              </a:lnSpc>
              <a:buNone/>
            </a:pPr>
            <a:endParaRPr lang="nl-NL" sz="1200" b="0" dirty="0">
              <a:latin typeface="+mj-lt"/>
            </a:endParaRPr>
          </a:p>
        </p:txBody>
      </p:sp>
      <p:sp>
        <p:nvSpPr>
          <p:cNvPr id="4" name="Tijdelijke aanduiding voor datum 3"/>
          <p:cNvSpPr>
            <a:spLocks noGrp="1"/>
          </p:cNvSpPr>
          <p:nvPr>
            <p:ph type="dt" idx="1"/>
          </p:nvPr>
        </p:nvSpPr>
        <p:spPr/>
        <p:txBody>
          <a:bodyPr/>
          <a:lstStyle/>
          <a:p>
            <a:fld id="{AF9723C2-9547-42A9-8C2C-7C87892D2D10}" type="datetime4">
              <a:rPr lang="nl-NL" smtClean="0"/>
              <a:t>17 maart 2025</a:t>
            </a:fld>
            <a:endParaRPr lang="nl-NL"/>
          </a:p>
        </p:txBody>
      </p:sp>
      <p:sp>
        <p:nvSpPr>
          <p:cNvPr id="5" name="Tijdelijke aanduiding voor voettekst 4"/>
          <p:cNvSpPr>
            <a:spLocks noGrp="1"/>
          </p:cNvSpPr>
          <p:nvPr>
            <p:ph type="ftr" sz="quarter" idx="4"/>
          </p:nvPr>
        </p:nvSpPr>
        <p:spPr/>
        <p:txBody>
          <a:bodyPr/>
          <a:lstStyle/>
          <a:p>
            <a:r>
              <a:rPr lang="nl-NL"/>
              <a:t>Typ titel presentatie bij Invoegen&gt;Koptekst en voettekst, tab Notites en hand-oouts</a:t>
            </a:r>
          </a:p>
        </p:txBody>
      </p:sp>
      <p:sp>
        <p:nvSpPr>
          <p:cNvPr id="6" name="Tijdelijke aanduiding voor dianummer 5"/>
          <p:cNvSpPr>
            <a:spLocks noGrp="1"/>
          </p:cNvSpPr>
          <p:nvPr>
            <p:ph type="sldNum" sz="quarter" idx="5"/>
          </p:nvPr>
        </p:nvSpPr>
        <p:spPr/>
        <p:txBody>
          <a:bodyPr/>
          <a:lstStyle/>
          <a:p>
            <a:fld id="{4002E865-BF8A-452B-BDD6-99DBDD8E789D}" type="slidenum">
              <a:rPr lang="nl-NL" smtClean="0"/>
              <a:pPr/>
              <a:t>53</a:t>
            </a:fld>
            <a:endParaRPr lang="nl-NL"/>
          </a:p>
        </p:txBody>
      </p:sp>
    </p:spTree>
    <p:extLst>
      <p:ext uri="{BB962C8B-B14F-4D97-AF65-F5344CB8AC3E}">
        <p14:creationId xmlns:p14="http://schemas.microsoft.com/office/powerpoint/2010/main" val="3561269517"/>
      </p:ext>
    </p:extLst>
  </p:cSld>
  <p:clrMapOvr>
    <a:masterClrMapping/>
  </p:clrMapOvr>
</p:notes>
</file>

<file path=ppt/notesSlides/notesSlide4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jdelijke aanduiding voor dia-afbeelding 1"/>
          <p:cNvSpPr>
            <a:spLocks noGrp="1" noRot="1" noChangeAspect="1"/>
          </p:cNvSpPr>
          <p:nvPr>
            <p:ph type="sldImg"/>
          </p:nvPr>
        </p:nvSpPr>
        <p:spPr/>
      </p:sp>
      <p:sp>
        <p:nvSpPr>
          <p:cNvPr id="3" name="Tijdelijke aanduiding voor notities 2"/>
          <p:cNvSpPr>
            <a:spLocks noGrp="1"/>
          </p:cNvSpPr>
          <p:nvPr>
            <p:ph type="body" idx="1"/>
          </p:nvPr>
        </p:nvSpPr>
        <p:spPr/>
        <p:txBody>
          <a:bodyPr/>
          <a:lstStyle/>
          <a:p>
            <a:endParaRPr lang="nl-NL"/>
          </a:p>
        </p:txBody>
      </p:sp>
      <p:sp>
        <p:nvSpPr>
          <p:cNvPr id="4" name="Tijdelijke aanduiding voor datum 3"/>
          <p:cNvSpPr>
            <a:spLocks noGrp="1"/>
          </p:cNvSpPr>
          <p:nvPr>
            <p:ph type="dt" idx="1"/>
          </p:nvPr>
        </p:nvSpPr>
        <p:spPr/>
        <p:txBody>
          <a:bodyPr/>
          <a:lstStyle/>
          <a:p>
            <a:fld id="{AF9723C2-9547-42A9-8C2C-7C87892D2D10}" type="datetime4">
              <a:rPr lang="nl-NL" smtClean="0"/>
              <a:t>17 maart 2025</a:t>
            </a:fld>
            <a:endParaRPr lang="nl-NL"/>
          </a:p>
        </p:txBody>
      </p:sp>
      <p:sp>
        <p:nvSpPr>
          <p:cNvPr id="5" name="Tijdelijke aanduiding voor voettekst 4"/>
          <p:cNvSpPr>
            <a:spLocks noGrp="1"/>
          </p:cNvSpPr>
          <p:nvPr>
            <p:ph type="ftr" sz="quarter" idx="4"/>
          </p:nvPr>
        </p:nvSpPr>
        <p:spPr/>
        <p:txBody>
          <a:bodyPr/>
          <a:lstStyle/>
          <a:p>
            <a:r>
              <a:rPr lang="nl-NL"/>
              <a:t>Typ titel presentatie bij Invoegen&gt;Koptekst en voettekst, tab Notites en hand-oouts</a:t>
            </a:r>
          </a:p>
        </p:txBody>
      </p:sp>
      <p:sp>
        <p:nvSpPr>
          <p:cNvPr id="6" name="Tijdelijke aanduiding voor dianummer 5"/>
          <p:cNvSpPr>
            <a:spLocks noGrp="1"/>
          </p:cNvSpPr>
          <p:nvPr>
            <p:ph type="sldNum" sz="quarter" idx="5"/>
          </p:nvPr>
        </p:nvSpPr>
        <p:spPr/>
        <p:txBody>
          <a:bodyPr/>
          <a:lstStyle/>
          <a:p>
            <a:fld id="{4002E865-BF8A-452B-BDD6-99DBDD8E789D}" type="slidenum">
              <a:rPr lang="nl-NL" smtClean="0"/>
              <a:pPr/>
              <a:t>54</a:t>
            </a:fld>
            <a:endParaRPr lang="nl-NL"/>
          </a:p>
        </p:txBody>
      </p:sp>
    </p:spTree>
    <p:extLst>
      <p:ext uri="{BB962C8B-B14F-4D97-AF65-F5344CB8AC3E}">
        <p14:creationId xmlns:p14="http://schemas.microsoft.com/office/powerpoint/2010/main" val="3802657054"/>
      </p:ext>
    </p:extLst>
  </p:cSld>
  <p:clrMapOvr>
    <a:masterClrMapping/>
  </p:clrMapOvr>
</p:notes>
</file>

<file path=ppt/notesSlides/notesSlide4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jdelijke aanduiding voor dia-afbeelding 1"/>
          <p:cNvSpPr>
            <a:spLocks noGrp="1" noRot="1" noChangeAspect="1"/>
          </p:cNvSpPr>
          <p:nvPr>
            <p:ph type="sldImg"/>
          </p:nvPr>
        </p:nvSpPr>
        <p:spPr/>
      </p:sp>
      <p:sp>
        <p:nvSpPr>
          <p:cNvPr id="3" name="Tijdelijke aanduiding voor notities 2"/>
          <p:cNvSpPr>
            <a:spLocks noGrp="1"/>
          </p:cNvSpPr>
          <p:nvPr>
            <p:ph type="body" idx="1"/>
          </p:nvPr>
        </p:nvSpPr>
        <p:spPr/>
        <p:txBody>
          <a:bodyPr/>
          <a:lstStyle/>
          <a:p>
            <a:endParaRPr lang="nl-NL"/>
          </a:p>
        </p:txBody>
      </p:sp>
      <p:sp>
        <p:nvSpPr>
          <p:cNvPr id="4" name="Tijdelijke aanduiding voor datum 3"/>
          <p:cNvSpPr>
            <a:spLocks noGrp="1"/>
          </p:cNvSpPr>
          <p:nvPr>
            <p:ph type="dt" idx="1"/>
          </p:nvPr>
        </p:nvSpPr>
        <p:spPr/>
        <p:txBody>
          <a:bodyPr/>
          <a:lstStyle/>
          <a:p>
            <a:fld id="{AF9723C2-9547-42A9-8C2C-7C87892D2D10}" type="datetime4">
              <a:rPr lang="nl-NL" smtClean="0"/>
              <a:t>17 maart 2025</a:t>
            </a:fld>
            <a:endParaRPr lang="nl-NL"/>
          </a:p>
        </p:txBody>
      </p:sp>
      <p:sp>
        <p:nvSpPr>
          <p:cNvPr id="5" name="Tijdelijke aanduiding voor voettekst 4"/>
          <p:cNvSpPr>
            <a:spLocks noGrp="1"/>
          </p:cNvSpPr>
          <p:nvPr>
            <p:ph type="ftr" sz="quarter" idx="4"/>
          </p:nvPr>
        </p:nvSpPr>
        <p:spPr/>
        <p:txBody>
          <a:bodyPr/>
          <a:lstStyle/>
          <a:p>
            <a:r>
              <a:rPr lang="nl-NL"/>
              <a:t>Typ titel presentatie bij Invoegen&gt;Koptekst en voettekst, tab Notites en hand-oouts</a:t>
            </a:r>
          </a:p>
        </p:txBody>
      </p:sp>
      <p:sp>
        <p:nvSpPr>
          <p:cNvPr id="6" name="Tijdelijke aanduiding voor dianummer 5"/>
          <p:cNvSpPr>
            <a:spLocks noGrp="1"/>
          </p:cNvSpPr>
          <p:nvPr>
            <p:ph type="sldNum" sz="quarter" idx="5"/>
          </p:nvPr>
        </p:nvSpPr>
        <p:spPr/>
        <p:txBody>
          <a:bodyPr/>
          <a:lstStyle/>
          <a:p>
            <a:fld id="{4002E865-BF8A-452B-BDD6-99DBDD8E789D}" type="slidenum">
              <a:rPr lang="nl-NL" smtClean="0"/>
              <a:pPr/>
              <a:t>55</a:t>
            </a:fld>
            <a:endParaRPr lang="nl-NL"/>
          </a:p>
        </p:txBody>
      </p:sp>
    </p:spTree>
    <p:extLst>
      <p:ext uri="{BB962C8B-B14F-4D97-AF65-F5344CB8AC3E}">
        <p14:creationId xmlns:p14="http://schemas.microsoft.com/office/powerpoint/2010/main" val="1273956757"/>
      </p:ext>
    </p:extLst>
  </p:cSld>
  <p:clrMapOvr>
    <a:masterClrMapping/>
  </p:clrMapOvr>
</p:notes>
</file>

<file path=ppt/notesSlides/notesSlide4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jdelijke aanduiding voor dia-afbeelding 1"/>
          <p:cNvSpPr>
            <a:spLocks noGrp="1" noRot="1" noChangeAspect="1"/>
          </p:cNvSpPr>
          <p:nvPr>
            <p:ph type="sldImg"/>
          </p:nvPr>
        </p:nvSpPr>
        <p:spPr/>
      </p:sp>
      <p:sp>
        <p:nvSpPr>
          <p:cNvPr id="3" name="Tijdelijke aanduiding voor notities 2"/>
          <p:cNvSpPr>
            <a:spLocks noGrp="1"/>
          </p:cNvSpPr>
          <p:nvPr>
            <p:ph type="body" idx="1"/>
          </p:nvPr>
        </p:nvSpPr>
        <p:spPr/>
        <p:txBody>
          <a:bodyPr/>
          <a:lstStyle/>
          <a:p>
            <a:endParaRPr lang="nl-NL"/>
          </a:p>
        </p:txBody>
      </p:sp>
      <p:sp>
        <p:nvSpPr>
          <p:cNvPr id="4" name="Tijdelijke aanduiding voor datum 3"/>
          <p:cNvSpPr>
            <a:spLocks noGrp="1"/>
          </p:cNvSpPr>
          <p:nvPr>
            <p:ph type="dt" idx="1"/>
          </p:nvPr>
        </p:nvSpPr>
        <p:spPr/>
        <p:txBody>
          <a:bodyPr/>
          <a:lstStyle/>
          <a:p>
            <a:fld id="{AF9723C2-9547-42A9-8C2C-7C87892D2D10}" type="datetime4">
              <a:rPr lang="nl-NL" smtClean="0"/>
              <a:t>17 maart 2025</a:t>
            </a:fld>
            <a:endParaRPr lang="nl-NL"/>
          </a:p>
        </p:txBody>
      </p:sp>
      <p:sp>
        <p:nvSpPr>
          <p:cNvPr id="5" name="Tijdelijke aanduiding voor voettekst 4"/>
          <p:cNvSpPr>
            <a:spLocks noGrp="1"/>
          </p:cNvSpPr>
          <p:nvPr>
            <p:ph type="ftr" sz="quarter" idx="4"/>
          </p:nvPr>
        </p:nvSpPr>
        <p:spPr/>
        <p:txBody>
          <a:bodyPr/>
          <a:lstStyle/>
          <a:p>
            <a:r>
              <a:rPr lang="nl-NL"/>
              <a:t>Typ titel presentatie bij Invoegen&gt;Koptekst en voettekst, tab Notites en hand-oouts</a:t>
            </a:r>
          </a:p>
        </p:txBody>
      </p:sp>
      <p:sp>
        <p:nvSpPr>
          <p:cNvPr id="6" name="Tijdelijke aanduiding voor dianummer 5"/>
          <p:cNvSpPr>
            <a:spLocks noGrp="1"/>
          </p:cNvSpPr>
          <p:nvPr>
            <p:ph type="sldNum" sz="quarter" idx="5"/>
          </p:nvPr>
        </p:nvSpPr>
        <p:spPr/>
        <p:txBody>
          <a:bodyPr/>
          <a:lstStyle/>
          <a:p>
            <a:fld id="{4002E865-BF8A-452B-BDD6-99DBDD8E789D}" type="slidenum">
              <a:rPr lang="nl-NL" smtClean="0"/>
              <a:pPr/>
              <a:t>56</a:t>
            </a:fld>
            <a:endParaRPr lang="nl-NL"/>
          </a:p>
        </p:txBody>
      </p:sp>
    </p:spTree>
    <p:extLst>
      <p:ext uri="{BB962C8B-B14F-4D97-AF65-F5344CB8AC3E}">
        <p14:creationId xmlns:p14="http://schemas.microsoft.com/office/powerpoint/2010/main" val="2893972915"/>
      </p:ext>
    </p:extLst>
  </p:cSld>
  <p:clrMapOvr>
    <a:masterClrMapping/>
  </p:clrMapOvr>
</p:notes>
</file>

<file path=ppt/notesSlides/notesSlide4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jdelijke aanduiding voor dia-afbeelding 1"/>
          <p:cNvSpPr>
            <a:spLocks noGrp="1" noRot="1" noChangeAspect="1"/>
          </p:cNvSpPr>
          <p:nvPr>
            <p:ph type="sldImg"/>
          </p:nvPr>
        </p:nvSpPr>
        <p:spPr/>
      </p:sp>
      <p:sp>
        <p:nvSpPr>
          <p:cNvPr id="3" name="Tijdelijke aanduiding voor notities 2"/>
          <p:cNvSpPr>
            <a:spLocks noGrp="1"/>
          </p:cNvSpPr>
          <p:nvPr>
            <p:ph type="body" idx="1"/>
          </p:nvPr>
        </p:nvSpPr>
        <p:spPr/>
        <p:txBody>
          <a:bodyPr/>
          <a:lstStyle/>
          <a:p>
            <a:endParaRPr lang="nl-NL" b="1" dirty="0"/>
          </a:p>
          <a:p>
            <a:r>
              <a:rPr lang="nl-NL" b="0" dirty="0" err="1"/>
              <a:t>Digihulplijn</a:t>
            </a:r>
            <a:r>
              <a:rPr lang="nl-NL" b="0" dirty="0"/>
              <a:t> is voor alle digitale vragen, van instellen tot wifi-router, tot vragen over digitaal bankieren. </a:t>
            </a:r>
          </a:p>
        </p:txBody>
      </p:sp>
      <p:sp>
        <p:nvSpPr>
          <p:cNvPr id="4" name="Tijdelijke aanduiding voor datum 3"/>
          <p:cNvSpPr>
            <a:spLocks noGrp="1"/>
          </p:cNvSpPr>
          <p:nvPr>
            <p:ph type="dt" idx="1"/>
          </p:nvPr>
        </p:nvSpPr>
        <p:spPr/>
        <p:txBody>
          <a:bodyPr/>
          <a:lstStyle/>
          <a:p>
            <a:fld id="{AF9723C2-9547-42A9-8C2C-7C87892D2D10}" type="datetime4">
              <a:rPr lang="nl-NL" smtClean="0"/>
              <a:t>17 maart 2025</a:t>
            </a:fld>
            <a:endParaRPr lang="nl-NL"/>
          </a:p>
        </p:txBody>
      </p:sp>
      <p:sp>
        <p:nvSpPr>
          <p:cNvPr id="5" name="Tijdelijke aanduiding voor voettekst 4"/>
          <p:cNvSpPr>
            <a:spLocks noGrp="1"/>
          </p:cNvSpPr>
          <p:nvPr>
            <p:ph type="ftr" sz="quarter" idx="4"/>
          </p:nvPr>
        </p:nvSpPr>
        <p:spPr/>
        <p:txBody>
          <a:bodyPr/>
          <a:lstStyle/>
          <a:p>
            <a:r>
              <a:rPr lang="nl-NL"/>
              <a:t>Typ titel presentatie bij Invoegen&gt;Koptekst en voettekst, tab Notites en hand-oouts</a:t>
            </a:r>
          </a:p>
        </p:txBody>
      </p:sp>
      <p:sp>
        <p:nvSpPr>
          <p:cNvPr id="6" name="Tijdelijke aanduiding voor dianummer 5"/>
          <p:cNvSpPr>
            <a:spLocks noGrp="1"/>
          </p:cNvSpPr>
          <p:nvPr>
            <p:ph type="sldNum" sz="quarter" idx="5"/>
          </p:nvPr>
        </p:nvSpPr>
        <p:spPr/>
        <p:txBody>
          <a:bodyPr/>
          <a:lstStyle/>
          <a:p>
            <a:fld id="{4002E865-BF8A-452B-BDD6-99DBDD8E789D}" type="slidenum">
              <a:rPr lang="nl-NL" smtClean="0"/>
              <a:pPr/>
              <a:t>57</a:t>
            </a:fld>
            <a:endParaRPr lang="nl-NL"/>
          </a:p>
        </p:txBody>
      </p:sp>
    </p:spTree>
    <p:extLst>
      <p:ext uri="{BB962C8B-B14F-4D97-AF65-F5344CB8AC3E}">
        <p14:creationId xmlns:p14="http://schemas.microsoft.com/office/powerpoint/2010/main" val="885069436"/>
      </p:ext>
    </p:extLst>
  </p:cSld>
  <p:clrMapOvr>
    <a:masterClrMapping/>
  </p:clrMapOvr>
</p:notes>
</file>

<file path=ppt/slideLayouts/_rels/slideLayout1.xml.rels><?xml version="1.0" encoding="UTF-8" standalone="yes"?>
<Relationships xmlns="http://schemas.openxmlformats.org/package/2006/relationships"><Relationship Id="rId8" Type="http://schemas.openxmlformats.org/officeDocument/2006/relationships/image" Target="../media/image8.png"/><Relationship Id="rId3" Type="http://schemas.openxmlformats.org/officeDocument/2006/relationships/image" Target="../media/image3.png"/><Relationship Id="rId7" Type="http://schemas.openxmlformats.org/officeDocument/2006/relationships/image" Target="../media/image7.png"/><Relationship Id="rId2" Type="http://schemas.openxmlformats.org/officeDocument/2006/relationships/image" Target="../media/image2.png"/><Relationship Id="rId1" Type="http://schemas.openxmlformats.org/officeDocument/2006/relationships/slideMaster" Target="../slideMasters/slideMaster1.xml"/><Relationship Id="rId6" Type="http://schemas.openxmlformats.org/officeDocument/2006/relationships/image" Target="../media/image6.png"/><Relationship Id="rId5" Type="http://schemas.openxmlformats.org/officeDocument/2006/relationships/image" Target="../media/image5.png"/><Relationship Id="rId4" Type="http://schemas.openxmlformats.org/officeDocument/2006/relationships/image" Target="../media/image4.png"/><Relationship Id="rId9" Type="http://schemas.openxmlformats.org/officeDocument/2006/relationships/image" Target="../media/image9.png"/></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2" Type="http://schemas.openxmlformats.org/officeDocument/2006/relationships/image" Target="../media/image1.png"/><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8" Type="http://schemas.openxmlformats.org/officeDocument/2006/relationships/image" Target="../media/image9.png"/><Relationship Id="rId3" Type="http://schemas.openxmlformats.org/officeDocument/2006/relationships/image" Target="../media/image4.png"/><Relationship Id="rId7" Type="http://schemas.openxmlformats.org/officeDocument/2006/relationships/image" Target="../media/image8.png"/><Relationship Id="rId2" Type="http://schemas.openxmlformats.org/officeDocument/2006/relationships/image" Target="../media/image2.png"/><Relationship Id="rId1" Type="http://schemas.openxmlformats.org/officeDocument/2006/relationships/slideMaster" Target="../slideMasters/slideMaster1.xml"/><Relationship Id="rId6" Type="http://schemas.openxmlformats.org/officeDocument/2006/relationships/image" Target="../media/image7.png"/><Relationship Id="rId5" Type="http://schemas.openxmlformats.org/officeDocument/2006/relationships/image" Target="../media/image6.png"/><Relationship Id="rId4" Type="http://schemas.openxmlformats.org/officeDocument/2006/relationships/image" Target="../media/image5.png"/></Relationships>
</file>

<file path=ppt/slideLayouts/slideLayout1.xml><?xml version="1.0" encoding="utf-8"?>
<p:sldLayout xmlns:a="http://schemas.openxmlformats.org/drawingml/2006/main" xmlns:r="http://schemas.openxmlformats.org/officeDocument/2006/relationships" xmlns:p="http://schemas.openxmlformats.org/presentationml/2006/main" showMasterSp="0" preserve="1" userDrawn="1">
  <p:cSld name="Titeldia">
    <p:bg>
      <p:bgPr>
        <a:solidFill>
          <a:schemeClr val="bg1"/>
        </a:solidFill>
        <a:effectLst/>
      </p:bgPr>
    </p:bg>
    <p:spTree>
      <p:nvGrpSpPr>
        <p:cNvPr id="1" name=""/>
        <p:cNvGrpSpPr/>
        <p:nvPr/>
      </p:nvGrpSpPr>
      <p:grpSpPr>
        <a:xfrm>
          <a:off x="0" y="0"/>
          <a:ext cx="0" cy="0"/>
          <a:chOff x="0" y="0"/>
          <a:chExt cx="0" cy="0"/>
        </a:xfrm>
      </p:grpSpPr>
      <p:sp>
        <p:nvSpPr>
          <p:cNvPr id="6" name="Rechthoek: afgeronde hoeken 5">
            <a:extLst>
              <a:ext uri="{FF2B5EF4-FFF2-40B4-BE49-F238E27FC236}">
                <a16:creationId xmlns:a16="http://schemas.microsoft.com/office/drawing/2014/main" id="{BA038987-E69C-6D6B-E461-9468D227A385}"/>
              </a:ext>
            </a:extLst>
          </p:cNvPr>
          <p:cNvSpPr/>
          <p:nvPr userDrawn="1"/>
        </p:nvSpPr>
        <p:spPr>
          <a:xfrm>
            <a:off x="326270" y="283876"/>
            <a:ext cx="13834626" cy="5192054"/>
          </a:xfrm>
          <a:prstGeom prst="roundRect">
            <a:avLst>
              <a:gd name="adj" fmla="val 35533"/>
            </a:avLst>
          </a:prstGeom>
          <a:solidFill>
            <a:srgbClr val="F0EBFF"/>
          </a:solid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nl-NL"/>
          </a:p>
        </p:txBody>
      </p:sp>
      <p:sp>
        <p:nvSpPr>
          <p:cNvPr id="8" name="Tijdelijke aanduiding voor tekst 7"/>
          <p:cNvSpPr>
            <a:spLocks noGrp="1"/>
          </p:cNvSpPr>
          <p:nvPr>
            <p:ph type="body" sz="quarter" idx="13" hasCustomPrompt="1"/>
          </p:nvPr>
        </p:nvSpPr>
        <p:spPr>
          <a:xfrm>
            <a:off x="1414318" y="6243458"/>
            <a:ext cx="5353249" cy="288000"/>
          </a:xfrm>
          <a:noFill/>
          <a:ln>
            <a:noFill/>
          </a:ln>
        </p:spPr>
        <p:txBody>
          <a:bodyPr tIns="0" bIns="0" anchor="b" anchorCtr="0">
            <a:noAutofit/>
          </a:bodyPr>
          <a:lstStyle>
            <a:lvl1pPr marL="0" indent="0">
              <a:lnSpc>
                <a:spcPct val="100000"/>
              </a:lnSpc>
              <a:spcBef>
                <a:spcPts val="0"/>
              </a:spcBef>
              <a:buFontTx/>
              <a:buNone/>
              <a:defRPr sz="1200">
                <a:solidFill>
                  <a:schemeClr val="tx1"/>
                </a:solidFill>
                <a:latin typeface="+mn-lt"/>
              </a:defRPr>
            </a:lvl1pPr>
            <a:lvl2pPr>
              <a:lnSpc>
                <a:spcPts val="2500"/>
              </a:lnSpc>
              <a:defRPr sz="1800">
                <a:latin typeface="+mn-lt"/>
              </a:defRPr>
            </a:lvl2pPr>
            <a:lvl3pPr>
              <a:lnSpc>
                <a:spcPts val="2500"/>
              </a:lnSpc>
              <a:defRPr sz="1800">
                <a:latin typeface="+mn-lt"/>
              </a:defRPr>
            </a:lvl3pPr>
            <a:lvl4pPr>
              <a:lnSpc>
                <a:spcPts val="2500"/>
              </a:lnSpc>
              <a:defRPr sz="1800">
                <a:latin typeface="+mn-lt"/>
              </a:defRPr>
            </a:lvl4pPr>
            <a:lvl5pPr>
              <a:lnSpc>
                <a:spcPts val="2500"/>
              </a:lnSpc>
              <a:defRPr sz="1800">
                <a:latin typeface="+mn-lt"/>
              </a:defRPr>
            </a:lvl5pPr>
          </a:lstStyle>
          <a:p>
            <a:pPr lvl="0"/>
            <a:r>
              <a:rPr lang="nl-NL" noProof="0"/>
              <a:t>Naam Achternaam</a:t>
            </a:r>
          </a:p>
        </p:txBody>
      </p:sp>
      <p:sp>
        <p:nvSpPr>
          <p:cNvPr id="30" name="Ondertitel 2"/>
          <p:cNvSpPr>
            <a:spLocks noGrp="1"/>
          </p:cNvSpPr>
          <p:nvPr>
            <p:ph type="subTitle" idx="1"/>
          </p:nvPr>
        </p:nvSpPr>
        <p:spPr>
          <a:xfrm>
            <a:off x="1415479" y="3728266"/>
            <a:ext cx="5396215" cy="792000"/>
          </a:xfrm>
        </p:spPr>
        <p:txBody>
          <a:bodyPr anchor="ctr"/>
          <a:lstStyle>
            <a:lvl1pPr marL="0" indent="0" algn="l">
              <a:buNone/>
              <a:defRPr>
                <a:solidFill>
                  <a:srgbClr val="42177D"/>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nl-NL" noProof="0"/>
              <a:t>Klikken om de ondertitelstijl van het model te bewerken</a:t>
            </a:r>
          </a:p>
        </p:txBody>
      </p:sp>
      <p:sp>
        <p:nvSpPr>
          <p:cNvPr id="29" name="Titel 1"/>
          <p:cNvSpPr>
            <a:spLocks noGrp="1"/>
          </p:cNvSpPr>
          <p:nvPr>
            <p:ph type="ctrTitle" hasCustomPrompt="1"/>
          </p:nvPr>
        </p:nvSpPr>
        <p:spPr>
          <a:xfrm>
            <a:off x="1419864" y="2821930"/>
            <a:ext cx="5396215" cy="792000"/>
          </a:xfrm>
        </p:spPr>
        <p:txBody>
          <a:bodyPr/>
          <a:lstStyle>
            <a:lvl1pPr>
              <a:defRPr>
                <a:solidFill>
                  <a:srgbClr val="E52E70"/>
                </a:solidFill>
              </a:defRPr>
            </a:lvl1pPr>
          </a:lstStyle>
          <a:p>
            <a:r>
              <a:rPr lang="nl-NL" noProof="0"/>
              <a:t>Klik om de titel te bewerken</a:t>
            </a:r>
          </a:p>
        </p:txBody>
      </p:sp>
      <p:pic>
        <p:nvPicPr>
          <p:cNvPr id="10" name="Afbeelding 9" descr="Afbeelding met Lettertype, Graphics, grafische vormgeving, schermopname&#10;&#10;Automatisch gegenereerde beschrijving">
            <a:extLst>
              <a:ext uri="{FF2B5EF4-FFF2-40B4-BE49-F238E27FC236}">
                <a16:creationId xmlns:a16="http://schemas.microsoft.com/office/drawing/2014/main" id="{0FAA4AAC-E436-824F-40CF-9FB7FA036285}"/>
              </a:ext>
            </a:extLst>
          </p:cNvPr>
          <p:cNvPicPr>
            <a:picLocks noChangeAspect="1"/>
          </p:cNvPicPr>
          <p:nvPr userDrawn="1"/>
        </p:nvPicPr>
        <p:blipFill>
          <a:blip r:embed="rId2" cstate="print">
            <a:extLst>
              <a:ext uri="{28A0092B-C50C-407E-A947-70E740481C1C}">
                <a14:useLocalDpi xmlns:a14="http://schemas.microsoft.com/office/drawing/2010/main" val="0"/>
              </a:ext>
            </a:extLst>
          </a:blip>
          <a:stretch>
            <a:fillRect/>
          </a:stretch>
        </p:blipFill>
        <p:spPr>
          <a:xfrm>
            <a:off x="1387277" y="919242"/>
            <a:ext cx="3024336" cy="1312382"/>
          </a:xfrm>
          <a:prstGeom prst="rect">
            <a:avLst/>
          </a:prstGeom>
        </p:spPr>
      </p:pic>
      <p:sp>
        <p:nvSpPr>
          <p:cNvPr id="9" name="Tijdelijke aanduiding voor tekst 7"/>
          <p:cNvSpPr>
            <a:spLocks noGrp="1"/>
          </p:cNvSpPr>
          <p:nvPr>
            <p:ph type="body" sz="quarter" idx="14" hasCustomPrompt="1"/>
          </p:nvPr>
        </p:nvSpPr>
        <p:spPr>
          <a:xfrm>
            <a:off x="6899836" y="6245276"/>
            <a:ext cx="2448272" cy="288000"/>
          </a:xfrm>
          <a:noFill/>
          <a:ln>
            <a:noFill/>
          </a:ln>
        </p:spPr>
        <p:txBody>
          <a:bodyPr tIns="0" bIns="0" anchor="b" anchorCtr="0">
            <a:noAutofit/>
          </a:bodyPr>
          <a:lstStyle>
            <a:lvl1pPr marL="0" indent="0" algn="r">
              <a:lnSpc>
                <a:spcPct val="100000"/>
              </a:lnSpc>
              <a:buFontTx/>
              <a:buNone/>
              <a:defRPr sz="1200">
                <a:solidFill>
                  <a:schemeClr val="tx1"/>
                </a:solidFill>
                <a:latin typeface="+mn-lt"/>
              </a:defRPr>
            </a:lvl1pPr>
            <a:lvl2pPr>
              <a:lnSpc>
                <a:spcPts val="2500"/>
              </a:lnSpc>
              <a:defRPr sz="1800">
                <a:latin typeface="+mn-lt"/>
              </a:defRPr>
            </a:lvl2pPr>
            <a:lvl3pPr>
              <a:lnSpc>
                <a:spcPts val="2500"/>
              </a:lnSpc>
              <a:defRPr sz="1800">
                <a:latin typeface="+mn-lt"/>
              </a:defRPr>
            </a:lvl3pPr>
            <a:lvl4pPr>
              <a:lnSpc>
                <a:spcPts val="2500"/>
              </a:lnSpc>
              <a:defRPr sz="1800">
                <a:latin typeface="+mn-lt"/>
              </a:defRPr>
            </a:lvl4pPr>
            <a:lvl5pPr>
              <a:lnSpc>
                <a:spcPts val="2500"/>
              </a:lnSpc>
              <a:defRPr sz="1800">
                <a:latin typeface="+mn-lt"/>
              </a:defRPr>
            </a:lvl5pPr>
          </a:lstStyle>
          <a:p>
            <a:pPr lvl="0"/>
            <a:r>
              <a:rPr lang="nl-NL" noProof="0"/>
              <a:t>Plaats</a:t>
            </a:r>
          </a:p>
        </p:txBody>
      </p:sp>
      <p:sp>
        <p:nvSpPr>
          <p:cNvPr id="17" name="Tijdelijke aanduiding voor tekst 7"/>
          <p:cNvSpPr>
            <a:spLocks noGrp="1"/>
          </p:cNvSpPr>
          <p:nvPr>
            <p:ph type="body" sz="quarter" idx="16" hasCustomPrompt="1"/>
          </p:nvPr>
        </p:nvSpPr>
        <p:spPr>
          <a:xfrm>
            <a:off x="9480376" y="6245276"/>
            <a:ext cx="2448272" cy="288000"/>
          </a:xfrm>
          <a:noFill/>
          <a:ln>
            <a:noFill/>
          </a:ln>
        </p:spPr>
        <p:txBody>
          <a:bodyPr tIns="0" bIns="0" anchor="b" anchorCtr="0">
            <a:noAutofit/>
          </a:bodyPr>
          <a:lstStyle>
            <a:lvl1pPr marL="0" indent="0">
              <a:lnSpc>
                <a:spcPct val="100000"/>
              </a:lnSpc>
              <a:buFontTx/>
              <a:buNone/>
              <a:defRPr sz="1200" baseline="0">
                <a:solidFill>
                  <a:srgbClr val="42177D"/>
                </a:solidFill>
                <a:latin typeface="+mn-lt"/>
              </a:defRPr>
            </a:lvl1pPr>
            <a:lvl2pPr>
              <a:lnSpc>
                <a:spcPts val="2500"/>
              </a:lnSpc>
              <a:defRPr sz="1800">
                <a:latin typeface="+mn-lt"/>
              </a:defRPr>
            </a:lvl2pPr>
            <a:lvl3pPr>
              <a:lnSpc>
                <a:spcPts val="2500"/>
              </a:lnSpc>
              <a:defRPr sz="1800">
                <a:latin typeface="+mn-lt"/>
              </a:defRPr>
            </a:lvl3pPr>
            <a:lvl4pPr>
              <a:lnSpc>
                <a:spcPts val="2500"/>
              </a:lnSpc>
              <a:defRPr sz="1800">
                <a:latin typeface="+mn-lt"/>
              </a:defRPr>
            </a:lvl4pPr>
            <a:lvl5pPr>
              <a:lnSpc>
                <a:spcPts val="2500"/>
              </a:lnSpc>
              <a:defRPr sz="1800">
                <a:latin typeface="+mn-lt"/>
              </a:defRPr>
            </a:lvl5pPr>
          </a:lstStyle>
          <a:p>
            <a:pPr lvl="0"/>
            <a:r>
              <a:rPr lang="nl-NL" noProof="0" err="1"/>
              <a:t>dd</a:t>
            </a:r>
            <a:r>
              <a:rPr lang="nl-NL" noProof="0"/>
              <a:t> </a:t>
            </a:r>
            <a:r>
              <a:rPr lang="nl-NL" noProof="0" err="1"/>
              <a:t>mmmm</a:t>
            </a:r>
            <a:r>
              <a:rPr lang="nl-NL" noProof="0"/>
              <a:t> </a:t>
            </a:r>
            <a:r>
              <a:rPr lang="nl-NL" noProof="0" err="1"/>
              <a:t>jjjj</a:t>
            </a:r>
            <a:endParaRPr lang="nl-NL" noProof="0"/>
          </a:p>
        </p:txBody>
      </p:sp>
      <p:pic>
        <p:nvPicPr>
          <p:cNvPr id="3" name="Afbeelding 2" descr="Afbeelding met schermopname, tekst, ontwerp&#10;&#10;Automatisch gegenereerde beschrijving">
            <a:extLst>
              <a:ext uri="{FF2B5EF4-FFF2-40B4-BE49-F238E27FC236}">
                <a16:creationId xmlns:a16="http://schemas.microsoft.com/office/drawing/2014/main" id="{C640D655-7F33-ED0E-D0AA-BB7896611BFD}"/>
              </a:ext>
            </a:extLst>
          </p:cNvPr>
          <p:cNvPicPr>
            <a:picLocks noChangeAspect="1"/>
          </p:cNvPicPr>
          <p:nvPr userDrawn="1"/>
        </p:nvPicPr>
        <p:blipFill>
          <a:blip r:embed="rId3" cstate="print">
            <a:extLst>
              <a:ext uri="{28A0092B-C50C-407E-A947-70E740481C1C}">
                <a14:useLocalDpi xmlns:a14="http://schemas.microsoft.com/office/drawing/2010/main" val="0"/>
              </a:ext>
            </a:extLst>
          </a:blip>
          <a:stretch>
            <a:fillRect/>
          </a:stretch>
        </p:blipFill>
        <p:spPr>
          <a:xfrm>
            <a:off x="4295800" y="1048580"/>
            <a:ext cx="10721414" cy="5809420"/>
          </a:xfrm>
          <a:prstGeom prst="rect">
            <a:avLst/>
          </a:prstGeom>
        </p:spPr>
      </p:pic>
      <p:pic>
        <p:nvPicPr>
          <p:cNvPr id="1026" name="Picture 2" descr="Logo ABN AMRO">
            <a:extLst>
              <a:ext uri="{FF2B5EF4-FFF2-40B4-BE49-F238E27FC236}">
                <a16:creationId xmlns:a16="http://schemas.microsoft.com/office/drawing/2014/main" id="{B93CE5D1-29B5-4A55-D507-6CD83DA4E7D8}"/>
              </a:ext>
            </a:extLst>
          </p:cNvPr>
          <p:cNvPicPr>
            <a:picLocks noChangeAspect="1" noChangeArrowheads="1"/>
          </p:cNvPicPr>
          <p:nvPr userDrawn="1"/>
        </p:nvPicPr>
        <p:blipFill>
          <a:blip r:embed="rId4" cstate="print">
            <a:extLst>
              <a:ext uri="{28A0092B-C50C-407E-A947-70E740481C1C}">
                <a14:useLocalDpi xmlns:a14="http://schemas.microsoft.com/office/drawing/2010/main" val="0"/>
              </a:ext>
            </a:extLst>
          </a:blip>
          <a:srcRect/>
          <a:stretch>
            <a:fillRect/>
          </a:stretch>
        </p:blipFill>
        <p:spPr bwMode="auto">
          <a:xfrm>
            <a:off x="515961" y="5708074"/>
            <a:ext cx="1285714" cy="360000"/>
          </a:xfrm>
          <a:prstGeom prst="rect">
            <a:avLst/>
          </a:prstGeom>
          <a:noFill/>
          <a:extLst>
            <a:ext uri="{909E8E84-426E-40DD-AFC4-6F175D3DCCD1}">
              <a14:hiddenFill xmlns:a14="http://schemas.microsoft.com/office/drawing/2010/main">
                <a:solidFill>
                  <a:srgbClr val="FFFFFF"/>
                </a:solidFill>
              </a14:hiddenFill>
            </a:ext>
          </a:extLst>
        </p:spPr>
      </p:pic>
      <p:pic>
        <p:nvPicPr>
          <p:cNvPr id="1028" name="Picture 4" descr="Logo ASN Bank">
            <a:extLst>
              <a:ext uri="{FF2B5EF4-FFF2-40B4-BE49-F238E27FC236}">
                <a16:creationId xmlns:a16="http://schemas.microsoft.com/office/drawing/2014/main" id="{411EDC17-EBCD-5ABE-177B-91C96B0FFC89}"/>
              </a:ext>
            </a:extLst>
          </p:cNvPr>
          <p:cNvPicPr>
            <a:picLocks noChangeAspect="1" noChangeArrowheads="1"/>
          </p:cNvPicPr>
          <p:nvPr userDrawn="1"/>
        </p:nvPicPr>
        <p:blipFill>
          <a:blip r:embed="rId5">
            <a:extLst>
              <a:ext uri="{28A0092B-C50C-407E-A947-70E740481C1C}">
                <a14:useLocalDpi xmlns:a14="http://schemas.microsoft.com/office/drawing/2010/main" val="0"/>
              </a:ext>
            </a:extLst>
          </a:blip>
          <a:srcRect/>
          <a:stretch>
            <a:fillRect/>
          </a:stretch>
        </p:blipFill>
        <p:spPr bwMode="auto">
          <a:xfrm>
            <a:off x="2026732" y="5587400"/>
            <a:ext cx="1402597" cy="360000"/>
          </a:xfrm>
          <a:prstGeom prst="rect">
            <a:avLst/>
          </a:prstGeom>
          <a:noFill/>
          <a:extLst>
            <a:ext uri="{909E8E84-426E-40DD-AFC4-6F175D3DCCD1}">
              <a14:hiddenFill xmlns:a14="http://schemas.microsoft.com/office/drawing/2010/main">
                <a:solidFill>
                  <a:srgbClr val="FFFFFF"/>
                </a:solidFill>
              </a14:hiddenFill>
            </a:ext>
          </a:extLst>
        </p:spPr>
      </p:pic>
      <p:pic>
        <p:nvPicPr>
          <p:cNvPr id="4" name="Afbeelding 3">
            <a:extLst>
              <a:ext uri="{FF2B5EF4-FFF2-40B4-BE49-F238E27FC236}">
                <a16:creationId xmlns:a16="http://schemas.microsoft.com/office/drawing/2014/main" id="{6A28A663-5298-AB81-E63D-C030AC089552}"/>
              </a:ext>
            </a:extLst>
          </p:cNvPr>
          <p:cNvPicPr>
            <a:picLocks noChangeAspect="1"/>
          </p:cNvPicPr>
          <p:nvPr userDrawn="1"/>
        </p:nvPicPr>
        <p:blipFill>
          <a:blip r:embed="rId6" cstate="print">
            <a:extLst>
              <a:ext uri="{28A0092B-C50C-407E-A947-70E740481C1C}">
                <a14:useLocalDpi xmlns:a14="http://schemas.microsoft.com/office/drawing/2010/main" val="0"/>
              </a:ext>
            </a:extLst>
          </a:blip>
          <a:stretch>
            <a:fillRect/>
          </a:stretch>
        </p:blipFill>
        <p:spPr>
          <a:xfrm>
            <a:off x="3651514" y="5570735"/>
            <a:ext cx="1230769" cy="360000"/>
          </a:xfrm>
          <a:prstGeom prst="rect">
            <a:avLst/>
          </a:prstGeom>
        </p:spPr>
      </p:pic>
      <p:pic>
        <p:nvPicPr>
          <p:cNvPr id="5" name="Afbeelding 4">
            <a:extLst>
              <a:ext uri="{FF2B5EF4-FFF2-40B4-BE49-F238E27FC236}">
                <a16:creationId xmlns:a16="http://schemas.microsoft.com/office/drawing/2014/main" id="{D70BD7D6-B15D-EB53-D524-D267B85654F6}"/>
              </a:ext>
            </a:extLst>
          </p:cNvPr>
          <p:cNvPicPr>
            <a:picLocks noChangeAspect="1"/>
          </p:cNvPicPr>
          <p:nvPr userDrawn="1"/>
        </p:nvPicPr>
        <p:blipFill>
          <a:blip r:embed="rId7" cstate="print">
            <a:extLst>
              <a:ext uri="{28A0092B-C50C-407E-A947-70E740481C1C}">
                <a14:useLocalDpi xmlns:a14="http://schemas.microsoft.com/office/drawing/2010/main" val="0"/>
              </a:ext>
            </a:extLst>
          </a:blip>
          <a:stretch>
            <a:fillRect/>
          </a:stretch>
        </p:blipFill>
        <p:spPr>
          <a:xfrm>
            <a:off x="5104468" y="5574798"/>
            <a:ext cx="1107692" cy="360000"/>
          </a:xfrm>
          <a:prstGeom prst="rect">
            <a:avLst/>
          </a:prstGeom>
        </p:spPr>
      </p:pic>
      <p:pic>
        <p:nvPicPr>
          <p:cNvPr id="1030" name="Picture 6" descr="Logo SNS Bank">
            <a:extLst>
              <a:ext uri="{FF2B5EF4-FFF2-40B4-BE49-F238E27FC236}">
                <a16:creationId xmlns:a16="http://schemas.microsoft.com/office/drawing/2014/main" id="{FC288AEA-8F1D-87E5-B2AF-9E2D9802EA26}"/>
              </a:ext>
            </a:extLst>
          </p:cNvPr>
          <p:cNvPicPr>
            <a:picLocks noChangeAspect="1" noChangeArrowheads="1"/>
          </p:cNvPicPr>
          <p:nvPr userDrawn="1"/>
        </p:nvPicPr>
        <p:blipFill>
          <a:blip r:embed="rId8" cstate="print">
            <a:extLst>
              <a:ext uri="{28A0092B-C50C-407E-A947-70E740481C1C}">
                <a14:useLocalDpi xmlns:a14="http://schemas.microsoft.com/office/drawing/2010/main" val="0"/>
              </a:ext>
            </a:extLst>
          </a:blip>
          <a:srcRect/>
          <a:stretch>
            <a:fillRect/>
          </a:stretch>
        </p:blipFill>
        <p:spPr bwMode="auto">
          <a:xfrm>
            <a:off x="7706787" y="5570735"/>
            <a:ext cx="972973" cy="360000"/>
          </a:xfrm>
          <a:prstGeom prst="rect">
            <a:avLst/>
          </a:prstGeom>
          <a:noFill/>
          <a:extLst>
            <a:ext uri="{909E8E84-426E-40DD-AFC4-6F175D3DCCD1}">
              <a14:hiddenFill xmlns:a14="http://schemas.microsoft.com/office/drawing/2010/main">
                <a:solidFill>
                  <a:srgbClr val="FFFFFF"/>
                </a:solidFill>
              </a14:hiddenFill>
            </a:ext>
          </a:extLst>
        </p:spPr>
      </p:pic>
      <p:pic>
        <p:nvPicPr>
          <p:cNvPr id="13" name="Afbeelding 12" descr="Afbeelding met Lettertype, Graphics, tekst, typografie&#10;&#10;Automatisch gegenereerde beschrijving">
            <a:extLst>
              <a:ext uri="{FF2B5EF4-FFF2-40B4-BE49-F238E27FC236}">
                <a16:creationId xmlns:a16="http://schemas.microsoft.com/office/drawing/2014/main" id="{39D2B5EB-0E5A-AF8E-C480-369211A1FBC1}"/>
              </a:ext>
            </a:extLst>
          </p:cNvPr>
          <p:cNvPicPr>
            <a:picLocks noChangeAspect="1"/>
          </p:cNvPicPr>
          <p:nvPr userDrawn="1"/>
        </p:nvPicPr>
        <p:blipFill>
          <a:blip r:embed="rId9" cstate="print">
            <a:extLst>
              <a:ext uri="{28A0092B-C50C-407E-A947-70E740481C1C}">
                <a14:useLocalDpi xmlns:a14="http://schemas.microsoft.com/office/drawing/2010/main" val="0"/>
              </a:ext>
            </a:extLst>
          </a:blip>
          <a:stretch>
            <a:fillRect/>
          </a:stretch>
        </p:blipFill>
        <p:spPr>
          <a:xfrm>
            <a:off x="6434345" y="5661397"/>
            <a:ext cx="1050257" cy="288000"/>
          </a:xfrm>
          <a:prstGeom prst="rect">
            <a:avLst/>
          </a:prstGeom>
        </p:spPr>
      </p:pic>
    </p:spTree>
    <p:extLst>
      <p:ext uri="{BB962C8B-B14F-4D97-AF65-F5344CB8AC3E}">
        <p14:creationId xmlns:p14="http://schemas.microsoft.com/office/powerpoint/2010/main" val="4216387555"/>
      </p:ext>
    </p:extLst>
  </p:cSld>
  <p:clrMapOvr>
    <a:masterClrMapping/>
  </p:clrMapOvr>
  <p:extLst>
    <p:ext uri="{DCECCB84-F9BA-43D5-87BE-67443E8EF086}">
      <p15:sldGuideLst xmlns:p15="http://schemas.microsoft.com/office/powerpoint/2012/main">
        <p15:guide id="1" orient="horz" pos="2160" userDrawn="1">
          <p15:clr>
            <a:srgbClr val="FBAE40"/>
          </p15:clr>
        </p15:guide>
        <p15:guide id="2" pos="3840" userDrawn="1">
          <p15:clr>
            <a:srgbClr val="FBAE40"/>
          </p15:clr>
        </p15:guide>
        <p15:guide id="3" orient="horz" pos="3249" userDrawn="1">
          <p15:clr>
            <a:srgbClr val="FBAE40"/>
          </p15:clr>
        </p15:guide>
        <p15:guide id="4" orient="horz" pos="1071" userDrawn="1">
          <p15:clr>
            <a:srgbClr val="FBAE40"/>
          </p15:clr>
        </p15:guide>
        <p15:guide id="5" pos="1345" userDrawn="1">
          <p15:clr>
            <a:srgbClr val="FBAE40"/>
          </p15:clr>
        </p15:guide>
        <p15:guide id="6" orient="horz" pos="3566" userDrawn="1">
          <p15:clr>
            <a:srgbClr val="FBAE40"/>
          </p15:clr>
        </p15:guide>
        <p15:guide id="7" orient="horz" pos="3702" userDrawn="1">
          <p15:clr>
            <a:srgbClr val="FBAE40"/>
          </p15:clr>
        </p15:guide>
      </p15:sldGuideLst>
    </p:ext>
  </p:extLst>
</p:sldLayout>
</file>

<file path=ppt/slideLayouts/slideLayout2.xml><?xml version="1.0" encoding="utf-8"?>
<p:sldLayout xmlns:a="http://schemas.openxmlformats.org/drawingml/2006/main" xmlns:r="http://schemas.openxmlformats.org/officeDocument/2006/relationships" xmlns:p="http://schemas.openxmlformats.org/presentationml/2006/main" preserve="1">
  <p:cSld name="Titel met opsommingstekens">
    <p:spTree>
      <p:nvGrpSpPr>
        <p:cNvPr id="1" name=""/>
        <p:cNvGrpSpPr/>
        <p:nvPr/>
      </p:nvGrpSpPr>
      <p:grpSpPr>
        <a:xfrm>
          <a:off x="0" y="0"/>
          <a:ext cx="0" cy="0"/>
          <a:chOff x="0" y="0"/>
          <a:chExt cx="0" cy="0"/>
        </a:xfrm>
      </p:grpSpPr>
      <p:sp>
        <p:nvSpPr>
          <p:cNvPr id="6" name="Tijdelijke aanduiding voor dianummer 5"/>
          <p:cNvSpPr>
            <a:spLocks noGrp="1"/>
          </p:cNvSpPr>
          <p:nvPr>
            <p:ph type="sldNum" sz="quarter" idx="12"/>
          </p:nvPr>
        </p:nvSpPr>
        <p:spPr/>
        <p:txBody>
          <a:bodyPr/>
          <a:lstStyle/>
          <a:p>
            <a:pPr algn="r"/>
            <a:fld id="{D96B53CE-DA57-4586-B1D9-0E4CD3A70BD0}" type="slidenum">
              <a:rPr lang="nl-NL" smtClean="0"/>
              <a:pPr algn="r"/>
              <a:t>‹nr.›</a:t>
            </a:fld>
            <a:endParaRPr lang="nl-NL"/>
          </a:p>
        </p:txBody>
      </p:sp>
      <p:sp>
        <p:nvSpPr>
          <p:cNvPr id="3" name="Tijdelijke aanduiding voor inhoud 2"/>
          <p:cNvSpPr>
            <a:spLocks noGrp="1"/>
          </p:cNvSpPr>
          <p:nvPr>
            <p:ph idx="1"/>
          </p:nvPr>
        </p:nvSpPr>
        <p:spPr/>
        <p:txBody>
          <a:bodyPr/>
          <a:lstStyle/>
          <a:p>
            <a:pPr lvl="0"/>
            <a:r>
              <a:rPr lang="nl-NL" noProof="0"/>
              <a:t>Klikken om de tekststijl van het model te bewerken</a:t>
            </a:r>
          </a:p>
          <a:p>
            <a:pPr lvl="1"/>
            <a:r>
              <a:rPr lang="nl-NL" noProof="0"/>
              <a:t>Tweede niveau</a:t>
            </a:r>
          </a:p>
          <a:p>
            <a:pPr lvl="2"/>
            <a:r>
              <a:rPr lang="nl-NL" noProof="0"/>
              <a:t>Derde niveau</a:t>
            </a:r>
          </a:p>
          <a:p>
            <a:pPr lvl="3"/>
            <a:r>
              <a:rPr lang="nl-NL" noProof="0"/>
              <a:t>Vierde niveau</a:t>
            </a:r>
          </a:p>
          <a:p>
            <a:pPr lvl="4"/>
            <a:r>
              <a:rPr lang="nl-NL" noProof="0"/>
              <a:t>Vijfde niveau</a:t>
            </a:r>
            <a:endParaRPr lang="en-GB" noProof="0"/>
          </a:p>
        </p:txBody>
      </p:sp>
      <p:sp>
        <p:nvSpPr>
          <p:cNvPr id="2" name="Titel 1"/>
          <p:cNvSpPr>
            <a:spLocks noGrp="1"/>
          </p:cNvSpPr>
          <p:nvPr>
            <p:ph type="title"/>
          </p:nvPr>
        </p:nvSpPr>
        <p:spPr/>
        <p:txBody>
          <a:bodyPr/>
          <a:lstStyle/>
          <a:p>
            <a:r>
              <a:rPr lang="nl-NL" noProof="0"/>
              <a:t>Klik om stijl te bewerken</a:t>
            </a:r>
            <a:endParaRPr lang="en-GB" noProof="0"/>
          </a:p>
        </p:txBody>
      </p:sp>
    </p:spTree>
    <p:extLst>
      <p:ext uri="{BB962C8B-B14F-4D97-AF65-F5344CB8AC3E}">
        <p14:creationId xmlns:p14="http://schemas.microsoft.com/office/powerpoint/2010/main" val="3106403857"/>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preserve="1">
  <p:cSld name="Titel en object">
    <p:spTree>
      <p:nvGrpSpPr>
        <p:cNvPr id="1" name=""/>
        <p:cNvGrpSpPr/>
        <p:nvPr/>
      </p:nvGrpSpPr>
      <p:grpSpPr>
        <a:xfrm>
          <a:off x="0" y="0"/>
          <a:ext cx="0" cy="0"/>
          <a:chOff x="0" y="0"/>
          <a:chExt cx="0" cy="0"/>
        </a:xfrm>
      </p:grpSpPr>
      <p:sp>
        <p:nvSpPr>
          <p:cNvPr id="6" name="Tijdelijke aanduiding voor dianummer 5"/>
          <p:cNvSpPr>
            <a:spLocks noGrp="1"/>
          </p:cNvSpPr>
          <p:nvPr>
            <p:ph type="sldNum" sz="quarter" idx="12"/>
          </p:nvPr>
        </p:nvSpPr>
        <p:spPr/>
        <p:txBody>
          <a:bodyPr/>
          <a:lstStyle>
            <a:lvl1pPr algn="r">
              <a:defRPr/>
            </a:lvl1pPr>
          </a:lstStyle>
          <a:p>
            <a:fld id="{D96B53CE-DA57-4586-B1D9-0E4CD3A70BD0}" type="slidenum">
              <a:rPr lang="nl-NL" smtClean="0"/>
              <a:pPr/>
              <a:t>‹nr.›</a:t>
            </a:fld>
            <a:endParaRPr lang="nl-NL"/>
          </a:p>
        </p:txBody>
      </p:sp>
      <p:sp>
        <p:nvSpPr>
          <p:cNvPr id="3" name="Tijdelijke aanduiding voor inhoud 2"/>
          <p:cNvSpPr>
            <a:spLocks noGrp="1"/>
          </p:cNvSpPr>
          <p:nvPr>
            <p:ph idx="1"/>
          </p:nvPr>
        </p:nvSpPr>
        <p:spPr/>
        <p:txBody>
          <a:bodyPr/>
          <a:lstStyle>
            <a:lvl1pPr marL="0" indent="0">
              <a:buFontTx/>
              <a:buNone/>
              <a:defRPr>
                <a:solidFill>
                  <a:srgbClr val="505050"/>
                </a:solidFill>
              </a:defRPr>
            </a:lvl1pPr>
            <a:lvl2pPr marL="360000" indent="-360000">
              <a:buFont typeface="Arial" pitchFamily="34" charset="0"/>
              <a:buChar char="•"/>
              <a:defRPr/>
            </a:lvl2pPr>
            <a:lvl3pPr marL="756000" indent="-360000">
              <a:buFont typeface="Arial" pitchFamily="34" charset="0"/>
              <a:buChar char="-"/>
              <a:defRPr/>
            </a:lvl3pPr>
            <a:lvl4pPr marL="1116000" indent="-360000">
              <a:buFont typeface="Courier New" pitchFamily="49" charset="0"/>
              <a:buChar char="o"/>
              <a:tabLst/>
              <a:defRPr/>
            </a:lvl4pPr>
            <a:lvl5pPr marL="1512000" indent="-360000">
              <a:buFont typeface="Arial" pitchFamily="34" charset="0"/>
              <a:buChar char="~"/>
              <a:defRPr/>
            </a:lvl5pPr>
          </a:lstStyle>
          <a:p>
            <a:pPr lvl="0"/>
            <a:r>
              <a:rPr lang="nl-NL" noProof="0"/>
              <a:t>Klikken om de tekststijl van het model te bewerken</a:t>
            </a:r>
          </a:p>
          <a:p>
            <a:pPr lvl="1"/>
            <a:r>
              <a:rPr lang="nl-NL" noProof="0"/>
              <a:t>Tweede niveau</a:t>
            </a:r>
          </a:p>
          <a:p>
            <a:pPr lvl="2"/>
            <a:r>
              <a:rPr lang="nl-NL" noProof="0"/>
              <a:t>Derde niveau</a:t>
            </a:r>
          </a:p>
          <a:p>
            <a:pPr lvl="3"/>
            <a:r>
              <a:rPr lang="nl-NL" noProof="0"/>
              <a:t>Vierde niveau</a:t>
            </a:r>
          </a:p>
          <a:p>
            <a:pPr lvl="4"/>
            <a:r>
              <a:rPr lang="nl-NL" noProof="0"/>
              <a:t>Vijfde niveau</a:t>
            </a:r>
            <a:endParaRPr lang="en-GB" noProof="0"/>
          </a:p>
        </p:txBody>
      </p:sp>
      <p:sp>
        <p:nvSpPr>
          <p:cNvPr id="2" name="Titel 1"/>
          <p:cNvSpPr>
            <a:spLocks noGrp="1"/>
          </p:cNvSpPr>
          <p:nvPr>
            <p:ph type="title"/>
          </p:nvPr>
        </p:nvSpPr>
        <p:spPr/>
        <p:txBody>
          <a:bodyPr/>
          <a:lstStyle/>
          <a:p>
            <a:r>
              <a:rPr lang="nl-NL" noProof="0"/>
              <a:t>Klik om stijl te bewerken</a:t>
            </a:r>
            <a:endParaRPr lang="en-GB" noProof="0"/>
          </a:p>
        </p:txBody>
      </p:sp>
    </p:spTree>
    <p:extLst>
      <p:ext uri="{BB962C8B-B14F-4D97-AF65-F5344CB8AC3E}">
        <p14:creationId xmlns:p14="http://schemas.microsoft.com/office/powerpoint/2010/main" val="3910793896"/>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preserve="1">
  <p:cSld name="Titel en genummerde lijst">
    <p:spTree>
      <p:nvGrpSpPr>
        <p:cNvPr id="1" name=""/>
        <p:cNvGrpSpPr/>
        <p:nvPr/>
      </p:nvGrpSpPr>
      <p:grpSpPr>
        <a:xfrm>
          <a:off x="0" y="0"/>
          <a:ext cx="0" cy="0"/>
          <a:chOff x="0" y="0"/>
          <a:chExt cx="0" cy="0"/>
        </a:xfrm>
      </p:grpSpPr>
      <p:sp>
        <p:nvSpPr>
          <p:cNvPr id="6" name="Tijdelijke aanduiding voor dianummer 5"/>
          <p:cNvSpPr>
            <a:spLocks noGrp="1"/>
          </p:cNvSpPr>
          <p:nvPr>
            <p:ph type="sldNum" sz="quarter" idx="12"/>
          </p:nvPr>
        </p:nvSpPr>
        <p:spPr/>
        <p:txBody>
          <a:bodyPr/>
          <a:lstStyle>
            <a:lvl1pPr algn="r">
              <a:defRPr/>
            </a:lvl1pPr>
          </a:lstStyle>
          <a:p>
            <a:fld id="{D96B53CE-DA57-4586-B1D9-0E4CD3A70BD0}" type="slidenum">
              <a:rPr lang="nl-NL" smtClean="0"/>
              <a:pPr/>
              <a:t>‹nr.›</a:t>
            </a:fld>
            <a:endParaRPr lang="nl-NL"/>
          </a:p>
        </p:txBody>
      </p:sp>
      <p:sp>
        <p:nvSpPr>
          <p:cNvPr id="11" name="Tijdelijke aanduiding voor tekst 9"/>
          <p:cNvSpPr>
            <a:spLocks noGrp="1"/>
          </p:cNvSpPr>
          <p:nvPr>
            <p:ph type="body" sz="quarter" idx="13"/>
          </p:nvPr>
        </p:nvSpPr>
        <p:spPr>
          <a:xfrm>
            <a:off x="719403" y="1590000"/>
            <a:ext cx="11152484" cy="4525200"/>
          </a:xfrm>
        </p:spPr>
        <p:txBody>
          <a:bodyPr/>
          <a:lstStyle>
            <a:lvl1pPr marL="360000" indent="-360000">
              <a:buFont typeface="+mj-lt"/>
              <a:buAutoNum type="arabicPeriod"/>
              <a:defRPr>
                <a:solidFill>
                  <a:srgbClr val="505050"/>
                </a:solidFill>
              </a:defRPr>
            </a:lvl1pPr>
            <a:lvl2pPr marL="720000" indent="-360000">
              <a:buFont typeface="Arial" pitchFamily="34" charset="0"/>
              <a:buChar char="•"/>
              <a:defRPr>
                <a:solidFill>
                  <a:srgbClr val="505050"/>
                </a:solidFill>
              </a:defRPr>
            </a:lvl2pPr>
            <a:lvl3pPr marL="1080000" indent="-360000">
              <a:buFont typeface="Arial" pitchFamily="34" charset="0"/>
              <a:buChar char="-"/>
              <a:defRPr baseline="0">
                <a:solidFill>
                  <a:srgbClr val="505050"/>
                </a:solidFill>
              </a:defRPr>
            </a:lvl3pPr>
            <a:lvl4pPr marL="1440000" indent="-360000">
              <a:buFont typeface="Courier New" pitchFamily="49" charset="0"/>
              <a:buChar char="o"/>
              <a:defRPr>
                <a:solidFill>
                  <a:srgbClr val="505050"/>
                </a:solidFill>
              </a:defRPr>
            </a:lvl4pPr>
            <a:lvl5pPr marL="2062163" indent="-400050">
              <a:buSzPct val="90000"/>
              <a:buFont typeface="+mj-lt"/>
              <a:buAutoNum type="romanLcPeriod"/>
              <a:defRPr>
                <a:solidFill>
                  <a:srgbClr val="505050"/>
                </a:solidFill>
              </a:defRPr>
            </a:lvl5pPr>
          </a:lstStyle>
          <a:p>
            <a:pPr lvl="0"/>
            <a:r>
              <a:rPr lang="nl-NL" noProof="0"/>
              <a:t>Klikken om de tekststijl van het model te bewerken</a:t>
            </a:r>
          </a:p>
          <a:p>
            <a:pPr lvl="1"/>
            <a:r>
              <a:rPr lang="nl-NL" noProof="0"/>
              <a:t>Tweede niveau</a:t>
            </a:r>
          </a:p>
          <a:p>
            <a:pPr lvl="2"/>
            <a:r>
              <a:rPr lang="nl-NL" noProof="0"/>
              <a:t>Derde niveau</a:t>
            </a:r>
          </a:p>
          <a:p>
            <a:pPr lvl="3"/>
            <a:r>
              <a:rPr lang="nl-NL" noProof="0"/>
              <a:t>Vierde niveau</a:t>
            </a:r>
          </a:p>
        </p:txBody>
      </p:sp>
      <p:sp>
        <p:nvSpPr>
          <p:cNvPr id="2" name="Titel 1"/>
          <p:cNvSpPr>
            <a:spLocks noGrp="1"/>
          </p:cNvSpPr>
          <p:nvPr>
            <p:ph type="title"/>
          </p:nvPr>
        </p:nvSpPr>
        <p:spPr/>
        <p:txBody>
          <a:bodyPr/>
          <a:lstStyle/>
          <a:p>
            <a:r>
              <a:rPr lang="nl-NL" noProof="0"/>
              <a:t>Klik om stijl te bewerken</a:t>
            </a:r>
            <a:endParaRPr lang="en-GB" noProof="0"/>
          </a:p>
        </p:txBody>
      </p:sp>
    </p:spTree>
    <p:extLst>
      <p:ext uri="{BB962C8B-B14F-4D97-AF65-F5344CB8AC3E}">
        <p14:creationId xmlns:p14="http://schemas.microsoft.com/office/powerpoint/2010/main" val="2599517300"/>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Obj" preserve="1">
  <p:cSld name="Inhoud van twee">
    <p:spTree>
      <p:nvGrpSpPr>
        <p:cNvPr id="1" name=""/>
        <p:cNvGrpSpPr/>
        <p:nvPr/>
      </p:nvGrpSpPr>
      <p:grpSpPr>
        <a:xfrm>
          <a:off x="0" y="0"/>
          <a:ext cx="0" cy="0"/>
          <a:chOff x="0" y="0"/>
          <a:chExt cx="0" cy="0"/>
        </a:xfrm>
      </p:grpSpPr>
      <p:sp>
        <p:nvSpPr>
          <p:cNvPr id="7" name="Tijdelijke aanduiding voor dianummer 6"/>
          <p:cNvSpPr>
            <a:spLocks noGrp="1"/>
          </p:cNvSpPr>
          <p:nvPr>
            <p:ph type="sldNum" sz="quarter" idx="12"/>
          </p:nvPr>
        </p:nvSpPr>
        <p:spPr/>
        <p:txBody>
          <a:bodyPr/>
          <a:lstStyle/>
          <a:p>
            <a:pPr algn="r"/>
            <a:fld id="{D96B53CE-DA57-4586-B1D9-0E4CD3A70BD0}" type="slidenum">
              <a:rPr lang="nl-NL" smtClean="0"/>
              <a:pPr algn="r"/>
              <a:t>‹nr.›</a:t>
            </a:fld>
            <a:endParaRPr lang="nl-NL"/>
          </a:p>
        </p:txBody>
      </p:sp>
      <p:sp>
        <p:nvSpPr>
          <p:cNvPr id="4" name="Tijdelijke aanduiding voor inhoud 3"/>
          <p:cNvSpPr>
            <a:spLocks noGrp="1"/>
          </p:cNvSpPr>
          <p:nvPr>
            <p:ph sz="half" idx="2"/>
          </p:nvPr>
        </p:nvSpPr>
        <p:spPr>
          <a:xfrm>
            <a:off x="6297808" y="1600201"/>
            <a:ext cx="5443200" cy="4525963"/>
          </a:xfrm>
        </p:spPr>
        <p:txBody>
          <a:bodyPr/>
          <a:lstStyle>
            <a:lvl1pPr>
              <a:defRPr sz="1800"/>
            </a:lvl1pPr>
            <a:lvl2pPr>
              <a:defRPr sz="1800"/>
            </a:lvl2pPr>
            <a:lvl3pPr>
              <a:defRPr sz="1400"/>
            </a:lvl3pPr>
            <a:lvl4pPr>
              <a:defRPr sz="1400"/>
            </a:lvl4pPr>
            <a:lvl5pPr>
              <a:defRPr sz="1400"/>
            </a:lvl5pPr>
            <a:lvl6pPr>
              <a:defRPr sz="1800"/>
            </a:lvl6pPr>
            <a:lvl7pPr>
              <a:defRPr sz="1800"/>
            </a:lvl7pPr>
            <a:lvl8pPr>
              <a:defRPr sz="1800"/>
            </a:lvl8pPr>
            <a:lvl9pPr>
              <a:defRPr sz="1800"/>
            </a:lvl9pPr>
          </a:lstStyle>
          <a:p>
            <a:pPr lvl="0"/>
            <a:r>
              <a:rPr lang="nl-NL" noProof="0"/>
              <a:t>Klikken om de tekststijl van het model te bewerken</a:t>
            </a:r>
          </a:p>
          <a:p>
            <a:pPr lvl="1"/>
            <a:r>
              <a:rPr lang="nl-NL" noProof="0"/>
              <a:t>Tweede niveau</a:t>
            </a:r>
          </a:p>
          <a:p>
            <a:pPr lvl="2"/>
            <a:r>
              <a:rPr lang="nl-NL" noProof="0"/>
              <a:t>Derde niveau</a:t>
            </a:r>
          </a:p>
          <a:p>
            <a:pPr lvl="3"/>
            <a:r>
              <a:rPr lang="nl-NL" noProof="0"/>
              <a:t>Vierde niveau</a:t>
            </a:r>
          </a:p>
          <a:p>
            <a:pPr lvl="4"/>
            <a:r>
              <a:rPr lang="nl-NL" noProof="0"/>
              <a:t>Vijfde niveau</a:t>
            </a:r>
            <a:endParaRPr lang="en-GB" noProof="0"/>
          </a:p>
        </p:txBody>
      </p:sp>
      <p:sp>
        <p:nvSpPr>
          <p:cNvPr id="3" name="Tijdelijke aanduiding voor inhoud 2"/>
          <p:cNvSpPr>
            <a:spLocks noGrp="1"/>
          </p:cNvSpPr>
          <p:nvPr>
            <p:ph sz="half" idx="1"/>
          </p:nvPr>
        </p:nvSpPr>
        <p:spPr>
          <a:xfrm>
            <a:off x="713809" y="1600201"/>
            <a:ext cx="5443200" cy="4525963"/>
          </a:xfrm>
        </p:spPr>
        <p:txBody>
          <a:bodyPr/>
          <a:lstStyle>
            <a:lvl1pPr>
              <a:defRPr sz="1800"/>
            </a:lvl1pPr>
            <a:lvl2pPr>
              <a:defRPr sz="1800"/>
            </a:lvl2pPr>
            <a:lvl3pPr>
              <a:defRPr sz="1400"/>
            </a:lvl3pPr>
            <a:lvl4pPr>
              <a:defRPr sz="1400"/>
            </a:lvl4pPr>
            <a:lvl5pPr>
              <a:defRPr sz="1400"/>
            </a:lvl5pPr>
            <a:lvl6pPr>
              <a:defRPr sz="1800"/>
            </a:lvl6pPr>
            <a:lvl7pPr>
              <a:defRPr sz="1800"/>
            </a:lvl7pPr>
            <a:lvl8pPr>
              <a:defRPr sz="1800"/>
            </a:lvl8pPr>
            <a:lvl9pPr>
              <a:defRPr sz="1800"/>
            </a:lvl9pPr>
          </a:lstStyle>
          <a:p>
            <a:pPr lvl="0"/>
            <a:r>
              <a:rPr lang="nl-NL" noProof="0"/>
              <a:t>Klikken om de tekststijl van het model te bewerken</a:t>
            </a:r>
          </a:p>
          <a:p>
            <a:pPr lvl="1"/>
            <a:r>
              <a:rPr lang="nl-NL" noProof="0"/>
              <a:t>Tweede niveau</a:t>
            </a:r>
          </a:p>
          <a:p>
            <a:pPr lvl="2"/>
            <a:r>
              <a:rPr lang="nl-NL" noProof="0"/>
              <a:t>Derde niveau</a:t>
            </a:r>
          </a:p>
          <a:p>
            <a:pPr lvl="3"/>
            <a:r>
              <a:rPr lang="nl-NL" noProof="0"/>
              <a:t>Vierde niveau</a:t>
            </a:r>
          </a:p>
          <a:p>
            <a:pPr lvl="4"/>
            <a:r>
              <a:rPr lang="nl-NL" noProof="0"/>
              <a:t>Vijfde niveau</a:t>
            </a:r>
            <a:endParaRPr lang="en-GB" noProof="0"/>
          </a:p>
        </p:txBody>
      </p:sp>
      <p:sp>
        <p:nvSpPr>
          <p:cNvPr id="2" name="Titel 1"/>
          <p:cNvSpPr>
            <a:spLocks noGrp="1"/>
          </p:cNvSpPr>
          <p:nvPr>
            <p:ph type="title"/>
          </p:nvPr>
        </p:nvSpPr>
        <p:spPr/>
        <p:txBody>
          <a:bodyPr/>
          <a:lstStyle/>
          <a:p>
            <a:r>
              <a:rPr lang="nl-NL" noProof="0"/>
              <a:t>Klik om stijl te bewerken</a:t>
            </a:r>
            <a:endParaRPr lang="en-GB" noProof="0"/>
          </a:p>
        </p:txBody>
      </p:sp>
    </p:spTree>
    <p:extLst>
      <p:ext uri="{BB962C8B-B14F-4D97-AF65-F5344CB8AC3E}">
        <p14:creationId xmlns:p14="http://schemas.microsoft.com/office/powerpoint/2010/main" val="1022872118"/>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preserve="1">
  <p:cSld name="Titel - 2 afb -tekst met opsommingstekens">
    <p:spTree>
      <p:nvGrpSpPr>
        <p:cNvPr id="1" name=""/>
        <p:cNvGrpSpPr/>
        <p:nvPr/>
      </p:nvGrpSpPr>
      <p:grpSpPr>
        <a:xfrm>
          <a:off x="0" y="0"/>
          <a:ext cx="0" cy="0"/>
          <a:chOff x="0" y="0"/>
          <a:chExt cx="0" cy="0"/>
        </a:xfrm>
      </p:grpSpPr>
      <p:sp>
        <p:nvSpPr>
          <p:cNvPr id="7" name="Tijdelijke aanduiding voor dianummer 6"/>
          <p:cNvSpPr>
            <a:spLocks noGrp="1"/>
          </p:cNvSpPr>
          <p:nvPr>
            <p:ph type="sldNum" sz="quarter" idx="12"/>
          </p:nvPr>
        </p:nvSpPr>
        <p:spPr/>
        <p:txBody>
          <a:bodyPr/>
          <a:lstStyle>
            <a:lvl1pPr algn="r">
              <a:defRPr/>
            </a:lvl1pPr>
          </a:lstStyle>
          <a:p>
            <a:fld id="{D96B53CE-DA57-4586-B1D9-0E4CD3A70BD0}" type="slidenum">
              <a:rPr lang="nl-NL" smtClean="0"/>
              <a:pPr/>
              <a:t>‹nr.›</a:t>
            </a:fld>
            <a:endParaRPr lang="nl-NL"/>
          </a:p>
        </p:txBody>
      </p:sp>
      <p:sp>
        <p:nvSpPr>
          <p:cNvPr id="11" name="Tijdelijke aanduiding voor tekst 10"/>
          <p:cNvSpPr>
            <a:spLocks noGrp="1"/>
          </p:cNvSpPr>
          <p:nvPr>
            <p:ph type="body" sz="quarter" idx="14" hasCustomPrompt="1"/>
          </p:nvPr>
        </p:nvSpPr>
        <p:spPr>
          <a:xfrm>
            <a:off x="720858" y="4149726"/>
            <a:ext cx="11135783" cy="2016125"/>
          </a:xfrm>
        </p:spPr>
        <p:txBody>
          <a:bodyPr/>
          <a:lstStyle/>
          <a:p>
            <a:pPr lvl="0"/>
            <a:r>
              <a:rPr lang="nl-NL" noProof="0"/>
              <a:t>Klik om de modelstijlen te bewerken</a:t>
            </a:r>
          </a:p>
          <a:p>
            <a:pPr lvl="1"/>
            <a:r>
              <a:rPr lang="nl-NL" noProof="0"/>
              <a:t>Tweede niveau</a:t>
            </a:r>
          </a:p>
          <a:p>
            <a:pPr lvl="2"/>
            <a:r>
              <a:rPr lang="nl-NL" noProof="0"/>
              <a:t>Derde niveau</a:t>
            </a:r>
          </a:p>
          <a:p>
            <a:pPr lvl="3"/>
            <a:r>
              <a:rPr lang="nl-NL" noProof="0"/>
              <a:t>Vierde niveau</a:t>
            </a:r>
          </a:p>
          <a:p>
            <a:pPr lvl="4"/>
            <a:r>
              <a:rPr lang="nl-NL" noProof="0"/>
              <a:t>Vijfde niveau</a:t>
            </a:r>
          </a:p>
        </p:txBody>
      </p:sp>
      <p:sp>
        <p:nvSpPr>
          <p:cNvPr id="13" name="Tijdelijke aanduiding voor inhoud 12"/>
          <p:cNvSpPr>
            <a:spLocks noGrp="1"/>
          </p:cNvSpPr>
          <p:nvPr>
            <p:ph sz="quarter" idx="17" hasCustomPrompt="1"/>
          </p:nvPr>
        </p:nvSpPr>
        <p:spPr>
          <a:xfrm>
            <a:off x="6480043" y="1628800"/>
            <a:ext cx="5376399" cy="2305050"/>
          </a:xfrm>
        </p:spPr>
        <p:txBody>
          <a:bodyPr/>
          <a:lstStyle>
            <a:lvl1pPr>
              <a:defRPr sz="1600" baseline="0"/>
            </a:lvl1pPr>
          </a:lstStyle>
          <a:p>
            <a:pPr lvl="0"/>
            <a:r>
              <a:rPr lang="nl-NL" noProof="0"/>
              <a:t>Klik op pictogram voor afbeelding</a:t>
            </a:r>
          </a:p>
        </p:txBody>
      </p:sp>
      <p:sp>
        <p:nvSpPr>
          <p:cNvPr id="10" name="Tijdelijke aanduiding voor inhoud 12"/>
          <p:cNvSpPr>
            <a:spLocks noGrp="1"/>
          </p:cNvSpPr>
          <p:nvPr>
            <p:ph sz="quarter" idx="16" hasCustomPrompt="1"/>
          </p:nvPr>
        </p:nvSpPr>
        <p:spPr>
          <a:xfrm>
            <a:off x="720029" y="1628006"/>
            <a:ext cx="5376000" cy="2305050"/>
          </a:xfrm>
        </p:spPr>
        <p:txBody>
          <a:bodyPr/>
          <a:lstStyle>
            <a:lvl1pPr>
              <a:defRPr sz="1600" baseline="0"/>
            </a:lvl1pPr>
          </a:lstStyle>
          <a:p>
            <a:pPr lvl="0"/>
            <a:r>
              <a:rPr lang="nl-NL" noProof="0"/>
              <a:t>Klik op pictogram voor afbeelding</a:t>
            </a:r>
          </a:p>
        </p:txBody>
      </p:sp>
      <p:sp>
        <p:nvSpPr>
          <p:cNvPr id="2" name="Titel 1"/>
          <p:cNvSpPr>
            <a:spLocks noGrp="1"/>
          </p:cNvSpPr>
          <p:nvPr>
            <p:ph type="title"/>
          </p:nvPr>
        </p:nvSpPr>
        <p:spPr/>
        <p:txBody>
          <a:bodyPr/>
          <a:lstStyle/>
          <a:p>
            <a:r>
              <a:rPr lang="nl-NL" noProof="0"/>
              <a:t>Klik om stijl te bewerken</a:t>
            </a:r>
          </a:p>
        </p:txBody>
      </p:sp>
    </p:spTree>
    <p:extLst>
      <p:ext uri="{BB962C8B-B14F-4D97-AF65-F5344CB8AC3E}">
        <p14:creationId xmlns:p14="http://schemas.microsoft.com/office/powerpoint/2010/main" val="711398581"/>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preserve="1">
  <p:cSld name="Titel - 2 afb - genummerde tekst">
    <p:spTree>
      <p:nvGrpSpPr>
        <p:cNvPr id="1" name=""/>
        <p:cNvGrpSpPr/>
        <p:nvPr/>
      </p:nvGrpSpPr>
      <p:grpSpPr>
        <a:xfrm>
          <a:off x="0" y="0"/>
          <a:ext cx="0" cy="0"/>
          <a:chOff x="0" y="0"/>
          <a:chExt cx="0" cy="0"/>
        </a:xfrm>
      </p:grpSpPr>
      <p:sp>
        <p:nvSpPr>
          <p:cNvPr id="7" name="Tijdelijke aanduiding voor dianummer 6"/>
          <p:cNvSpPr>
            <a:spLocks noGrp="1"/>
          </p:cNvSpPr>
          <p:nvPr>
            <p:ph type="sldNum" sz="quarter" idx="12"/>
          </p:nvPr>
        </p:nvSpPr>
        <p:spPr/>
        <p:txBody>
          <a:bodyPr/>
          <a:lstStyle/>
          <a:p>
            <a:pPr algn="r"/>
            <a:fld id="{D96B53CE-DA57-4586-B1D9-0E4CD3A70BD0}" type="slidenum">
              <a:rPr lang="nl-NL" smtClean="0"/>
              <a:pPr algn="r"/>
              <a:t>‹nr.›</a:t>
            </a:fld>
            <a:endParaRPr lang="nl-NL"/>
          </a:p>
        </p:txBody>
      </p:sp>
      <p:sp>
        <p:nvSpPr>
          <p:cNvPr id="11" name="Tijdelijke aanduiding voor tekst 10"/>
          <p:cNvSpPr>
            <a:spLocks noGrp="1"/>
          </p:cNvSpPr>
          <p:nvPr>
            <p:ph type="body" sz="quarter" idx="14" hasCustomPrompt="1"/>
          </p:nvPr>
        </p:nvSpPr>
        <p:spPr>
          <a:xfrm>
            <a:off x="714733" y="4149726"/>
            <a:ext cx="11135783" cy="2016125"/>
          </a:xfrm>
        </p:spPr>
        <p:txBody>
          <a:bodyPr/>
          <a:lstStyle>
            <a:lvl1pPr marL="360000" indent="-360000">
              <a:buFont typeface="+mj-lt"/>
              <a:buAutoNum type="arabicPeriod"/>
              <a:defRPr>
                <a:solidFill>
                  <a:srgbClr val="505050"/>
                </a:solidFill>
              </a:defRPr>
            </a:lvl1pPr>
            <a:lvl2pPr marL="719138" indent="-358775">
              <a:buFont typeface="Arial" pitchFamily="34" charset="0"/>
              <a:buChar char="•"/>
              <a:defRPr lang="nl-NL" sz="1800" kern="1200" dirty="0" smtClean="0">
                <a:solidFill>
                  <a:srgbClr val="505050"/>
                </a:solidFill>
                <a:latin typeface="+mn-lt"/>
                <a:ea typeface="+mn-ea"/>
                <a:cs typeface="+mn-cs"/>
              </a:defRPr>
            </a:lvl2pPr>
            <a:lvl3pPr marL="1080000" indent="-360000" algn="l" defTabSz="914400" rtl="0" eaLnBrk="1" latinLnBrk="0" hangingPunct="1">
              <a:spcBef>
                <a:spcPct val="20000"/>
              </a:spcBef>
              <a:buFont typeface="Arial" pitchFamily="34" charset="0"/>
              <a:buChar char="-"/>
              <a:defRPr lang="nl-NL" sz="1400" kern="1200" dirty="0" smtClean="0">
                <a:solidFill>
                  <a:srgbClr val="505050"/>
                </a:solidFill>
                <a:latin typeface="+mn-lt"/>
                <a:ea typeface="+mn-ea"/>
                <a:cs typeface="+mn-cs"/>
              </a:defRPr>
            </a:lvl3pPr>
            <a:lvl4pPr marL="1440000" indent="-360000" algn="l" defTabSz="914400" rtl="0" eaLnBrk="1" latinLnBrk="0" hangingPunct="1">
              <a:spcBef>
                <a:spcPct val="20000"/>
              </a:spcBef>
              <a:buFont typeface="Courier New" pitchFamily="49" charset="0"/>
              <a:buChar char="o"/>
              <a:defRPr lang="nl-NL" sz="1400" kern="1200" dirty="0" smtClean="0">
                <a:solidFill>
                  <a:srgbClr val="505050"/>
                </a:solidFill>
                <a:latin typeface="+mn-lt"/>
                <a:ea typeface="+mn-ea"/>
                <a:cs typeface="+mn-cs"/>
              </a:defRPr>
            </a:lvl4pPr>
            <a:lvl5pPr marL="2081213" indent="-400050" algn="l" defTabSz="914400" rtl="0" eaLnBrk="1" latinLnBrk="0" hangingPunct="1">
              <a:spcBef>
                <a:spcPct val="20000"/>
              </a:spcBef>
              <a:buSzPct val="90000"/>
              <a:buFont typeface="+mj-lt"/>
              <a:buAutoNum type="romanLcPeriod"/>
              <a:defRPr lang="nl-NL" sz="1400" kern="1200" dirty="0" smtClean="0">
                <a:solidFill>
                  <a:srgbClr val="505050"/>
                </a:solidFill>
                <a:latin typeface="+mn-lt"/>
                <a:ea typeface="+mn-ea"/>
                <a:cs typeface="+mn-cs"/>
              </a:defRPr>
            </a:lvl5pPr>
          </a:lstStyle>
          <a:p>
            <a:pPr lvl="0"/>
            <a:r>
              <a:rPr lang="nl-NL" noProof="0"/>
              <a:t>Klik om de modelstijlen te bewerken</a:t>
            </a:r>
          </a:p>
          <a:p>
            <a:pPr lvl="1"/>
            <a:r>
              <a:rPr lang="nl-NL" noProof="0"/>
              <a:t>Tweede niveau</a:t>
            </a:r>
          </a:p>
          <a:p>
            <a:pPr lvl="2"/>
            <a:r>
              <a:rPr lang="nl-NL" noProof="0"/>
              <a:t>Derde niveau</a:t>
            </a:r>
          </a:p>
          <a:p>
            <a:pPr lvl="3"/>
            <a:r>
              <a:rPr lang="nl-NL" noProof="0"/>
              <a:t>Vierde niveau</a:t>
            </a:r>
          </a:p>
        </p:txBody>
      </p:sp>
      <p:sp>
        <p:nvSpPr>
          <p:cNvPr id="14" name="Tijdelijke aanduiding voor inhoud 12"/>
          <p:cNvSpPr>
            <a:spLocks noGrp="1"/>
          </p:cNvSpPr>
          <p:nvPr>
            <p:ph sz="quarter" idx="17" hasCustomPrompt="1"/>
          </p:nvPr>
        </p:nvSpPr>
        <p:spPr>
          <a:xfrm>
            <a:off x="6469351" y="1628800"/>
            <a:ext cx="5376000" cy="2305050"/>
          </a:xfrm>
        </p:spPr>
        <p:txBody>
          <a:bodyPr/>
          <a:lstStyle>
            <a:lvl1pPr>
              <a:defRPr sz="1800" baseline="0"/>
            </a:lvl1pPr>
          </a:lstStyle>
          <a:p>
            <a:pPr lvl="0"/>
            <a:r>
              <a:rPr lang="nl-NL" noProof="0"/>
              <a:t>Klik op pictogram voor afbeelding</a:t>
            </a:r>
          </a:p>
        </p:txBody>
      </p:sp>
      <p:sp>
        <p:nvSpPr>
          <p:cNvPr id="13" name="Tijdelijke aanduiding voor inhoud 12"/>
          <p:cNvSpPr>
            <a:spLocks noGrp="1"/>
          </p:cNvSpPr>
          <p:nvPr>
            <p:ph sz="quarter" idx="16" hasCustomPrompt="1"/>
          </p:nvPr>
        </p:nvSpPr>
        <p:spPr>
          <a:xfrm>
            <a:off x="714731" y="1628006"/>
            <a:ext cx="5376000" cy="2305050"/>
          </a:xfrm>
        </p:spPr>
        <p:txBody>
          <a:bodyPr/>
          <a:lstStyle>
            <a:lvl1pPr>
              <a:defRPr sz="1800" baseline="0"/>
            </a:lvl1pPr>
          </a:lstStyle>
          <a:p>
            <a:pPr lvl="0"/>
            <a:r>
              <a:rPr lang="nl-NL" noProof="0"/>
              <a:t>Klik op pictogram voor afbeelding</a:t>
            </a:r>
          </a:p>
        </p:txBody>
      </p:sp>
      <p:sp>
        <p:nvSpPr>
          <p:cNvPr id="2" name="Titel 1"/>
          <p:cNvSpPr>
            <a:spLocks noGrp="1"/>
          </p:cNvSpPr>
          <p:nvPr>
            <p:ph type="title"/>
          </p:nvPr>
        </p:nvSpPr>
        <p:spPr/>
        <p:txBody>
          <a:bodyPr/>
          <a:lstStyle/>
          <a:p>
            <a:r>
              <a:rPr lang="nl-NL" noProof="0"/>
              <a:t>Klik om stijl te bewerken</a:t>
            </a:r>
          </a:p>
        </p:txBody>
      </p:sp>
    </p:spTree>
    <p:extLst>
      <p:ext uri="{BB962C8B-B14F-4D97-AF65-F5344CB8AC3E}">
        <p14:creationId xmlns:p14="http://schemas.microsoft.com/office/powerpoint/2010/main" val="1329145280"/>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titleOnly" preserve="1">
  <p:cSld name="Alleen titel">
    <p:spTree>
      <p:nvGrpSpPr>
        <p:cNvPr id="1" name=""/>
        <p:cNvGrpSpPr/>
        <p:nvPr/>
      </p:nvGrpSpPr>
      <p:grpSpPr>
        <a:xfrm>
          <a:off x="0" y="0"/>
          <a:ext cx="0" cy="0"/>
          <a:chOff x="0" y="0"/>
          <a:chExt cx="0" cy="0"/>
        </a:xfrm>
      </p:grpSpPr>
      <p:sp>
        <p:nvSpPr>
          <p:cNvPr id="5" name="Tijdelijke aanduiding voor dianummer 4"/>
          <p:cNvSpPr>
            <a:spLocks noGrp="1"/>
          </p:cNvSpPr>
          <p:nvPr>
            <p:ph type="sldNum" sz="quarter" idx="12"/>
          </p:nvPr>
        </p:nvSpPr>
        <p:spPr/>
        <p:txBody>
          <a:bodyPr/>
          <a:lstStyle>
            <a:lvl1pPr algn="r">
              <a:defRPr/>
            </a:lvl1pPr>
          </a:lstStyle>
          <a:p>
            <a:fld id="{D96B53CE-DA57-4586-B1D9-0E4CD3A70BD0}" type="slidenum">
              <a:rPr lang="nl-NL" smtClean="0"/>
              <a:pPr/>
              <a:t>‹nr.›</a:t>
            </a:fld>
            <a:endParaRPr lang="nl-NL"/>
          </a:p>
        </p:txBody>
      </p:sp>
      <p:sp>
        <p:nvSpPr>
          <p:cNvPr id="2" name="Titel 1"/>
          <p:cNvSpPr>
            <a:spLocks noGrp="1"/>
          </p:cNvSpPr>
          <p:nvPr>
            <p:ph type="title"/>
          </p:nvPr>
        </p:nvSpPr>
        <p:spPr/>
        <p:txBody>
          <a:bodyPr/>
          <a:lstStyle/>
          <a:p>
            <a:r>
              <a:rPr lang="nl-NL" noProof="0"/>
              <a:t>Klik om stijl te bewerken</a:t>
            </a:r>
            <a:endParaRPr lang="en-GB" noProof="0"/>
          </a:p>
        </p:txBody>
      </p:sp>
    </p:spTree>
    <p:extLst>
      <p:ext uri="{BB962C8B-B14F-4D97-AF65-F5344CB8AC3E}">
        <p14:creationId xmlns:p14="http://schemas.microsoft.com/office/powerpoint/2010/main" val="3476916337"/>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showMasterSp="0" type="blank" preserve="1">
  <p:cSld name="Leeg">
    <p:spTree>
      <p:nvGrpSpPr>
        <p:cNvPr id="1" name=""/>
        <p:cNvGrpSpPr/>
        <p:nvPr/>
      </p:nvGrpSpPr>
      <p:grpSpPr>
        <a:xfrm>
          <a:off x="0" y="0"/>
          <a:ext cx="0" cy="0"/>
          <a:chOff x="0" y="0"/>
          <a:chExt cx="0" cy="0"/>
        </a:xfrm>
      </p:grpSpPr>
      <p:pic>
        <p:nvPicPr>
          <p:cNvPr id="5" name="Afbeelding 4" descr="Afbeelding met Lettertype, Graphics, grafische vormgeving, schermopname&#10;&#10;Automatisch gegenereerde beschrijving">
            <a:extLst>
              <a:ext uri="{FF2B5EF4-FFF2-40B4-BE49-F238E27FC236}">
                <a16:creationId xmlns:a16="http://schemas.microsoft.com/office/drawing/2014/main" id="{38C493AE-0AD3-DB76-C682-A90B2F32A12F}"/>
              </a:ext>
            </a:extLst>
          </p:cNvPr>
          <p:cNvPicPr>
            <a:picLocks noChangeAspect="1"/>
          </p:cNvPicPr>
          <p:nvPr userDrawn="1"/>
        </p:nvPicPr>
        <p:blipFill>
          <a:blip r:embed="rId2" cstate="print">
            <a:extLst>
              <a:ext uri="{28A0092B-C50C-407E-A947-70E740481C1C}">
                <a14:useLocalDpi xmlns:a14="http://schemas.microsoft.com/office/drawing/2010/main" val="0"/>
              </a:ext>
            </a:extLst>
          </a:blip>
          <a:stretch>
            <a:fillRect/>
          </a:stretch>
        </p:blipFill>
        <p:spPr>
          <a:xfrm>
            <a:off x="10229804" y="368434"/>
            <a:ext cx="1471131" cy="638384"/>
          </a:xfrm>
          <a:prstGeom prst="rect">
            <a:avLst/>
          </a:prstGeom>
        </p:spPr>
      </p:pic>
    </p:spTree>
    <p:extLst>
      <p:ext uri="{BB962C8B-B14F-4D97-AF65-F5344CB8AC3E}">
        <p14:creationId xmlns:p14="http://schemas.microsoft.com/office/powerpoint/2010/main" val="1308729632"/>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showMasterSp="0" preserve="1" userDrawn="1">
  <p:cSld name="Eind_sheet">
    <p:bg>
      <p:bgPr>
        <a:solidFill>
          <a:schemeClr val="bg1"/>
        </a:solidFill>
        <a:effectLst/>
      </p:bgPr>
    </p:bg>
    <p:spTree>
      <p:nvGrpSpPr>
        <p:cNvPr id="1" name=""/>
        <p:cNvGrpSpPr/>
        <p:nvPr/>
      </p:nvGrpSpPr>
      <p:grpSpPr>
        <a:xfrm>
          <a:off x="0" y="0"/>
          <a:ext cx="0" cy="0"/>
          <a:chOff x="0" y="0"/>
          <a:chExt cx="0" cy="0"/>
        </a:xfrm>
      </p:grpSpPr>
      <p:sp>
        <p:nvSpPr>
          <p:cNvPr id="6" name="Rechthoek: afgeronde hoeken 5">
            <a:extLst>
              <a:ext uri="{FF2B5EF4-FFF2-40B4-BE49-F238E27FC236}">
                <a16:creationId xmlns:a16="http://schemas.microsoft.com/office/drawing/2014/main" id="{BA038987-E69C-6D6B-E461-9468D227A385}"/>
              </a:ext>
            </a:extLst>
          </p:cNvPr>
          <p:cNvSpPr/>
          <p:nvPr userDrawn="1"/>
        </p:nvSpPr>
        <p:spPr>
          <a:xfrm>
            <a:off x="326270" y="283876"/>
            <a:ext cx="13834626" cy="5192054"/>
          </a:xfrm>
          <a:prstGeom prst="roundRect">
            <a:avLst>
              <a:gd name="adj" fmla="val 35533"/>
            </a:avLst>
          </a:prstGeom>
          <a:solidFill>
            <a:srgbClr val="F0EBFF"/>
          </a:solid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nl-NL"/>
          </a:p>
        </p:txBody>
      </p:sp>
      <p:sp>
        <p:nvSpPr>
          <p:cNvPr id="30" name="Ondertitel 2"/>
          <p:cNvSpPr>
            <a:spLocks noGrp="1"/>
          </p:cNvSpPr>
          <p:nvPr>
            <p:ph type="subTitle" idx="1"/>
          </p:nvPr>
        </p:nvSpPr>
        <p:spPr>
          <a:xfrm>
            <a:off x="1415479" y="3728266"/>
            <a:ext cx="5396215" cy="792000"/>
          </a:xfrm>
        </p:spPr>
        <p:txBody>
          <a:bodyPr anchor="ctr"/>
          <a:lstStyle>
            <a:lvl1pPr marL="0" indent="0" algn="l">
              <a:buNone/>
              <a:defRPr>
                <a:solidFill>
                  <a:srgbClr val="42177D"/>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nl-NL" noProof="0"/>
              <a:t>Klikken om de ondertitelstijl van het model te bewerken</a:t>
            </a:r>
          </a:p>
        </p:txBody>
      </p:sp>
      <p:sp>
        <p:nvSpPr>
          <p:cNvPr id="29" name="Titel 1"/>
          <p:cNvSpPr>
            <a:spLocks noGrp="1"/>
          </p:cNvSpPr>
          <p:nvPr>
            <p:ph type="ctrTitle" hasCustomPrompt="1"/>
          </p:nvPr>
        </p:nvSpPr>
        <p:spPr>
          <a:xfrm>
            <a:off x="1419864" y="2821930"/>
            <a:ext cx="5396215" cy="792000"/>
          </a:xfrm>
        </p:spPr>
        <p:txBody>
          <a:bodyPr/>
          <a:lstStyle>
            <a:lvl1pPr>
              <a:defRPr>
                <a:solidFill>
                  <a:srgbClr val="E52E70"/>
                </a:solidFill>
              </a:defRPr>
            </a:lvl1pPr>
          </a:lstStyle>
          <a:p>
            <a:r>
              <a:rPr lang="nl-NL" noProof="0"/>
              <a:t>Klik om de titel te bewerken</a:t>
            </a:r>
          </a:p>
        </p:txBody>
      </p:sp>
      <p:pic>
        <p:nvPicPr>
          <p:cNvPr id="10" name="Afbeelding 9" descr="Afbeelding met Lettertype, Graphics, grafische vormgeving, schermopname&#10;&#10;Automatisch gegenereerde beschrijving">
            <a:extLst>
              <a:ext uri="{FF2B5EF4-FFF2-40B4-BE49-F238E27FC236}">
                <a16:creationId xmlns:a16="http://schemas.microsoft.com/office/drawing/2014/main" id="{0FAA4AAC-E436-824F-40CF-9FB7FA036285}"/>
              </a:ext>
            </a:extLst>
          </p:cNvPr>
          <p:cNvPicPr>
            <a:picLocks noChangeAspect="1"/>
          </p:cNvPicPr>
          <p:nvPr userDrawn="1"/>
        </p:nvPicPr>
        <p:blipFill>
          <a:blip r:embed="rId2" cstate="print">
            <a:extLst>
              <a:ext uri="{28A0092B-C50C-407E-A947-70E740481C1C}">
                <a14:useLocalDpi xmlns:a14="http://schemas.microsoft.com/office/drawing/2010/main" val="0"/>
              </a:ext>
            </a:extLst>
          </a:blip>
          <a:stretch>
            <a:fillRect/>
          </a:stretch>
        </p:blipFill>
        <p:spPr>
          <a:xfrm>
            <a:off x="1387277" y="919242"/>
            <a:ext cx="3024336" cy="1312382"/>
          </a:xfrm>
          <a:prstGeom prst="rect">
            <a:avLst/>
          </a:prstGeom>
        </p:spPr>
      </p:pic>
      <p:pic>
        <p:nvPicPr>
          <p:cNvPr id="1026" name="Picture 2" descr="Logo ABN AMRO">
            <a:extLst>
              <a:ext uri="{FF2B5EF4-FFF2-40B4-BE49-F238E27FC236}">
                <a16:creationId xmlns:a16="http://schemas.microsoft.com/office/drawing/2014/main" id="{B93CE5D1-29B5-4A55-D507-6CD83DA4E7D8}"/>
              </a:ext>
            </a:extLst>
          </p:cNvPr>
          <p:cNvPicPr>
            <a:picLocks noChangeAspect="1" noChangeArrowheads="1"/>
          </p:cNvPicPr>
          <p:nvPr userDrawn="1"/>
        </p:nvPicPr>
        <p:blipFill>
          <a:blip r:embed="rId3" cstate="print">
            <a:extLst>
              <a:ext uri="{28A0092B-C50C-407E-A947-70E740481C1C}">
                <a14:useLocalDpi xmlns:a14="http://schemas.microsoft.com/office/drawing/2010/main" val="0"/>
              </a:ext>
            </a:extLst>
          </a:blip>
          <a:srcRect/>
          <a:stretch>
            <a:fillRect/>
          </a:stretch>
        </p:blipFill>
        <p:spPr bwMode="auto">
          <a:xfrm>
            <a:off x="1425454" y="5716097"/>
            <a:ext cx="1285714" cy="360000"/>
          </a:xfrm>
          <a:prstGeom prst="rect">
            <a:avLst/>
          </a:prstGeom>
          <a:noFill/>
          <a:extLst>
            <a:ext uri="{909E8E84-426E-40DD-AFC4-6F175D3DCCD1}">
              <a14:hiddenFill xmlns:a14="http://schemas.microsoft.com/office/drawing/2010/main">
                <a:solidFill>
                  <a:srgbClr val="FFFFFF"/>
                </a:solidFill>
              </a14:hiddenFill>
            </a:ext>
          </a:extLst>
        </p:spPr>
      </p:pic>
      <p:pic>
        <p:nvPicPr>
          <p:cNvPr id="1028" name="Picture 4" descr="Logo ASN Bank">
            <a:extLst>
              <a:ext uri="{FF2B5EF4-FFF2-40B4-BE49-F238E27FC236}">
                <a16:creationId xmlns:a16="http://schemas.microsoft.com/office/drawing/2014/main" id="{411EDC17-EBCD-5ABE-177B-91C96B0FFC89}"/>
              </a:ext>
            </a:extLst>
          </p:cNvPr>
          <p:cNvPicPr>
            <a:picLocks noChangeAspect="1" noChangeArrowheads="1"/>
          </p:cNvPicPr>
          <p:nvPr userDrawn="1"/>
        </p:nvPicPr>
        <p:blipFill>
          <a:blip r:embed="rId4">
            <a:extLst>
              <a:ext uri="{28A0092B-C50C-407E-A947-70E740481C1C}">
                <a14:useLocalDpi xmlns:a14="http://schemas.microsoft.com/office/drawing/2010/main" val="0"/>
              </a:ext>
            </a:extLst>
          </a:blip>
          <a:srcRect/>
          <a:stretch>
            <a:fillRect/>
          </a:stretch>
        </p:blipFill>
        <p:spPr bwMode="auto">
          <a:xfrm>
            <a:off x="2936225" y="5595423"/>
            <a:ext cx="1402597" cy="360000"/>
          </a:xfrm>
          <a:prstGeom prst="rect">
            <a:avLst/>
          </a:prstGeom>
          <a:noFill/>
          <a:extLst>
            <a:ext uri="{909E8E84-426E-40DD-AFC4-6F175D3DCCD1}">
              <a14:hiddenFill xmlns:a14="http://schemas.microsoft.com/office/drawing/2010/main">
                <a:solidFill>
                  <a:srgbClr val="FFFFFF"/>
                </a:solidFill>
              </a14:hiddenFill>
            </a:ext>
          </a:extLst>
        </p:spPr>
      </p:pic>
      <p:pic>
        <p:nvPicPr>
          <p:cNvPr id="4" name="Afbeelding 3">
            <a:extLst>
              <a:ext uri="{FF2B5EF4-FFF2-40B4-BE49-F238E27FC236}">
                <a16:creationId xmlns:a16="http://schemas.microsoft.com/office/drawing/2014/main" id="{6A28A663-5298-AB81-E63D-C030AC089552}"/>
              </a:ext>
            </a:extLst>
          </p:cNvPr>
          <p:cNvPicPr>
            <a:picLocks noChangeAspect="1"/>
          </p:cNvPicPr>
          <p:nvPr userDrawn="1"/>
        </p:nvPicPr>
        <p:blipFill>
          <a:blip r:embed="rId5" cstate="print">
            <a:extLst>
              <a:ext uri="{28A0092B-C50C-407E-A947-70E740481C1C}">
                <a14:useLocalDpi xmlns:a14="http://schemas.microsoft.com/office/drawing/2010/main" val="0"/>
              </a:ext>
            </a:extLst>
          </a:blip>
          <a:stretch>
            <a:fillRect/>
          </a:stretch>
        </p:blipFill>
        <p:spPr>
          <a:xfrm>
            <a:off x="4561007" y="5578758"/>
            <a:ext cx="1230769" cy="360000"/>
          </a:xfrm>
          <a:prstGeom prst="rect">
            <a:avLst/>
          </a:prstGeom>
        </p:spPr>
      </p:pic>
      <p:pic>
        <p:nvPicPr>
          <p:cNvPr id="5" name="Afbeelding 4">
            <a:extLst>
              <a:ext uri="{FF2B5EF4-FFF2-40B4-BE49-F238E27FC236}">
                <a16:creationId xmlns:a16="http://schemas.microsoft.com/office/drawing/2014/main" id="{D70BD7D6-B15D-EB53-D524-D267B85654F6}"/>
              </a:ext>
            </a:extLst>
          </p:cNvPr>
          <p:cNvPicPr>
            <a:picLocks noChangeAspect="1"/>
          </p:cNvPicPr>
          <p:nvPr userDrawn="1"/>
        </p:nvPicPr>
        <p:blipFill>
          <a:blip r:embed="rId6" cstate="print">
            <a:extLst>
              <a:ext uri="{28A0092B-C50C-407E-A947-70E740481C1C}">
                <a14:useLocalDpi xmlns:a14="http://schemas.microsoft.com/office/drawing/2010/main" val="0"/>
              </a:ext>
            </a:extLst>
          </a:blip>
          <a:stretch>
            <a:fillRect/>
          </a:stretch>
        </p:blipFill>
        <p:spPr>
          <a:xfrm>
            <a:off x="6013961" y="5582821"/>
            <a:ext cx="1107692" cy="360000"/>
          </a:xfrm>
          <a:prstGeom prst="rect">
            <a:avLst/>
          </a:prstGeom>
        </p:spPr>
      </p:pic>
      <p:pic>
        <p:nvPicPr>
          <p:cNvPr id="1030" name="Picture 6" descr="Logo SNS Bank">
            <a:extLst>
              <a:ext uri="{FF2B5EF4-FFF2-40B4-BE49-F238E27FC236}">
                <a16:creationId xmlns:a16="http://schemas.microsoft.com/office/drawing/2014/main" id="{FC288AEA-8F1D-87E5-B2AF-9E2D9802EA26}"/>
              </a:ext>
            </a:extLst>
          </p:cNvPr>
          <p:cNvPicPr>
            <a:picLocks noChangeAspect="1" noChangeArrowheads="1"/>
          </p:cNvPicPr>
          <p:nvPr userDrawn="1"/>
        </p:nvPicPr>
        <p:blipFill>
          <a:blip r:embed="rId7" cstate="print">
            <a:extLst>
              <a:ext uri="{28A0092B-C50C-407E-A947-70E740481C1C}">
                <a14:useLocalDpi xmlns:a14="http://schemas.microsoft.com/office/drawing/2010/main" val="0"/>
              </a:ext>
            </a:extLst>
          </a:blip>
          <a:srcRect/>
          <a:stretch>
            <a:fillRect/>
          </a:stretch>
        </p:blipFill>
        <p:spPr bwMode="auto">
          <a:xfrm>
            <a:off x="8616280" y="5578758"/>
            <a:ext cx="972973" cy="360000"/>
          </a:xfrm>
          <a:prstGeom prst="rect">
            <a:avLst/>
          </a:prstGeom>
          <a:noFill/>
          <a:extLst>
            <a:ext uri="{909E8E84-426E-40DD-AFC4-6F175D3DCCD1}">
              <a14:hiddenFill xmlns:a14="http://schemas.microsoft.com/office/drawing/2010/main">
                <a:solidFill>
                  <a:srgbClr val="FFFFFF"/>
                </a:solidFill>
              </a14:hiddenFill>
            </a:ext>
          </a:extLst>
        </p:spPr>
      </p:pic>
      <p:pic>
        <p:nvPicPr>
          <p:cNvPr id="13" name="Afbeelding 12" descr="Afbeelding met Lettertype, Graphics, tekst, typografie&#10;&#10;Automatisch gegenereerde beschrijving">
            <a:extLst>
              <a:ext uri="{FF2B5EF4-FFF2-40B4-BE49-F238E27FC236}">
                <a16:creationId xmlns:a16="http://schemas.microsoft.com/office/drawing/2014/main" id="{39D2B5EB-0E5A-AF8E-C480-369211A1FBC1}"/>
              </a:ext>
            </a:extLst>
          </p:cNvPr>
          <p:cNvPicPr>
            <a:picLocks noChangeAspect="1"/>
          </p:cNvPicPr>
          <p:nvPr userDrawn="1"/>
        </p:nvPicPr>
        <p:blipFill>
          <a:blip r:embed="rId8" cstate="print">
            <a:extLst>
              <a:ext uri="{28A0092B-C50C-407E-A947-70E740481C1C}">
                <a14:useLocalDpi xmlns:a14="http://schemas.microsoft.com/office/drawing/2010/main" val="0"/>
              </a:ext>
            </a:extLst>
          </a:blip>
          <a:stretch>
            <a:fillRect/>
          </a:stretch>
        </p:blipFill>
        <p:spPr>
          <a:xfrm>
            <a:off x="7343838" y="5669046"/>
            <a:ext cx="1050257" cy="288000"/>
          </a:xfrm>
          <a:prstGeom prst="rect">
            <a:avLst/>
          </a:prstGeom>
        </p:spPr>
      </p:pic>
    </p:spTree>
    <p:extLst>
      <p:ext uri="{BB962C8B-B14F-4D97-AF65-F5344CB8AC3E}">
        <p14:creationId xmlns:p14="http://schemas.microsoft.com/office/powerpoint/2010/main" val="2858354438"/>
      </p:ext>
    </p:extLst>
  </p:cSld>
  <p:clrMapOvr>
    <a:masterClrMapping/>
  </p:clrMapOvr>
  <p:extLst>
    <p:ext uri="{DCECCB84-F9BA-43D5-87BE-67443E8EF086}">
      <p15:sldGuideLst xmlns:p15="http://schemas.microsoft.com/office/powerpoint/2012/main">
        <p15:guide id="1" orient="horz" pos="2160" userDrawn="1">
          <p15:clr>
            <a:srgbClr val="FBAE40"/>
          </p15:clr>
        </p15:guide>
        <p15:guide id="2" pos="3840" userDrawn="1">
          <p15:clr>
            <a:srgbClr val="FBAE40"/>
          </p15:clr>
        </p15:guide>
        <p15:guide id="3" orient="horz" pos="3249" userDrawn="1">
          <p15:clr>
            <a:srgbClr val="FBAE40"/>
          </p15:clr>
        </p15:guide>
        <p15:guide id="4" orient="horz" pos="1071" userDrawn="1">
          <p15:clr>
            <a:srgbClr val="FBAE40"/>
          </p15:clr>
        </p15:guide>
        <p15:guide id="5" pos="1345" userDrawn="1">
          <p15:clr>
            <a:srgbClr val="FBAE40"/>
          </p15:clr>
        </p15:guide>
        <p15:guide id="6" orient="horz" pos="3566" userDrawn="1">
          <p15:clr>
            <a:srgbClr val="FBAE40"/>
          </p15:clr>
        </p15:guide>
        <p15:guide id="7" orient="horz" pos="3702" userDrawn="1">
          <p15:clr>
            <a:srgbClr val="FBAE40"/>
          </p15:clr>
        </p15:guide>
      </p15:sldGuideLst>
    </p:ext>
  </p:extLst>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image" Target="../media/image1.png"/><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theme" Target="../theme/theme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reserve="1">
  <p:cSld>
    <p:bg>
      <p:bgPr>
        <a:solidFill>
          <a:schemeClr val="bg1"/>
        </a:solidFill>
        <a:effectLst/>
      </p:bgPr>
    </p:bg>
    <p:spTree>
      <p:nvGrpSpPr>
        <p:cNvPr id="1" name=""/>
        <p:cNvGrpSpPr/>
        <p:nvPr/>
      </p:nvGrpSpPr>
      <p:grpSpPr>
        <a:xfrm>
          <a:off x="0" y="0"/>
          <a:ext cx="0" cy="0"/>
          <a:chOff x="0" y="0"/>
          <a:chExt cx="0" cy="0"/>
        </a:xfrm>
      </p:grpSpPr>
      <p:sp>
        <p:nvSpPr>
          <p:cNvPr id="10" name="Tekstvak 9"/>
          <p:cNvSpPr txBox="1"/>
          <p:nvPr/>
        </p:nvSpPr>
        <p:spPr>
          <a:xfrm>
            <a:off x="11177191" y="6450387"/>
            <a:ext cx="96011" cy="276999"/>
          </a:xfrm>
          <a:prstGeom prst="rect">
            <a:avLst/>
          </a:prstGeom>
          <a:noFill/>
        </p:spPr>
        <p:txBody>
          <a:bodyPr wrap="square" rtlCol="0">
            <a:spAutoFit/>
          </a:bodyPr>
          <a:lstStyle/>
          <a:p>
            <a:r>
              <a:rPr lang="nl-NL" sz="1200" noProof="0">
                <a:solidFill>
                  <a:schemeClr val="bg1"/>
                </a:solidFill>
              </a:rPr>
              <a:t>|</a:t>
            </a:r>
          </a:p>
        </p:txBody>
      </p:sp>
      <p:cxnSp>
        <p:nvCxnSpPr>
          <p:cNvPr id="18" name="Rechte verbindingslijn 17"/>
          <p:cNvCxnSpPr/>
          <p:nvPr userDrawn="1"/>
        </p:nvCxnSpPr>
        <p:spPr>
          <a:xfrm>
            <a:off x="0" y="1286978"/>
            <a:ext cx="12192000" cy="0"/>
          </a:xfrm>
          <a:prstGeom prst="line">
            <a:avLst/>
          </a:prstGeom>
          <a:ln w="19050">
            <a:solidFill>
              <a:schemeClr val="accent2"/>
            </a:solidFill>
          </a:ln>
        </p:spPr>
        <p:style>
          <a:lnRef idx="1">
            <a:schemeClr val="accent1"/>
          </a:lnRef>
          <a:fillRef idx="0">
            <a:schemeClr val="accent1"/>
          </a:fillRef>
          <a:effectRef idx="0">
            <a:schemeClr val="accent1"/>
          </a:effectRef>
          <a:fontRef idx="minor">
            <a:schemeClr val="tx1"/>
          </a:fontRef>
        </p:style>
      </p:cxnSp>
      <p:sp>
        <p:nvSpPr>
          <p:cNvPr id="6" name="Tijdelijke aanduiding voor dianummer 5"/>
          <p:cNvSpPr>
            <a:spLocks noGrp="1"/>
          </p:cNvSpPr>
          <p:nvPr>
            <p:ph type="sldNum" sz="quarter" idx="4"/>
          </p:nvPr>
        </p:nvSpPr>
        <p:spPr>
          <a:xfrm>
            <a:off x="11308101" y="6406324"/>
            <a:ext cx="621971" cy="365125"/>
          </a:xfrm>
          <a:prstGeom prst="rect">
            <a:avLst/>
          </a:prstGeom>
        </p:spPr>
        <p:txBody>
          <a:bodyPr vert="horz" lIns="0" tIns="0" rIns="0" bIns="0" rtlCol="0" anchor="ctr"/>
          <a:lstStyle>
            <a:lvl1pPr algn="l">
              <a:defRPr sz="1000" b="0">
                <a:solidFill>
                  <a:srgbClr val="42177D"/>
                </a:solidFill>
              </a:defRPr>
            </a:lvl1pPr>
          </a:lstStyle>
          <a:p>
            <a:pPr algn="r"/>
            <a:fld id="{D96B53CE-DA57-4586-B1D9-0E4CD3A70BD0}" type="slidenum">
              <a:rPr lang="nl-NL" smtClean="0"/>
              <a:pPr algn="r"/>
              <a:t>‹nr.›</a:t>
            </a:fld>
            <a:endParaRPr lang="nl-NL"/>
          </a:p>
        </p:txBody>
      </p:sp>
      <p:sp>
        <p:nvSpPr>
          <p:cNvPr id="3" name="Tijdelijke aanduiding voor tekst 2"/>
          <p:cNvSpPr>
            <a:spLocks noGrp="1"/>
          </p:cNvSpPr>
          <p:nvPr>
            <p:ph type="body" idx="1"/>
          </p:nvPr>
        </p:nvSpPr>
        <p:spPr>
          <a:xfrm>
            <a:off x="711202" y="1600201"/>
            <a:ext cx="10989733" cy="4525963"/>
          </a:xfrm>
          <a:prstGeom prst="rect">
            <a:avLst/>
          </a:prstGeom>
        </p:spPr>
        <p:txBody>
          <a:bodyPr vert="horz" lIns="0" tIns="45720" rIns="0" bIns="45720" rtlCol="0">
            <a:noAutofit/>
          </a:bodyPr>
          <a:lstStyle/>
          <a:p>
            <a:pPr lvl="0"/>
            <a:r>
              <a:rPr lang="nl-NL" noProof="0"/>
              <a:t>Klik om de modelstijlen te bewerken</a:t>
            </a:r>
          </a:p>
          <a:p>
            <a:pPr lvl="1"/>
            <a:r>
              <a:rPr lang="nl-NL" noProof="0"/>
              <a:t>Tweede niveau</a:t>
            </a:r>
          </a:p>
          <a:p>
            <a:pPr lvl="2"/>
            <a:r>
              <a:rPr lang="nl-NL" noProof="0"/>
              <a:t>Derde niveau</a:t>
            </a:r>
          </a:p>
          <a:p>
            <a:pPr lvl="3"/>
            <a:r>
              <a:rPr lang="nl-NL" noProof="0"/>
              <a:t>Vierde niveau</a:t>
            </a:r>
          </a:p>
          <a:p>
            <a:pPr lvl="4"/>
            <a:r>
              <a:rPr lang="nl-NL" noProof="0"/>
              <a:t>Vijfde niveau</a:t>
            </a:r>
          </a:p>
        </p:txBody>
      </p:sp>
      <p:sp>
        <p:nvSpPr>
          <p:cNvPr id="2" name="Tijdelijke aanduiding voor titel 1"/>
          <p:cNvSpPr>
            <a:spLocks noGrp="1"/>
          </p:cNvSpPr>
          <p:nvPr>
            <p:ph type="title"/>
          </p:nvPr>
        </p:nvSpPr>
        <p:spPr>
          <a:xfrm>
            <a:off x="711202" y="86551"/>
            <a:ext cx="8745173" cy="1143000"/>
          </a:xfrm>
          <a:prstGeom prst="rect">
            <a:avLst/>
          </a:prstGeom>
        </p:spPr>
        <p:txBody>
          <a:bodyPr vert="horz" lIns="0" tIns="45720" rIns="0" bIns="45720" rtlCol="0" anchor="ctr">
            <a:noAutofit/>
          </a:bodyPr>
          <a:lstStyle/>
          <a:p>
            <a:r>
              <a:rPr lang="nl-NL" noProof="0"/>
              <a:t>Klik om de stijl te bewerken</a:t>
            </a:r>
          </a:p>
        </p:txBody>
      </p:sp>
      <p:pic>
        <p:nvPicPr>
          <p:cNvPr id="8" name="Afbeelding 7" descr="Afbeelding met Lettertype, Graphics, grafische vormgeving, schermopname&#10;&#10;Automatisch gegenereerde beschrijving">
            <a:extLst>
              <a:ext uri="{FF2B5EF4-FFF2-40B4-BE49-F238E27FC236}">
                <a16:creationId xmlns:a16="http://schemas.microsoft.com/office/drawing/2014/main" id="{2A729F07-8C98-DC43-A503-C6069CC07A05}"/>
              </a:ext>
            </a:extLst>
          </p:cNvPr>
          <p:cNvPicPr>
            <a:picLocks noChangeAspect="1"/>
          </p:cNvPicPr>
          <p:nvPr userDrawn="1"/>
        </p:nvPicPr>
        <p:blipFill>
          <a:blip r:embed="rId12" cstate="print">
            <a:extLst>
              <a:ext uri="{28A0092B-C50C-407E-A947-70E740481C1C}">
                <a14:useLocalDpi xmlns:a14="http://schemas.microsoft.com/office/drawing/2010/main" val="0"/>
              </a:ext>
            </a:extLst>
          </a:blip>
          <a:stretch>
            <a:fillRect/>
          </a:stretch>
        </p:blipFill>
        <p:spPr>
          <a:xfrm>
            <a:off x="10229804" y="368434"/>
            <a:ext cx="1471131" cy="638384"/>
          </a:xfrm>
          <a:prstGeom prst="rect">
            <a:avLst/>
          </a:prstGeom>
        </p:spPr>
      </p:pic>
    </p:spTree>
    <p:extLst>
      <p:ext uri="{BB962C8B-B14F-4D97-AF65-F5344CB8AC3E}">
        <p14:creationId xmlns:p14="http://schemas.microsoft.com/office/powerpoint/2010/main" val="2866004511"/>
      </p:ext>
    </p:extLst>
  </p:cSld>
  <p:clrMap bg1="lt1" tx1="dk1" bg2="lt2" tx2="dk2" accent1="accent1" accent2="accent2" accent3="accent3" accent4="accent4" accent5="accent5" accent6="accent6" hlink="hlink" folHlink="folHlink"/>
  <p:sldLayoutIdLst>
    <p:sldLayoutId id="2147483672" r:id="rId1"/>
    <p:sldLayoutId id="2147483673" r:id="rId2"/>
    <p:sldLayoutId id="2147483674" r:id="rId3"/>
    <p:sldLayoutId id="2147483675" r:id="rId4"/>
    <p:sldLayoutId id="2147483676" r:id="rId5"/>
    <p:sldLayoutId id="2147483677" r:id="rId6"/>
    <p:sldLayoutId id="2147483678" r:id="rId7"/>
    <p:sldLayoutId id="2147483679" r:id="rId8"/>
    <p:sldLayoutId id="2147483680" r:id="rId9"/>
    <p:sldLayoutId id="2147483681" r:id="rId10"/>
  </p:sldLayoutIdLst>
  <p:hf hdr="0"/>
  <p:txStyles>
    <p:titleStyle>
      <a:lvl1pPr algn="l" defTabSz="914400" rtl="0" eaLnBrk="1" latinLnBrk="0" hangingPunct="1">
        <a:lnSpc>
          <a:spcPts val="3300"/>
        </a:lnSpc>
        <a:spcBef>
          <a:spcPct val="0"/>
        </a:spcBef>
        <a:buNone/>
        <a:defRPr sz="2400" b="1" kern="1200">
          <a:solidFill>
            <a:srgbClr val="42177D"/>
          </a:solidFill>
          <a:latin typeface="+mj-lt"/>
          <a:ea typeface="+mj-ea"/>
          <a:cs typeface="+mj-cs"/>
        </a:defRPr>
      </a:lvl1pPr>
    </p:titleStyle>
    <p:bodyStyle>
      <a:lvl1pPr marL="388938" indent="-388938" algn="l" defTabSz="914400" rtl="0" eaLnBrk="1" latinLnBrk="0" hangingPunct="1">
        <a:lnSpc>
          <a:spcPts val="3000"/>
        </a:lnSpc>
        <a:spcBef>
          <a:spcPts val="0"/>
        </a:spcBef>
        <a:buFont typeface="Arial" pitchFamily="34" charset="0"/>
        <a:buChar char="•"/>
        <a:defRPr sz="1800" kern="1200">
          <a:solidFill>
            <a:srgbClr val="505050"/>
          </a:solidFill>
          <a:latin typeface="+mn-lt"/>
          <a:ea typeface="+mn-ea"/>
          <a:cs typeface="+mn-cs"/>
        </a:defRPr>
      </a:lvl1pPr>
      <a:lvl2pPr marL="790575" indent="-393700" algn="l" defTabSz="914400" rtl="0" eaLnBrk="1" latinLnBrk="0" hangingPunct="1">
        <a:lnSpc>
          <a:spcPts val="3000"/>
        </a:lnSpc>
        <a:spcBef>
          <a:spcPts val="0"/>
        </a:spcBef>
        <a:buSzPct val="110000"/>
        <a:buFont typeface="Arial" pitchFamily="34" charset="0"/>
        <a:buChar char="-"/>
        <a:defRPr sz="1800" kern="1200">
          <a:solidFill>
            <a:srgbClr val="505050"/>
          </a:solidFill>
          <a:latin typeface="+mn-lt"/>
          <a:ea typeface="+mn-ea"/>
          <a:cs typeface="+mn-cs"/>
        </a:defRPr>
      </a:lvl2pPr>
      <a:lvl3pPr marL="1193800" indent="-393700" algn="l" defTabSz="914400" rtl="0" eaLnBrk="1" latinLnBrk="0" hangingPunct="1">
        <a:lnSpc>
          <a:spcPts val="2200"/>
        </a:lnSpc>
        <a:spcBef>
          <a:spcPts val="0"/>
        </a:spcBef>
        <a:buFont typeface="Courier New" pitchFamily="49" charset="0"/>
        <a:buChar char="o"/>
        <a:defRPr sz="1400" kern="1200">
          <a:solidFill>
            <a:srgbClr val="505050"/>
          </a:solidFill>
          <a:latin typeface="+mn-lt"/>
          <a:ea typeface="+mn-ea"/>
          <a:cs typeface="+mn-cs"/>
        </a:defRPr>
      </a:lvl3pPr>
      <a:lvl4pPr marL="1593850" indent="-393700" algn="l" defTabSz="914400" rtl="0" eaLnBrk="1" latinLnBrk="0" hangingPunct="1">
        <a:lnSpc>
          <a:spcPts val="2200"/>
        </a:lnSpc>
        <a:spcBef>
          <a:spcPts val="0"/>
        </a:spcBef>
        <a:buSzPct val="90000"/>
        <a:buFont typeface="Arial" pitchFamily="34" charset="0"/>
        <a:buChar char="~"/>
        <a:defRPr sz="1400" kern="1200">
          <a:solidFill>
            <a:srgbClr val="505050"/>
          </a:solidFill>
          <a:latin typeface="+mn-lt"/>
          <a:ea typeface="+mn-ea"/>
          <a:cs typeface="+mn-cs"/>
        </a:defRPr>
      </a:lvl4pPr>
      <a:lvl5pPr marL="2014538" indent="-393700" algn="l" defTabSz="914400" rtl="0" eaLnBrk="1" latinLnBrk="0" hangingPunct="1">
        <a:lnSpc>
          <a:spcPts val="2200"/>
        </a:lnSpc>
        <a:spcBef>
          <a:spcPts val="0"/>
        </a:spcBef>
        <a:buSzPct val="50000"/>
        <a:buFont typeface="Wingdings" pitchFamily="2" charset="2"/>
        <a:buChar char="q"/>
        <a:defRPr sz="1400" kern="1200">
          <a:solidFill>
            <a:srgbClr val="505050"/>
          </a:solidFill>
          <a:latin typeface="+mn-lt"/>
          <a:ea typeface="+mn-ea"/>
          <a:cs typeface="+mn-cs"/>
        </a:defRPr>
      </a:lvl5pPr>
      <a:lvl6pPr marL="25146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9pPr>
    </p:bodyStyle>
    <p:otherStyle>
      <a:defPPr>
        <a:defRPr lang="nl-NL"/>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extLst>
    <p:ext uri="{27BBF7A9-308A-43DC-89C8-2F10F3537804}">
      <p15:sldGuideLst xmlns:p15="http://schemas.microsoft.com/office/powerpoint/2012/main">
        <p15:guide id="1" orient="horz" pos="2160" userDrawn="1">
          <p15:clr>
            <a:srgbClr val="F26B43"/>
          </p15:clr>
        </p15:guide>
        <p15:guide id="2" pos="3840" userDrawn="1">
          <p15:clr>
            <a:srgbClr val="F26B43"/>
          </p15:clr>
        </p15:guide>
      </p15:sldGuideLst>
    </p:ext>
  </p:extLst>
</p:sldMaster>
</file>

<file path=ppt/slides/_rels/slide1.xml.rels><?xml version="1.0" encoding="UTF-8" standalone="yes"?>
<Relationships xmlns="http://schemas.openxmlformats.org/package/2006/relationships"><Relationship Id="rId3" Type="http://schemas.openxmlformats.org/officeDocument/2006/relationships/slide" Target="slide5.xml"/><Relationship Id="rId2" Type="http://schemas.openxmlformats.org/officeDocument/2006/relationships/notesSlide" Target="../notesSlides/notesSlide1.xml"/><Relationship Id="rId1" Type="http://schemas.openxmlformats.org/officeDocument/2006/relationships/slideLayout" Target="../slideLayouts/slideLayout9.xml"/><Relationship Id="rId5" Type="http://schemas.openxmlformats.org/officeDocument/2006/relationships/hyperlink" Target="http://www.bankinformatiepunt.nl/" TargetMode="External"/><Relationship Id="rId4" Type="http://schemas.openxmlformats.org/officeDocument/2006/relationships/hyperlink" Target="https://vimeo.com/885231755" TargetMode="External"/></Relationships>
</file>

<file path=ppt/slides/_rels/slide2.xml.rels><?xml version="1.0" encoding="UTF-8" standalone="yes"?>
<Relationships xmlns="http://schemas.openxmlformats.org/package/2006/relationships"><Relationship Id="rId2" Type="http://schemas.openxmlformats.org/officeDocument/2006/relationships/notesSlide" Target="../notesSlides/notesSlide2.xml"/><Relationship Id="rId1" Type="http://schemas.openxmlformats.org/officeDocument/2006/relationships/slideLayout" Target="../slideLayouts/slideLayout1.xml"/></Relationships>
</file>

<file path=ppt/slides/_rels/slide3.xml.rels><?xml version="1.0" encoding="UTF-8" standalone="yes"?>
<Relationships xmlns="http://schemas.openxmlformats.org/package/2006/relationships"><Relationship Id="rId8" Type="http://schemas.openxmlformats.org/officeDocument/2006/relationships/image" Target="../media/image15.png"/><Relationship Id="rId3" Type="http://schemas.openxmlformats.org/officeDocument/2006/relationships/image" Target="../media/image10.png"/><Relationship Id="rId7" Type="http://schemas.openxmlformats.org/officeDocument/2006/relationships/image" Target="../media/image14.svg"/><Relationship Id="rId2" Type="http://schemas.openxmlformats.org/officeDocument/2006/relationships/notesSlide" Target="../notesSlides/notesSlide3.xml"/><Relationship Id="rId1" Type="http://schemas.openxmlformats.org/officeDocument/2006/relationships/slideLayout" Target="../slideLayouts/slideLayout2.xml"/><Relationship Id="rId6" Type="http://schemas.openxmlformats.org/officeDocument/2006/relationships/image" Target="../media/image13.png"/><Relationship Id="rId11" Type="http://schemas.openxmlformats.org/officeDocument/2006/relationships/image" Target="../media/image18.svg"/><Relationship Id="rId5" Type="http://schemas.openxmlformats.org/officeDocument/2006/relationships/image" Target="../media/image12.svg"/><Relationship Id="rId10" Type="http://schemas.openxmlformats.org/officeDocument/2006/relationships/image" Target="../media/image17.png"/><Relationship Id="rId4" Type="http://schemas.openxmlformats.org/officeDocument/2006/relationships/image" Target="../media/image11.png"/><Relationship Id="rId9" Type="http://schemas.openxmlformats.org/officeDocument/2006/relationships/image" Target="../media/image16.svg"/></Relationships>
</file>

<file path=ppt/slides/_rels/slide4.xml.rels><?xml version="1.0" encoding="UTF-8" standalone="yes"?>
<Relationships xmlns="http://schemas.openxmlformats.org/package/2006/relationships"><Relationship Id="rId3" Type="http://schemas.openxmlformats.org/officeDocument/2006/relationships/image" Target="../media/image19.jpeg"/><Relationship Id="rId2" Type="http://schemas.openxmlformats.org/officeDocument/2006/relationships/notesSlide" Target="../notesSlides/notesSlide4.xml"/><Relationship Id="rId1" Type="http://schemas.openxmlformats.org/officeDocument/2006/relationships/slideLayout" Target="../slideLayouts/slideLayout5.xml"/></Relationships>
</file>

<file path=ppt/slides/_rels/slide5.xml.rels><?xml version="1.0" encoding="UTF-8" standalone="yes"?>
<Relationships xmlns="http://schemas.openxmlformats.org/package/2006/relationships"><Relationship Id="rId8" Type="http://schemas.openxmlformats.org/officeDocument/2006/relationships/image" Target="../media/image24.png"/><Relationship Id="rId13" Type="http://schemas.openxmlformats.org/officeDocument/2006/relationships/image" Target="../media/image29.svg"/><Relationship Id="rId18" Type="http://schemas.openxmlformats.org/officeDocument/2006/relationships/slide" Target="slide19.xml"/><Relationship Id="rId26" Type="http://schemas.openxmlformats.org/officeDocument/2006/relationships/slide" Target="slide48.xml"/><Relationship Id="rId3" Type="http://schemas.openxmlformats.org/officeDocument/2006/relationships/hyperlink" Target="https://vimeo.com/885231755" TargetMode="External"/><Relationship Id="rId21" Type="http://schemas.openxmlformats.org/officeDocument/2006/relationships/slide" Target="slide29.xml"/><Relationship Id="rId7" Type="http://schemas.openxmlformats.org/officeDocument/2006/relationships/image" Target="../media/image23.svg"/><Relationship Id="rId12" Type="http://schemas.openxmlformats.org/officeDocument/2006/relationships/image" Target="../media/image28.png"/><Relationship Id="rId17" Type="http://schemas.openxmlformats.org/officeDocument/2006/relationships/slide" Target="slide15.xml"/><Relationship Id="rId25" Type="http://schemas.openxmlformats.org/officeDocument/2006/relationships/slide" Target="slide44.xml"/><Relationship Id="rId2" Type="http://schemas.openxmlformats.org/officeDocument/2006/relationships/notesSlide" Target="../notesSlides/notesSlide5.xml"/><Relationship Id="rId16" Type="http://schemas.openxmlformats.org/officeDocument/2006/relationships/slide" Target="slide9.xml"/><Relationship Id="rId20" Type="http://schemas.openxmlformats.org/officeDocument/2006/relationships/slide" Target="slide27.xml"/><Relationship Id="rId29" Type="http://schemas.openxmlformats.org/officeDocument/2006/relationships/slide" Target="slide24.xml"/><Relationship Id="rId1" Type="http://schemas.openxmlformats.org/officeDocument/2006/relationships/slideLayout" Target="../slideLayouts/slideLayout2.xml"/><Relationship Id="rId6" Type="http://schemas.openxmlformats.org/officeDocument/2006/relationships/image" Target="../media/image22.png"/><Relationship Id="rId11" Type="http://schemas.openxmlformats.org/officeDocument/2006/relationships/image" Target="../media/image27.svg"/><Relationship Id="rId24" Type="http://schemas.openxmlformats.org/officeDocument/2006/relationships/slide" Target="slide39.xml"/><Relationship Id="rId5" Type="http://schemas.openxmlformats.org/officeDocument/2006/relationships/image" Target="../media/image21.svg"/><Relationship Id="rId15" Type="http://schemas.openxmlformats.org/officeDocument/2006/relationships/slide" Target="slide8.xml"/><Relationship Id="rId23" Type="http://schemas.openxmlformats.org/officeDocument/2006/relationships/slide" Target="slide38.xml"/><Relationship Id="rId28" Type="http://schemas.openxmlformats.org/officeDocument/2006/relationships/slide" Target="slide14.xml"/><Relationship Id="rId10" Type="http://schemas.openxmlformats.org/officeDocument/2006/relationships/image" Target="../media/image26.png"/><Relationship Id="rId19" Type="http://schemas.openxmlformats.org/officeDocument/2006/relationships/slide" Target="slide25.xml"/><Relationship Id="rId31" Type="http://schemas.openxmlformats.org/officeDocument/2006/relationships/slide" Target="slide43.xml"/><Relationship Id="rId4" Type="http://schemas.openxmlformats.org/officeDocument/2006/relationships/image" Target="../media/image20.png"/><Relationship Id="rId9" Type="http://schemas.openxmlformats.org/officeDocument/2006/relationships/image" Target="../media/image25.svg"/><Relationship Id="rId14" Type="http://schemas.openxmlformats.org/officeDocument/2006/relationships/slide" Target="slide6.xml"/><Relationship Id="rId22" Type="http://schemas.openxmlformats.org/officeDocument/2006/relationships/slide" Target="slide33.xml"/><Relationship Id="rId27" Type="http://schemas.openxmlformats.org/officeDocument/2006/relationships/slide" Target="slide51.xml"/><Relationship Id="rId30" Type="http://schemas.openxmlformats.org/officeDocument/2006/relationships/slide" Target="slide32.xml"/></Relationships>
</file>

<file path=ppt/slides/_rels/slide6.xml.rels><?xml version="1.0" encoding="UTF-8" standalone="yes"?>
<Relationships xmlns="http://schemas.openxmlformats.org/package/2006/relationships"><Relationship Id="rId8" Type="http://schemas.openxmlformats.org/officeDocument/2006/relationships/image" Target="../media/image35.png"/><Relationship Id="rId13" Type="http://schemas.openxmlformats.org/officeDocument/2006/relationships/image" Target="../media/image40.png"/><Relationship Id="rId3" Type="http://schemas.openxmlformats.org/officeDocument/2006/relationships/image" Target="../media/image30.png"/><Relationship Id="rId7" Type="http://schemas.openxmlformats.org/officeDocument/2006/relationships/image" Target="../media/image34.png"/><Relationship Id="rId12" Type="http://schemas.openxmlformats.org/officeDocument/2006/relationships/image" Target="../media/image39.png"/><Relationship Id="rId2" Type="http://schemas.openxmlformats.org/officeDocument/2006/relationships/notesSlide" Target="../notesSlides/notesSlide6.xml"/><Relationship Id="rId1" Type="http://schemas.openxmlformats.org/officeDocument/2006/relationships/slideLayout" Target="../slideLayouts/slideLayout2.xml"/><Relationship Id="rId6" Type="http://schemas.openxmlformats.org/officeDocument/2006/relationships/image" Target="../media/image33.png"/><Relationship Id="rId11" Type="http://schemas.openxmlformats.org/officeDocument/2006/relationships/image" Target="../media/image38.png"/><Relationship Id="rId5" Type="http://schemas.openxmlformats.org/officeDocument/2006/relationships/image" Target="../media/image32.png"/><Relationship Id="rId10" Type="http://schemas.openxmlformats.org/officeDocument/2006/relationships/image" Target="../media/image37.png"/><Relationship Id="rId4" Type="http://schemas.openxmlformats.org/officeDocument/2006/relationships/image" Target="../media/image31.png"/><Relationship Id="rId9" Type="http://schemas.openxmlformats.org/officeDocument/2006/relationships/image" Target="../media/image36.png"/><Relationship Id="rId14" Type="http://schemas.openxmlformats.org/officeDocument/2006/relationships/image" Target="../media/image41.png"/></Relationships>
</file>

<file path=ppt/slides/_rels/slide7.xml.rels><?xml version="1.0" encoding="UTF-8" standalone="yes"?>
<Relationships xmlns="http://schemas.openxmlformats.org/package/2006/relationships"><Relationship Id="rId3" Type="http://schemas.openxmlformats.org/officeDocument/2006/relationships/image" Target="../media/image34.png"/><Relationship Id="rId2" Type="http://schemas.openxmlformats.org/officeDocument/2006/relationships/notesSlide" Target="../notesSlides/notesSlide7.xml"/><Relationship Id="rId1" Type="http://schemas.openxmlformats.org/officeDocument/2006/relationships/slideLayout" Target="../slideLayouts/slideLayout2.xml"/><Relationship Id="rId5" Type="http://schemas.openxmlformats.org/officeDocument/2006/relationships/image" Target="../media/image42.png"/><Relationship Id="rId4" Type="http://schemas.openxmlformats.org/officeDocument/2006/relationships/hyperlink" Target="http://www.bankinformatiepunt.nl/" TargetMode="External"/></Relationships>
</file>

<file path=ppt/slides/_rels/slide8.xml.rels><?xml version="1.0" encoding="UTF-8" standalone="yes"?>
<Relationships xmlns="http://schemas.openxmlformats.org/package/2006/relationships"><Relationship Id="rId8" Type="http://schemas.openxmlformats.org/officeDocument/2006/relationships/hyperlink" Target="https://oefenen.nl/" TargetMode="External"/><Relationship Id="rId3" Type="http://schemas.openxmlformats.org/officeDocument/2006/relationships/image" Target="../media/image43.png"/><Relationship Id="rId7" Type="http://schemas.openxmlformats.org/officeDocument/2006/relationships/image" Target="../media/image46.svg"/><Relationship Id="rId2" Type="http://schemas.openxmlformats.org/officeDocument/2006/relationships/notesSlide" Target="../notesSlides/notesSlide8.xml"/><Relationship Id="rId1" Type="http://schemas.openxmlformats.org/officeDocument/2006/relationships/slideLayout" Target="../slideLayouts/slideLayout2.xml"/><Relationship Id="rId6" Type="http://schemas.openxmlformats.org/officeDocument/2006/relationships/image" Target="../media/image45.png"/><Relationship Id="rId11" Type="http://schemas.openxmlformats.org/officeDocument/2006/relationships/image" Target="../media/image47.png"/><Relationship Id="rId5" Type="http://schemas.openxmlformats.org/officeDocument/2006/relationships/image" Target="../media/image44.png"/><Relationship Id="rId10" Type="http://schemas.openxmlformats.org/officeDocument/2006/relationships/hyperlink" Target="https://www.digihandig.nl/" TargetMode="External"/><Relationship Id="rId4" Type="http://schemas.openxmlformats.org/officeDocument/2006/relationships/hyperlink" Target="https://bankinformatiepunt.nl/" TargetMode="External"/><Relationship Id="rId9" Type="http://schemas.openxmlformats.org/officeDocument/2006/relationships/hyperlink" Target="https://www.steffie.nl/" TargetMode="External"/></Relationships>
</file>

<file path=ppt/slides/_rels/slide9.xml.rels><?xml version="1.0" encoding="UTF-8" standalone="yes"?>
<Relationships xmlns="http://schemas.openxmlformats.org/package/2006/relationships"><Relationship Id="rId3" Type="http://schemas.openxmlformats.org/officeDocument/2006/relationships/image" Target="../media/image31.png"/><Relationship Id="rId2" Type="http://schemas.openxmlformats.org/officeDocument/2006/relationships/notesSlide" Target="../notesSlides/notesSlide9.xml"/><Relationship Id="rId1" Type="http://schemas.openxmlformats.org/officeDocument/2006/relationships/slideLayout" Target="../slideLayouts/slideLayout10.xml"/><Relationship Id="rId5" Type="http://schemas.openxmlformats.org/officeDocument/2006/relationships/slide" Target="slide5.xml"/><Relationship Id="rId4" Type="http://schemas.openxmlformats.org/officeDocument/2006/relationships/image" Target="../media/image48.png"/></Relationships>
</file>

<file path=ppt/slides/_rels/slide10.xml.rels><?xml version="1.0" encoding="UTF-8" standalone="yes"?>
<Relationships xmlns="http://schemas.openxmlformats.org/package/2006/relationships"><Relationship Id="rId3" Type="http://schemas.openxmlformats.org/officeDocument/2006/relationships/image" Target="../media/image49.png"/><Relationship Id="rId7" Type="http://schemas.openxmlformats.org/officeDocument/2006/relationships/image" Target="../media/image53.png"/><Relationship Id="rId2" Type="http://schemas.openxmlformats.org/officeDocument/2006/relationships/notesSlide" Target="../notesSlides/notesSlide10.xml"/><Relationship Id="rId1" Type="http://schemas.openxmlformats.org/officeDocument/2006/relationships/slideLayout" Target="../slideLayouts/slideLayout2.xml"/><Relationship Id="rId6" Type="http://schemas.openxmlformats.org/officeDocument/2006/relationships/image" Target="../media/image52.png"/><Relationship Id="rId5" Type="http://schemas.openxmlformats.org/officeDocument/2006/relationships/image" Target="../media/image51.png"/><Relationship Id="rId4" Type="http://schemas.openxmlformats.org/officeDocument/2006/relationships/image" Target="../media/image50.png"/></Relationships>
</file>

<file path=ppt/slides/_rels/slide11.xml.rels><?xml version="1.0" encoding="UTF-8" standalone="yes"?>
<Relationships xmlns="http://schemas.openxmlformats.org/package/2006/relationships"><Relationship Id="rId8" Type="http://schemas.openxmlformats.org/officeDocument/2006/relationships/image" Target="../media/image59.svg"/><Relationship Id="rId13" Type="http://schemas.openxmlformats.org/officeDocument/2006/relationships/image" Target="../media/image64.png"/><Relationship Id="rId3" Type="http://schemas.openxmlformats.org/officeDocument/2006/relationships/image" Target="../media/image54.png"/><Relationship Id="rId7" Type="http://schemas.openxmlformats.org/officeDocument/2006/relationships/image" Target="../media/image58.png"/><Relationship Id="rId12" Type="http://schemas.openxmlformats.org/officeDocument/2006/relationships/image" Target="../media/image63.svg"/><Relationship Id="rId2" Type="http://schemas.openxmlformats.org/officeDocument/2006/relationships/notesSlide" Target="../notesSlides/notesSlide11.xml"/><Relationship Id="rId16" Type="http://schemas.openxmlformats.org/officeDocument/2006/relationships/image" Target="../media/image67.svg"/><Relationship Id="rId1" Type="http://schemas.openxmlformats.org/officeDocument/2006/relationships/slideLayout" Target="../slideLayouts/slideLayout2.xml"/><Relationship Id="rId6" Type="http://schemas.openxmlformats.org/officeDocument/2006/relationships/image" Target="../media/image57.svg"/><Relationship Id="rId11" Type="http://schemas.openxmlformats.org/officeDocument/2006/relationships/image" Target="../media/image62.png"/><Relationship Id="rId5" Type="http://schemas.openxmlformats.org/officeDocument/2006/relationships/image" Target="../media/image56.png"/><Relationship Id="rId15" Type="http://schemas.openxmlformats.org/officeDocument/2006/relationships/image" Target="../media/image66.png"/><Relationship Id="rId10" Type="http://schemas.openxmlformats.org/officeDocument/2006/relationships/image" Target="../media/image61.svg"/><Relationship Id="rId4" Type="http://schemas.openxmlformats.org/officeDocument/2006/relationships/image" Target="../media/image55.svg"/><Relationship Id="rId9" Type="http://schemas.openxmlformats.org/officeDocument/2006/relationships/image" Target="../media/image60.png"/><Relationship Id="rId14" Type="http://schemas.openxmlformats.org/officeDocument/2006/relationships/image" Target="../media/image65.svg"/></Relationships>
</file>

<file path=ppt/slides/_rels/slide12.xml.rels><?xml version="1.0" encoding="UTF-8" standalone="yes"?>
<Relationships xmlns="http://schemas.openxmlformats.org/package/2006/relationships"><Relationship Id="rId8" Type="http://schemas.openxmlformats.org/officeDocument/2006/relationships/image" Target="../media/image57.svg"/><Relationship Id="rId13" Type="http://schemas.openxmlformats.org/officeDocument/2006/relationships/image" Target="../media/image63.svg"/><Relationship Id="rId3" Type="http://schemas.openxmlformats.org/officeDocument/2006/relationships/image" Target="../media/image58.png"/><Relationship Id="rId7" Type="http://schemas.openxmlformats.org/officeDocument/2006/relationships/image" Target="../media/image56.png"/><Relationship Id="rId12" Type="http://schemas.openxmlformats.org/officeDocument/2006/relationships/image" Target="../media/image62.png"/><Relationship Id="rId2" Type="http://schemas.openxmlformats.org/officeDocument/2006/relationships/notesSlide" Target="../notesSlides/notesSlide12.xml"/><Relationship Id="rId1" Type="http://schemas.openxmlformats.org/officeDocument/2006/relationships/slideLayout" Target="../slideLayouts/slideLayout2.xml"/><Relationship Id="rId6" Type="http://schemas.openxmlformats.org/officeDocument/2006/relationships/image" Target="../media/image61.svg"/><Relationship Id="rId11" Type="http://schemas.openxmlformats.org/officeDocument/2006/relationships/image" Target="../media/image68.png"/><Relationship Id="rId5" Type="http://schemas.openxmlformats.org/officeDocument/2006/relationships/image" Target="../media/image60.png"/><Relationship Id="rId15" Type="http://schemas.openxmlformats.org/officeDocument/2006/relationships/image" Target="../media/image70.jpeg"/><Relationship Id="rId10" Type="http://schemas.openxmlformats.org/officeDocument/2006/relationships/image" Target="../media/image67.svg"/><Relationship Id="rId4" Type="http://schemas.openxmlformats.org/officeDocument/2006/relationships/image" Target="../media/image59.svg"/><Relationship Id="rId9" Type="http://schemas.openxmlformats.org/officeDocument/2006/relationships/image" Target="../media/image66.png"/><Relationship Id="rId14" Type="http://schemas.openxmlformats.org/officeDocument/2006/relationships/image" Target="../media/image69.jpeg"/></Relationships>
</file>

<file path=ppt/slides/_rels/slide13.xml.rels><?xml version="1.0" encoding="UTF-8" standalone="yes"?>
<Relationships xmlns="http://schemas.openxmlformats.org/package/2006/relationships"><Relationship Id="rId3" Type="http://schemas.openxmlformats.org/officeDocument/2006/relationships/image" Target="../media/image68.png"/><Relationship Id="rId2" Type="http://schemas.openxmlformats.org/officeDocument/2006/relationships/notesSlide" Target="../notesSlides/notesSlide13.xml"/><Relationship Id="rId1" Type="http://schemas.openxmlformats.org/officeDocument/2006/relationships/slideLayout" Target="../slideLayouts/slideLayout2.xml"/><Relationship Id="rId4" Type="http://schemas.openxmlformats.org/officeDocument/2006/relationships/image" Target="../media/image71.png"/></Relationships>
</file>

<file path=ppt/slides/_rels/slide14.xml.rels><?xml version="1.0" encoding="UTF-8" standalone="yes"?>
<Relationships xmlns="http://schemas.openxmlformats.org/package/2006/relationships"><Relationship Id="rId3" Type="http://schemas.openxmlformats.org/officeDocument/2006/relationships/image" Target="../media/image20.png"/><Relationship Id="rId2" Type="http://schemas.openxmlformats.org/officeDocument/2006/relationships/notesSlide" Target="../notesSlides/notesSlide14.xml"/><Relationship Id="rId1" Type="http://schemas.openxmlformats.org/officeDocument/2006/relationships/slideLayout" Target="../slideLayouts/slideLayout10.xml"/><Relationship Id="rId5" Type="http://schemas.openxmlformats.org/officeDocument/2006/relationships/slide" Target="slide5.xml"/><Relationship Id="rId4" Type="http://schemas.openxmlformats.org/officeDocument/2006/relationships/image" Target="../media/image21.svg"/></Relationships>
</file>

<file path=ppt/slides/_rels/slide15.xml.rels><?xml version="1.0" encoding="UTF-8" standalone="yes"?>
<Relationships xmlns="http://schemas.openxmlformats.org/package/2006/relationships"><Relationship Id="rId3" Type="http://schemas.openxmlformats.org/officeDocument/2006/relationships/image" Target="../media/image31.png"/><Relationship Id="rId2" Type="http://schemas.openxmlformats.org/officeDocument/2006/relationships/notesSlide" Target="../notesSlides/notesSlide15.xml"/><Relationship Id="rId1" Type="http://schemas.openxmlformats.org/officeDocument/2006/relationships/slideLayout" Target="../slideLayouts/slideLayout10.xml"/><Relationship Id="rId5" Type="http://schemas.openxmlformats.org/officeDocument/2006/relationships/slide" Target="slide14.xml"/><Relationship Id="rId4" Type="http://schemas.openxmlformats.org/officeDocument/2006/relationships/image" Target="../media/image72.png"/></Relationships>
</file>

<file path=ppt/slides/_rels/slide16.xml.rels><?xml version="1.0" encoding="UTF-8" standalone="yes"?>
<Relationships xmlns="http://schemas.openxmlformats.org/package/2006/relationships"><Relationship Id="rId3" Type="http://schemas.openxmlformats.org/officeDocument/2006/relationships/image" Target="../media/image68.png"/><Relationship Id="rId2" Type="http://schemas.openxmlformats.org/officeDocument/2006/relationships/notesSlide" Target="../notesSlides/notesSlide16.xml"/><Relationship Id="rId1" Type="http://schemas.openxmlformats.org/officeDocument/2006/relationships/slideLayout" Target="../slideLayouts/slideLayout2.xml"/><Relationship Id="rId5" Type="http://schemas.openxmlformats.org/officeDocument/2006/relationships/image" Target="../media/image74.png"/><Relationship Id="rId4" Type="http://schemas.openxmlformats.org/officeDocument/2006/relationships/image" Target="../media/image73.png"/></Relationships>
</file>

<file path=ppt/slides/_rels/slide17.xml.rels><?xml version="1.0" encoding="UTF-8" standalone="yes"?>
<Relationships xmlns="http://schemas.openxmlformats.org/package/2006/relationships"><Relationship Id="rId3" Type="http://schemas.openxmlformats.org/officeDocument/2006/relationships/image" Target="../media/image68.png"/><Relationship Id="rId2" Type="http://schemas.openxmlformats.org/officeDocument/2006/relationships/notesSlide" Target="../notesSlides/notesSlide17.xml"/><Relationship Id="rId1" Type="http://schemas.openxmlformats.org/officeDocument/2006/relationships/slideLayout" Target="../slideLayouts/slideLayout2.xml"/><Relationship Id="rId6" Type="http://schemas.openxmlformats.org/officeDocument/2006/relationships/image" Target="../media/image77.svg"/><Relationship Id="rId5" Type="http://schemas.openxmlformats.org/officeDocument/2006/relationships/image" Target="../media/image76.png"/><Relationship Id="rId4" Type="http://schemas.openxmlformats.org/officeDocument/2006/relationships/image" Target="../media/image75.jpeg"/></Relationships>
</file>

<file path=ppt/slides/_rels/slide18.xml.rels><?xml version="1.0" encoding="UTF-8" standalone="yes"?>
<Relationships xmlns="http://schemas.openxmlformats.org/package/2006/relationships"><Relationship Id="rId3" Type="http://schemas.openxmlformats.org/officeDocument/2006/relationships/image" Target="../media/image78.png"/><Relationship Id="rId2" Type="http://schemas.openxmlformats.org/officeDocument/2006/relationships/notesSlide" Target="../notesSlides/notesSlide18.xml"/><Relationship Id="rId1" Type="http://schemas.openxmlformats.org/officeDocument/2006/relationships/slideLayout" Target="../slideLayouts/slideLayout2.xml"/><Relationship Id="rId6" Type="http://schemas.openxmlformats.org/officeDocument/2006/relationships/image" Target="../media/image81.png"/><Relationship Id="rId5" Type="http://schemas.openxmlformats.org/officeDocument/2006/relationships/image" Target="../media/image80.png"/><Relationship Id="rId4" Type="http://schemas.openxmlformats.org/officeDocument/2006/relationships/image" Target="../media/image79.png"/></Relationships>
</file>

<file path=ppt/slides/_rels/slide19.xml.rels><?xml version="1.0" encoding="UTF-8" standalone="yes"?>
<Relationships xmlns="http://schemas.openxmlformats.org/package/2006/relationships"><Relationship Id="rId3" Type="http://schemas.openxmlformats.org/officeDocument/2006/relationships/image" Target="../media/image82.png"/><Relationship Id="rId2" Type="http://schemas.openxmlformats.org/officeDocument/2006/relationships/image" Target="../media/image31.png"/><Relationship Id="rId1" Type="http://schemas.openxmlformats.org/officeDocument/2006/relationships/slideLayout" Target="../slideLayouts/slideLayout10.xml"/><Relationship Id="rId4" Type="http://schemas.openxmlformats.org/officeDocument/2006/relationships/slide" Target="slide14.xml"/></Relationships>
</file>

<file path=ppt/slides/_rels/slide20.xml.rels><?xml version="1.0" encoding="UTF-8" standalone="yes"?>
<Relationships xmlns="http://schemas.openxmlformats.org/package/2006/relationships"><Relationship Id="rId3" Type="http://schemas.openxmlformats.org/officeDocument/2006/relationships/image" Target="../media/image83.jpeg"/><Relationship Id="rId2" Type="http://schemas.openxmlformats.org/officeDocument/2006/relationships/notesSlide" Target="../notesSlides/notesSlide19.xml"/><Relationship Id="rId1" Type="http://schemas.openxmlformats.org/officeDocument/2006/relationships/slideLayout" Target="../slideLayouts/slideLayout5.xml"/></Relationships>
</file>

<file path=ppt/slides/_rels/slide21.xml.rels><?xml version="1.0" encoding="UTF-8" standalone="yes"?>
<Relationships xmlns="http://schemas.openxmlformats.org/package/2006/relationships"><Relationship Id="rId3" Type="http://schemas.openxmlformats.org/officeDocument/2006/relationships/image" Target="../media/image68.png"/><Relationship Id="rId2" Type="http://schemas.openxmlformats.org/officeDocument/2006/relationships/notesSlide" Target="../notesSlides/notesSlide20.xml"/><Relationship Id="rId1" Type="http://schemas.openxmlformats.org/officeDocument/2006/relationships/slideLayout" Target="../slideLayouts/slideLayout2.xml"/><Relationship Id="rId6" Type="http://schemas.openxmlformats.org/officeDocument/2006/relationships/image" Target="../media/image86.svg"/><Relationship Id="rId5" Type="http://schemas.openxmlformats.org/officeDocument/2006/relationships/image" Target="../media/image85.png"/><Relationship Id="rId4" Type="http://schemas.openxmlformats.org/officeDocument/2006/relationships/image" Target="../media/image84.png"/></Relationships>
</file>

<file path=ppt/slides/_rels/slide22.xml.rels><?xml version="1.0" encoding="UTF-8" standalone="yes"?>
<Relationships xmlns="http://schemas.openxmlformats.org/package/2006/relationships"><Relationship Id="rId8" Type="http://schemas.openxmlformats.org/officeDocument/2006/relationships/image" Target="../media/image56.png"/><Relationship Id="rId13" Type="http://schemas.openxmlformats.org/officeDocument/2006/relationships/image" Target="../media/image89.svg"/><Relationship Id="rId3" Type="http://schemas.openxmlformats.org/officeDocument/2006/relationships/image" Target="../media/image87.jpeg"/><Relationship Id="rId7" Type="http://schemas.openxmlformats.org/officeDocument/2006/relationships/image" Target="../media/image61.svg"/><Relationship Id="rId12" Type="http://schemas.openxmlformats.org/officeDocument/2006/relationships/image" Target="../media/image88.png"/><Relationship Id="rId2" Type="http://schemas.openxmlformats.org/officeDocument/2006/relationships/notesSlide" Target="../notesSlides/notesSlide21.xml"/><Relationship Id="rId16" Type="http://schemas.openxmlformats.org/officeDocument/2006/relationships/image" Target="../media/image92.jpeg"/><Relationship Id="rId1" Type="http://schemas.openxmlformats.org/officeDocument/2006/relationships/slideLayout" Target="../slideLayouts/slideLayout2.xml"/><Relationship Id="rId6" Type="http://schemas.openxmlformats.org/officeDocument/2006/relationships/image" Target="../media/image60.png"/><Relationship Id="rId11" Type="http://schemas.openxmlformats.org/officeDocument/2006/relationships/image" Target="../media/image63.svg"/><Relationship Id="rId5" Type="http://schemas.openxmlformats.org/officeDocument/2006/relationships/image" Target="../media/image59.svg"/><Relationship Id="rId15" Type="http://schemas.openxmlformats.org/officeDocument/2006/relationships/image" Target="../media/image91.png"/><Relationship Id="rId10" Type="http://schemas.openxmlformats.org/officeDocument/2006/relationships/image" Target="../media/image62.png"/><Relationship Id="rId4" Type="http://schemas.openxmlformats.org/officeDocument/2006/relationships/image" Target="../media/image58.png"/><Relationship Id="rId9" Type="http://schemas.openxmlformats.org/officeDocument/2006/relationships/image" Target="../media/image57.svg"/><Relationship Id="rId14" Type="http://schemas.openxmlformats.org/officeDocument/2006/relationships/image" Target="../media/image90.png"/></Relationships>
</file>

<file path=ppt/slides/_rels/slide23.xml.rels><?xml version="1.0" encoding="UTF-8" standalone="yes"?>
<Relationships xmlns="http://schemas.openxmlformats.org/package/2006/relationships"><Relationship Id="rId3" Type="http://schemas.openxmlformats.org/officeDocument/2006/relationships/image" Target="../media/image93.jpeg"/><Relationship Id="rId2" Type="http://schemas.openxmlformats.org/officeDocument/2006/relationships/notesSlide" Target="../notesSlides/notesSlide22.xml"/><Relationship Id="rId1" Type="http://schemas.openxmlformats.org/officeDocument/2006/relationships/slideLayout" Target="../slideLayouts/slideLayout2.xml"/><Relationship Id="rId5" Type="http://schemas.openxmlformats.org/officeDocument/2006/relationships/image" Target="../media/image95.png"/><Relationship Id="rId4" Type="http://schemas.openxmlformats.org/officeDocument/2006/relationships/image" Target="../media/image94.png"/></Relationships>
</file>

<file path=ppt/slides/_rels/slide24.xml.rels><?xml version="1.0" encoding="UTF-8" standalone="yes"?>
<Relationships xmlns="http://schemas.openxmlformats.org/package/2006/relationships"><Relationship Id="rId3" Type="http://schemas.openxmlformats.org/officeDocument/2006/relationships/image" Target="../media/image24.png"/><Relationship Id="rId2" Type="http://schemas.openxmlformats.org/officeDocument/2006/relationships/notesSlide" Target="../notesSlides/notesSlide23.xml"/><Relationship Id="rId1" Type="http://schemas.openxmlformats.org/officeDocument/2006/relationships/slideLayout" Target="../slideLayouts/slideLayout10.xml"/><Relationship Id="rId6" Type="http://schemas.openxmlformats.org/officeDocument/2006/relationships/slide" Target="slide5.xml"/><Relationship Id="rId5" Type="http://schemas.openxmlformats.org/officeDocument/2006/relationships/image" Target="../media/image96.png"/><Relationship Id="rId4" Type="http://schemas.openxmlformats.org/officeDocument/2006/relationships/image" Target="../media/image25.svg"/></Relationships>
</file>

<file path=ppt/slides/_rels/slide25.xml.rels><?xml version="1.0" encoding="UTF-8" standalone="yes"?>
<Relationships xmlns="http://schemas.openxmlformats.org/package/2006/relationships"><Relationship Id="rId2" Type="http://schemas.openxmlformats.org/officeDocument/2006/relationships/slide" Target="slide24.xml"/><Relationship Id="rId1" Type="http://schemas.openxmlformats.org/officeDocument/2006/relationships/slideLayout" Target="../slideLayouts/slideLayout10.xml"/></Relationships>
</file>

<file path=ppt/slides/_rels/slide26.xml.rels><?xml version="1.0" encoding="UTF-8" standalone="yes"?>
<Relationships xmlns="http://schemas.openxmlformats.org/package/2006/relationships"><Relationship Id="rId3" Type="http://schemas.openxmlformats.org/officeDocument/2006/relationships/image" Target="../media/image97.png"/><Relationship Id="rId2" Type="http://schemas.openxmlformats.org/officeDocument/2006/relationships/notesSlide" Target="../notesSlides/notesSlide24.xml"/><Relationship Id="rId1" Type="http://schemas.openxmlformats.org/officeDocument/2006/relationships/slideLayout" Target="../slideLayouts/slideLayout2.xml"/><Relationship Id="rId6" Type="http://schemas.openxmlformats.org/officeDocument/2006/relationships/image" Target="../media/image100.svg"/><Relationship Id="rId5" Type="http://schemas.openxmlformats.org/officeDocument/2006/relationships/image" Target="../media/image99.png"/><Relationship Id="rId4" Type="http://schemas.openxmlformats.org/officeDocument/2006/relationships/image" Target="../media/image98.png"/></Relationships>
</file>

<file path=ppt/slides/_rels/slide27.xml.rels><?xml version="1.0" encoding="UTF-8" standalone="yes"?>
<Relationships xmlns="http://schemas.openxmlformats.org/package/2006/relationships"><Relationship Id="rId2" Type="http://schemas.openxmlformats.org/officeDocument/2006/relationships/slide" Target="slide24.xml"/><Relationship Id="rId1" Type="http://schemas.openxmlformats.org/officeDocument/2006/relationships/slideLayout" Target="../slideLayouts/slideLayout10.xml"/></Relationships>
</file>

<file path=ppt/slides/_rels/slide28.xml.rels><?xml version="1.0" encoding="UTF-8" standalone="yes"?>
<Relationships xmlns="http://schemas.openxmlformats.org/package/2006/relationships"><Relationship Id="rId3" Type="http://schemas.openxmlformats.org/officeDocument/2006/relationships/image" Target="../media/image101.png"/><Relationship Id="rId2" Type="http://schemas.openxmlformats.org/officeDocument/2006/relationships/notesSlide" Target="../notesSlides/notesSlide25.xml"/><Relationship Id="rId1" Type="http://schemas.openxmlformats.org/officeDocument/2006/relationships/slideLayout" Target="../slideLayouts/slideLayout2.xml"/><Relationship Id="rId4" Type="http://schemas.openxmlformats.org/officeDocument/2006/relationships/image" Target="../media/image97.png"/></Relationships>
</file>

<file path=ppt/slides/_rels/slide29.xml.rels><?xml version="1.0" encoding="UTF-8" standalone="yes"?>
<Relationships xmlns="http://schemas.openxmlformats.org/package/2006/relationships"><Relationship Id="rId3" Type="http://schemas.openxmlformats.org/officeDocument/2006/relationships/slide" Target="slide24.xml"/><Relationship Id="rId2" Type="http://schemas.openxmlformats.org/officeDocument/2006/relationships/image" Target="../media/image33.png"/><Relationship Id="rId1" Type="http://schemas.openxmlformats.org/officeDocument/2006/relationships/slideLayout" Target="../slideLayouts/slideLayout10.xml"/></Relationships>
</file>

<file path=ppt/slides/_rels/slide30.xml.rels><?xml version="1.0" encoding="UTF-8" standalone="yes"?>
<Relationships xmlns="http://schemas.openxmlformats.org/package/2006/relationships"><Relationship Id="rId3" Type="http://schemas.openxmlformats.org/officeDocument/2006/relationships/image" Target="../media/image68.png"/><Relationship Id="rId2" Type="http://schemas.openxmlformats.org/officeDocument/2006/relationships/notesSlide" Target="../notesSlides/notesSlide26.xml"/><Relationship Id="rId1" Type="http://schemas.openxmlformats.org/officeDocument/2006/relationships/slideLayout" Target="../slideLayouts/slideLayout2.xml"/><Relationship Id="rId4" Type="http://schemas.openxmlformats.org/officeDocument/2006/relationships/image" Target="../media/image102.png"/></Relationships>
</file>

<file path=ppt/slides/_rels/slide31.xml.rels><?xml version="1.0" encoding="UTF-8" standalone="yes"?>
<Relationships xmlns="http://schemas.openxmlformats.org/package/2006/relationships"><Relationship Id="rId8" Type="http://schemas.openxmlformats.org/officeDocument/2006/relationships/image" Target="../media/image56.png"/><Relationship Id="rId13" Type="http://schemas.openxmlformats.org/officeDocument/2006/relationships/image" Target="../media/image89.svg"/><Relationship Id="rId3" Type="http://schemas.openxmlformats.org/officeDocument/2006/relationships/hyperlink" Target="https://ideal.nl/products/ideal-profiel" TargetMode="External"/><Relationship Id="rId7" Type="http://schemas.openxmlformats.org/officeDocument/2006/relationships/image" Target="../media/image61.svg"/><Relationship Id="rId12" Type="http://schemas.openxmlformats.org/officeDocument/2006/relationships/image" Target="../media/image88.png"/><Relationship Id="rId17" Type="http://schemas.openxmlformats.org/officeDocument/2006/relationships/image" Target="../media/image105.svg"/><Relationship Id="rId2" Type="http://schemas.openxmlformats.org/officeDocument/2006/relationships/notesSlide" Target="../notesSlides/notesSlide27.xml"/><Relationship Id="rId16" Type="http://schemas.openxmlformats.org/officeDocument/2006/relationships/image" Target="../media/image104.png"/><Relationship Id="rId1" Type="http://schemas.openxmlformats.org/officeDocument/2006/relationships/slideLayout" Target="../slideLayouts/slideLayout2.xml"/><Relationship Id="rId6" Type="http://schemas.openxmlformats.org/officeDocument/2006/relationships/image" Target="../media/image60.png"/><Relationship Id="rId11" Type="http://schemas.openxmlformats.org/officeDocument/2006/relationships/image" Target="../media/image103.png"/><Relationship Id="rId5" Type="http://schemas.openxmlformats.org/officeDocument/2006/relationships/image" Target="../media/image59.svg"/><Relationship Id="rId15" Type="http://schemas.openxmlformats.org/officeDocument/2006/relationships/image" Target="../media/image63.svg"/><Relationship Id="rId10" Type="http://schemas.openxmlformats.org/officeDocument/2006/relationships/hyperlink" Target="https://www.ideal.nl/products/ideal-profiel" TargetMode="External"/><Relationship Id="rId4" Type="http://schemas.openxmlformats.org/officeDocument/2006/relationships/image" Target="../media/image58.png"/><Relationship Id="rId9" Type="http://schemas.openxmlformats.org/officeDocument/2006/relationships/image" Target="../media/image57.svg"/><Relationship Id="rId14" Type="http://schemas.openxmlformats.org/officeDocument/2006/relationships/image" Target="../media/image62.png"/></Relationships>
</file>

<file path=ppt/slides/_rels/slide32.xml.rels><?xml version="1.0" encoding="UTF-8" standalone="yes"?>
<Relationships xmlns="http://schemas.openxmlformats.org/package/2006/relationships"><Relationship Id="rId3" Type="http://schemas.openxmlformats.org/officeDocument/2006/relationships/slide" Target="slide5.xml"/><Relationship Id="rId2" Type="http://schemas.openxmlformats.org/officeDocument/2006/relationships/notesSlide" Target="../notesSlides/notesSlide28.xml"/><Relationship Id="rId1" Type="http://schemas.openxmlformats.org/officeDocument/2006/relationships/slideLayout" Target="../slideLayouts/slideLayout10.xml"/></Relationships>
</file>

<file path=ppt/slides/_rels/slide33.xml.rels><?xml version="1.0" encoding="UTF-8" standalone="yes"?>
<Relationships xmlns="http://schemas.openxmlformats.org/package/2006/relationships"><Relationship Id="rId3" Type="http://schemas.openxmlformats.org/officeDocument/2006/relationships/image" Target="../media/image31.png"/><Relationship Id="rId2" Type="http://schemas.openxmlformats.org/officeDocument/2006/relationships/notesSlide" Target="../notesSlides/notesSlide29.xml"/><Relationship Id="rId1" Type="http://schemas.openxmlformats.org/officeDocument/2006/relationships/slideLayout" Target="../slideLayouts/slideLayout10.xml"/><Relationship Id="rId5" Type="http://schemas.openxmlformats.org/officeDocument/2006/relationships/slide" Target="slide32.xml"/><Relationship Id="rId4" Type="http://schemas.openxmlformats.org/officeDocument/2006/relationships/image" Target="../media/image106.png"/></Relationships>
</file>

<file path=ppt/slides/_rels/slide34.xml.rels><?xml version="1.0" encoding="UTF-8" standalone="yes"?>
<Relationships xmlns="http://schemas.openxmlformats.org/package/2006/relationships"><Relationship Id="rId3" Type="http://schemas.openxmlformats.org/officeDocument/2006/relationships/image" Target="../media/image107.jpeg"/><Relationship Id="rId2" Type="http://schemas.openxmlformats.org/officeDocument/2006/relationships/notesSlide" Target="../notesSlides/notesSlide30.xml"/><Relationship Id="rId1" Type="http://schemas.openxmlformats.org/officeDocument/2006/relationships/slideLayout" Target="../slideLayouts/slideLayout2.xml"/><Relationship Id="rId5" Type="http://schemas.openxmlformats.org/officeDocument/2006/relationships/image" Target="../media/image109.png"/><Relationship Id="rId4" Type="http://schemas.openxmlformats.org/officeDocument/2006/relationships/image" Target="../media/image108.png"/></Relationships>
</file>

<file path=ppt/slides/_rels/slide35.xml.rels><?xml version="1.0" encoding="UTF-8" standalone="yes"?>
<Relationships xmlns="http://schemas.openxmlformats.org/package/2006/relationships"><Relationship Id="rId8" Type="http://schemas.openxmlformats.org/officeDocument/2006/relationships/image" Target="../media/image57.svg"/><Relationship Id="rId3" Type="http://schemas.openxmlformats.org/officeDocument/2006/relationships/image" Target="../media/image58.png"/><Relationship Id="rId7" Type="http://schemas.openxmlformats.org/officeDocument/2006/relationships/image" Target="../media/image56.png"/><Relationship Id="rId2" Type="http://schemas.openxmlformats.org/officeDocument/2006/relationships/notesSlide" Target="../notesSlides/notesSlide31.xml"/><Relationship Id="rId1" Type="http://schemas.openxmlformats.org/officeDocument/2006/relationships/slideLayout" Target="../slideLayouts/slideLayout2.xml"/><Relationship Id="rId6" Type="http://schemas.openxmlformats.org/officeDocument/2006/relationships/image" Target="../media/image61.svg"/><Relationship Id="rId11" Type="http://schemas.openxmlformats.org/officeDocument/2006/relationships/image" Target="../media/image110.jpeg"/><Relationship Id="rId5" Type="http://schemas.openxmlformats.org/officeDocument/2006/relationships/image" Target="../media/image60.png"/><Relationship Id="rId10" Type="http://schemas.openxmlformats.org/officeDocument/2006/relationships/image" Target="../media/image63.svg"/><Relationship Id="rId4" Type="http://schemas.openxmlformats.org/officeDocument/2006/relationships/image" Target="../media/image59.svg"/><Relationship Id="rId9" Type="http://schemas.openxmlformats.org/officeDocument/2006/relationships/image" Target="../media/image62.png"/></Relationships>
</file>

<file path=ppt/slides/_rels/slide36.xml.rels><?xml version="1.0" encoding="UTF-8" standalone="yes"?>
<Relationships xmlns="http://schemas.openxmlformats.org/package/2006/relationships"><Relationship Id="rId3" Type="http://schemas.openxmlformats.org/officeDocument/2006/relationships/image" Target="../media/image111.png"/><Relationship Id="rId2" Type="http://schemas.openxmlformats.org/officeDocument/2006/relationships/notesSlide" Target="../notesSlides/notesSlide32.xml"/><Relationship Id="rId1" Type="http://schemas.openxmlformats.org/officeDocument/2006/relationships/slideLayout" Target="../slideLayouts/slideLayout2.xml"/><Relationship Id="rId4" Type="http://schemas.openxmlformats.org/officeDocument/2006/relationships/image" Target="../media/image112.svg"/></Relationships>
</file>

<file path=ppt/slides/_rels/slide37.xml.rels><?xml version="1.0" encoding="UTF-8" standalone="yes"?>
<Relationships xmlns="http://schemas.openxmlformats.org/package/2006/relationships"><Relationship Id="rId3" Type="http://schemas.openxmlformats.org/officeDocument/2006/relationships/hyperlink" Target="https://www.youtube.com/watch?v=Ec8OjVLCgzU" TargetMode="External"/><Relationship Id="rId2" Type="http://schemas.openxmlformats.org/officeDocument/2006/relationships/notesSlide" Target="../notesSlides/notesSlide33.xml"/><Relationship Id="rId1" Type="http://schemas.openxmlformats.org/officeDocument/2006/relationships/slideLayout" Target="../slideLayouts/slideLayout2.xml"/><Relationship Id="rId6" Type="http://schemas.openxmlformats.org/officeDocument/2006/relationships/image" Target="../media/image105.svg"/><Relationship Id="rId5" Type="http://schemas.openxmlformats.org/officeDocument/2006/relationships/image" Target="../media/image104.png"/><Relationship Id="rId4" Type="http://schemas.openxmlformats.org/officeDocument/2006/relationships/image" Target="../media/image113.png"/></Relationships>
</file>

<file path=ppt/slides/_rels/slide38.xml.rels><?xml version="1.0" encoding="UTF-8" standalone="yes"?>
<Relationships xmlns="http://schemas.openxmlformats.org/package/2006/relationships"><Relationship Id="rId3" Type="http://schemas.openxmlformats.org/officeDocument/2006/relationships/image" Target="../media/image114.png"/><Relationship Id="rId2" Type="http://schemas.openxmlformats.org/officeDocument/2006/relationships/notesSlide" Target="../notesSlides/notesSlide34.xml"/><Relationship Id="rId1" Type="http://schemas.openxmlformats.org/officeDocument/2006/relationships/slideLayout" Target="../slideLayouts/slideLayout2.xml"/><Relationship Id="rId4" Type="http://schemas.openxmlformats.org/officeDocument/2006/relationships/image" Target="../media/image115.svg"/></Relationships>
</file>

<file path=ppt/slides/_rels/slide39.xml.rels><?xml version="1.0" encoding="UTF-8" standalone="yes"?>
<Relationships xmlns="http://schemas.openxmlformats.org/package/2006/relationships"><Relationship Id="rId3" Type="http://schemas.openxmlformats.org/officeDocument/2006/relationships/image" Target="../media/image116.png"/><Relationship Id="rId7" Type="http://schemas.openxmlformats.org/officeDocument/2006/relationships/slide" Target="slide32.xml"/><Relationship Id="rId2" Type="http://schemas.openxmlformats.org/officeDocument/2006/relationships/notesSlide" Target="../notesSlides/notesSlide35.xml"/><Relationship Id="rId1" Type="http://schemas.openxmlformats.org/officeDocument/2006/relationships/slideLayout" Target="../slideLayouts/slideLayout10.xml"/><Relationship Id="rId6" Type="http://schemas.openxmlformats.org/officeDocument/2006/relationships/image" Target="../media/image119.svg"/><Relationship Id="rId5" Type="http://schemas.openxmlformats.org/officeDocument/2006/relationships/image" Target="../media/image118.png"/><Relationship Id="rId4" Type="http://schemas.openxmlformats.org/officeDocument/2006/relationships/image" Target="../media/image117.svg"/></Relationships>
</file>

<file path=ppt/slides/_rels/slide40.xml.rels><?xml version="1.0" encoding="UTF-8" standalone="yes"?>
<Relationships xmlns="http://schemas.openxmlformats.org/package/2006/relationships"><Relationship Id="rId8" Type="http://schemas.openxmlformats.org/officeDocument/2006/relationships/image" Target="../media/image56.png"/><Relationship Id="rId13" Type="http://schemas.openxmlformats.org/officeDocument/2006/relationships/image" Target="../media/image63.svg"/><Relationship Id="rId3" Type="http://schemas.openxmlformats.org/officeDocument/2006/relationships/hyperlink" Target="https://bankinformatiepunt.nl/bankzaken/bij-en-afschrijvingen-bekijken/" TargetMode="External"/><Relationship Id="rId7" Type="http://schemas.openxmlformats.org/officeDocument/2006/relationships/image" Target="../media/image61.svg"/><Relationship Id="rId12" Type="http://schemas.openxmlformats.org/officeDocument/2006/relationships/image" Target="../media/image62.png"/><Relationship Id="rId2" Type="http://schemas.openxmlformats.org/officeDocument/2006/relationships/notesSlide" Target="../notesSlides/notesSlide36.xml"/><Relationship Id="rId1" Type="http://schemas.openxmlformats.org/officeDocument/2006/relationships/slideLayout" Target="../slideLayouts/slideLayout2.xml"/><Relationship Id="rId6" Type="http://schemas.openxmlformats.org/officeDocument/2006/relationships/image" Target="../media/image60.png"/><Relationship Id="rId11" Type="http://schemas.openxmlformats.org/officeDocument/2006/relationships/image" Target="../media/image89.svg"/><Relationship Id="rId5" Type="http://schemas.openxmlformats.org/officeDocument/2006/relationships/image" Target="../media/image59.svg"/><Relationship Id="rId15" Type="http://schemas.openxmlformats.org/officeDocument/2006/relationships/image" Target="../media/image121.svg"/><Relationship Id="rId10" Type="http://schemas.openxmlformats.org/officeDocument/2006/relationships/image" Target="../media/image88.png"/><Relationship Id="rId4" Type="http://schemas.openxmlformats.org/officeDocument/2006/relationships/image" Target="../media/image58.png"/><Relationship Id="rId9" Type="http://schemas.openxmlformats.org/officeDocument/2006/relationships/image" Target="../media/image57.svg"/><Relationship Id="rId14" Type="http://schemas.openxmlformats.org/officeDocument/2006/relationships/image" Target="../media/image120.png"/></Relationships>
</file>

<file path=ppt/slides/_rels/slide41.xml.rels><?xml version="1.0" encoding="UTF-8" standalone="yes"?>
<Relationships xmlns="http://schemas.openxmlformats.org/package/2006/relationships"><Relationship Id="rId8" Type="http://schemas.openxmlformats.org/officeDocument/2006/relationships/image" Target="../media/image57.svg"/><Relationship Id="rId3" Type="http://schemas.openxmlformats.org/officeDocument/2006/relationships/image" Target="../media/image58.png"/><Relationship Id="rId7" Type="http://schemas.openxmlformats.org/officeDocument/2006/relationships/image" Target="../media/image56.png"/><Relationship Id="rId2" Type="http://schemas.openxmlformats.org/officeDocument/2006/relationships/notesSlide" Target="../notesSlides/notesSlide37.xml"/><Relationship Id="rId1" Type="http://schemas.openxmlformats.org/officeDocument/2006/relationships/slideLayout" Target="../slideLayouts/slideLayout2.xml"/><Relationship Id="rId6" Type="http://schemas.openxmlformats.org/officeDocument/2006/relationships/image" Target="../media/image61.svg"/><Relationship Id="rId5" Type="http://schemas.openxmlformats.org/officeDocument/2006/relationships/image" Target="../media/image60.png"/><Relationship Id="rId10" Type="http://schemas.openxmlformats.org/officeDocument/2006/relationships/image" Target="../media/image123.svg"/><Relationship Id="rId4" Type="http://schemas.openxmlformats.org/officeDocument/2006/relationships/image" Target="../media/image59.svg"/><Relationship Id="rId9" Type="http://schemas.openxmlformats.org/officeDocument/2006/relationships/image" Target="../media/image122.png"/></Relationships>
</file>

<file path=ppt/slides/_rels/slide42.xml.rels><?xml version="1.0" encoding="UTF-8" standalone="yes"?>
<Relationships xmlns="http://schemas.openxmlformats.org/package/2006/relationships"><Relationship Id="rId8" Type="http://schemas.openxmlformats.org/officeDocument/2006/relationships/image" Target="../media/image123.svg"/><Relationship Id="rId3" Type="http://schemas.openxmlformats.org/officeDocument/2006/relationships/image" Target="../media/image88.png"/><Relationship Id="rId7" Type="http://schemas.openxmlformats.org/officeDocument/2006/relationships/image" Target="../media/image122.png"/><Relationship Id="rId2" Type="http://schemas.openxmlformats.org/officeDocument/2006/relationships/notesSlide" Target="../notesSlides/notesSlide38.xml"/><Relationship Id="rId1" Type="http://schemas.openxmlformats.org/officeDocument/2006/relationships/slideLayout" Target="../slideLayouts/slideLayout2.xml"/><Relationship Id="rId6" Type="http://schemas.openxmlformats.org/officeDocument/2006/relationships/image" Target="../media/image63.svg"/><Relationship Id="rId5" Type="http://schemas.openxmlformats.org/officeDocument/2006/relationships/image" Target="../media/image62.png"/><Relationship Id="rId4" Type="http://schemas.openxmlformats.org/officeDocument/2006/relationships/image" Target="../media/image89.svg"/></Relationships>
</file>

<file path=ppt/slides/_rels/slide43.xml.rels><?xml version="1.0" encoding="UTF-8" standalone="yes"?>
<Relationships xmlns="http://schemas.openxmlformats.org/package/2006/relationships"><Relationship Id="rId2" Type="http://schemas.openxmlformats.org/officeDocument/2006/relationships/slide" Target="slide5.xml"/><Relationship Id="rId1" Type="http://schemas.openxmlformats.org/officeDocument/2006/relationships/slideLayout" Target="../slideLayouts/slideLayout10.xml"/></Relationships>
</file>

<file path=ppt/slides/_rels/slide44.xml.rels><?xml version="1.0" encoding="UTF-8" standalone="yes"?>
<Relationships xmlns="http://schemas.openxmlformats.org/package/2006/relationships"><Relationship Id="rId2" Type="http://schemas.openxmlformats.org/officeDocument/2006/relationships/slide" Target="slide43.xml"/><Relationship Id="rId1" Type="http://schemas.openxmlformats.org/officeDocument/2006/relationships/slideLayout" Target="../slideLayouts/slideLayout10.xml"/></Relationships>
</file>

<file path=ppt/slides/_rels/slide45.xml.rels><?xml version="1.0" encoding="UTF-8" standalone="yes"?>
<Relationships xmlns="http://schemas.openxmlformats.org/package/2006/relationships"><Relationship Id="rId3" Type="http://schemas.openxmlformats.org/officeDocument/2006/relationships/image" Target="../media/image104.png"/><Relationship Id="rId2" Type="http://schemas.openxmlformats.org/officeDocument/2006/relationships/notesSlide" Target="../notesSlides/notesSlide39.xml"/><Relationship Id="rId1" Type="http://schemas.openxmlformats.org/officeDocument/2006/relationships/slideLayout" Target="../slideLayouts/slideLayout2.xml"/><Relationship Id="rId6" Type="http://schemas.openxmlformats.org/officeDocument/2006/relationships/image" Target="../media/image124.png"/><Relationship Id="rId5" Type="http://schemas.openxmlformats.org/officeDocument/2006/relationships/hyperlink" Target="https://www.youtube.com/watch?v=jwBnh7XWJ8U" TargetMode="External"/><Relationship Id="rId4" Type="http://schemas.openxmlformats.org/officeDocument/2006/relationships/image" Target="../media/image105.svg"/></Relationships>
</file>

<file path=ppt/slides/_rels/slide46.xml.rels><?xml version="1.0" encoding="UTF-8" standalone="yes"?>
<Relationships xmlns="http://schemas.openxmlformats.org/package/2006/relationships"><Relationship Id="rId3" Type="http://schemas.openxmlformats.org/officeDocument/2006/relationships/image" Target="../media/image125.png"/><Relationship Id="rId2" Type="http://schemas.openxmlformats.org/officeDocument/2006/relationships/notesSlide" Target="../notesSlides/notesSlide40.xml"/><Relationship Id="rId1" Type="http://schemas.openxmlformats.org/officeDocument/2006/relationships/slideLayout" Target="../slideLayouts/slideLayout2.xml"/></Relationships>
</file>

<file path=ppt/slides/_rels/slide47.xml.rels><?xml version="1.0" encoding="UTF-8" standalone="yes"?>
<Relationships xmlns="http://schemas.openxmlformats.org/package/2006/relationships"><Relationship Id="rId8" Type="http://schemas.openxmlformats.org/officeDocument/2006/relationships/image" Target="../media/image57.svg"/><Relationship Id="rId3" Type="http://schemas.openxmlformats.org/officeDocument/2006/relationships/image" Target="../media/image58.png"/><Relationship Id="rId7" Type="http://schemas.openxmlformats.org/officeDocument/2006/relationships/image" Target="../media/image56.png"/><Relationship Id="rId2" Type="http://schemas.openxmlformats.org/officeDocument/2006/relationships/notesSlide" Target="../notesSlides/notesSlide41.xml"/><Relationship Id="rId1" Type="http://schemas.openxmlformats.org/officeDocument/2006/relationships/slideLayout" Target="../slideLayouts/slideLayout2.xml"/><Relationship Id="rId6" Type="http://schemas.openxmlformats.org/officeDocument/2006/relationships/image" Target="../media/image61.svg"/><Relationship Id="rId5" Type="http://schemas.openxmlformats.org/officeDocument/2006/relationships/image" Target="../media/image60.png"/><Relationship Id="rId4" Type="http://schemas.openxmlformats.org/officeDocument/2006/relationships/image" Target="../media/image59.svg"/></Relationships>
</file>

<file path=ppt/slides/_rels/slide48.xml.rels><?xml version="1.0" encoding="UTF-8" standalone="yes"?>
<Relationships xmlns="http://schemas.openxmlformats.org/package/2006/relationships"><Relationship Id="rId2" Type="http://schemas.openxmlformats.org/officeDocument/2006/relationships/slide" Target="slide43.xml"/><Relationship Id="rId1" Type="http://schemas.openxmlformats.org/officeDocument/2006/relationships/slideLayout" Target="../slideLayouts/slideLayout10.xml"/></Relationships>
</file>

<file path=ppt/slides/_rels/slide49.xml.rels><?xml version="1.0" encoding="UTF-8" standalone="yes"?>
<Relationships xmlns="http://schemas.openxmlformats.org/package/2006/relationships"><Relationship Id="rId3" Type="http://schemas.openxmlformats.org/officeDocument/2006/relationships/image" Target="../media/image126.png"/><Relationship Id="rId2" Type="http://schemas.openxmlformats.org/officeDocument/2006/relationships/notesSlide" Target="../notesSlides/notesSlide42.xml"/><Relationship Id="rId1" Type="http://schemas.openxmlformats.org/officeDocument/2006/relationships/slideLayout" Target="../slideLayouts/slideLayout2.xml"/><Relationship Id="rId4" Type="http://schemas.openxmlformats.org/officeDocument/2006/relationships/image" Target="../media/image127.png"/></Relationships>
</file>

<file path=ppt/slides/_rels/slide50.xml.rels><?xml version="1.0" encoding="UTF-8" standalone="yes"?>
<Relationships xmlns="http://schemas.openxmlformats.org/package/2006/relationships"><Relationship Id="rId2" Type="http://schemas.openxmlformats.org/officeDocument/2006/relationships/notesSlide" Target="../notesSlides/notesSlide43.xml"/><Relationship Id="rId1" Type="http://schemas.openxmlformats.org/officeDocument/2006/relationships/slideLayout" Target="../slideLayouts/slideLayout2.xml"/></Relationships>
</file>

<file path=ppt/slides/_rels/slide51.xml.rels><?xml version="1.0" encoding="UTF-8" standalone="yes"?>
<Relationships xmlns="http://schemas.openxmlformats.org/package/2006/relationships"><Relationship Id="rId2" Type="http://schemas.openxmlformats.org/officeDocument/2006/relationships/slide" Target="slide43.xml"/><Relationship Id="rId1" Type="http://schemas.openxmlformats.org/officeDocument/2006/relationships/slideLayout" Target="../slideLayouts/slideLayout10.xml"/></Relationships>
</file>

<file path=ppt/slides/_rels/slide52.xml.rels><?xml version="1.0" encoding="UTF-8" standalone="yes"?>
<Relationships xmlns="http://schemas.openxmlformats.org/package/2006/relationships"><Relationship Id="rId3" Type="http://schemas.openxmlformats.org/officeDocument/2006/relationships/image" Target="../media/image128.jpeg"/><Relationship Id="rId2" Type="http://schemas.openxmlformats.org/officeDocument/2006/relationships/notesSlide" Target="../notesSlides/notesSlide44.xml"/><Relationship Id="rId1" Type="http://schemas.openxmlformats.org/officeDocument/2006/relationships/slideLayout" Target="../slideLayouts/slideLayout5.xml"/></Relationships>
</file>

<file path=ppt/slides/_rels/slide53.xml.rels><?xml version="1.0" encoding="UTF-8" standalone="yes"?>
<Relationships xmlns="http://schemas.openxmlformats.org/package/2006/relationships"><Relationship Id="rId3" Type="http://schemas.openxmlformats.org/officeDocument/2006/relationships/hyperlink" Target="https://www.youtube.com/watch?v=cKSwAvLCTME" TargetMode="External"/><Relationship Id="rId2" Type="http://schemas.openxmlformats.org/officeDocument/2006/relationships/notesSlide" Target="../notesSlides/notesSlide45.xml"/><Relationship Id="rId1" Type="http://schemas.openxmlformats.org/officeDocument/2006/relationships/slideLayout" Target="../slideLayouts/slideLayout2.xml"/><Relationship Id="rId6" Type="http://schemas.openxmlformats.org/officeDocument/2006/relationships/image" Target="../media/image105.svg"/><Relationship Id="rId5" Type="http://schemas.openxmlformats.org/officeDocument/2006/relationships/image" Target="../media/image104.png"/><Relationship Id="rId4" Type="http://schemas.openxmlformats.org/officeDocument/2006/relationships/image" Target="../media/image129.png"/></Relationships>
</file>

<file path=ppt/slides/_rels/slide54.xml.rels><?xml version="1.0" encoding="UTF-8" standalone="yes"?>
<Relationships xmlns="http://schemas.openxmlformats.org/package/2006/relationships"><Relationship Id="rId3" Type="http://schemas.openxmlformats.org/officeDocument/2006/relationships/image" Target="../media/image130.png"/><Relationship Id="rId2" Type="http://schemas.openxmlformats.org/officeDocument/2006/relationships/notesSlide" Target="../notesSlides/notesSlide46.xml"/><Relationship Id="rId1" Type="http://schemas.openxmlformats.org/officeDocument/2006/relationships/slideLayout" Target="../slideLayouts/slideLayout2.xml"/><Relationship Id="rId4" Type="http://schemas.openxmlformats.org/officeDocument/2006/relationships/image" Target="../media/image131.svg"/></Relationships>
</file>

<file path=ppt/slides/_rels/slide55.xml.rels><?xml version="1.0" encoding="UTF-8" standalone="yes"?>
<Relationships xmlns="http://schemas.openxmlformats.org/package/2006/relationships"><Relationship Id="rId3" Type="http://schemas.openxmlformats.org/officeDocument/2006/relationships/image" Target="../media/image132.png"/><Relationship Id="rId2" Type="http://schemas.openxmlformats.org/officeDocument/2006/relationships/notesSlide" Target="../notesSlides/notesSlide47.xml"/><Relationship Id="rId1" Type="http://schemas.openxmlformats.org/officeDocument/2006/relationships/slideLayout" Target="../slideLayouts/slideLayout2.xml"/><Relationship Id="rId4" Type="http://schemas.openxmlformats.org/officeDocument/2006/relationships/image" Target="../media/image133.png"/></Relationships>
</file>

<file path=ppt/slides/_rels/slide56.xml.rels><?xml version="1.0" encoding="UTF-8" standalone="yes"?>
<Relationships xmlns="http://schemas.openxmlformats.org/package/2006/relationships"><Relationship Id="rId3" Type="http://schemas.openxmlformats.org/officeDocument/2006/relationships/image" Target="../media/image133.png"/><Relationship Id="rId2" Type="http://schemas.openxmlformats.org/officeDocument/2006/relationships/notesSlide" Target="../notesSlides/notesSlide48.xml"/><Relationship Id="rId1" Type="http://schemas.openxmlformats.org/officeDocument/2006/relationships/slideLayout" Target="../slideLayouts/slideLayout2.xml"/><Relationship Id="rId5" Type="http://schemas.openxmlformats.org/officeDocument/2006/relationships/image" Target="../media/image135.svg"/><Relationship Id="rId4" Type="http://schemas.openxmlformats.org/officeDocument/2006/relationships/image" Target="../media/image134.png"/></Relationships>
</file>

<file path=ppt/slides/_rels/slide57.xml.rels><?xml version="1.0" encoding="UTF-8" standalone="yes"?>
<Relationships xmlns="http://schemas.openxmlformats.org/package/2006/relationships"><Relationship Id="rId3" Type="http://schemas.openxmlformats.org/officeDocument/2006/relationships/image" Target="../media/image49.png"/><Relationship Id="rId7" Type="http://schemas.openxmlformats.org/officeDocument/2006/relationships/image" Target="../media/image136.png"/><Relationship Id="rId2" Type="http://schemas.openxmlformats.org/officeDocument/2006/relationships/notesSlide" Target="../notesSlides/notesSlide49.xml"/><Relationship Id="rId1" Type="http://schemas.openxmlformats.org/officeDocument/2006/relationships/slideLayout" Target="../slideLayouts/slideLayout2.xml"/><Relationship Id="rId6" Type="http://schemas.openxmlformats.org/officeDocument/2006/relationships/image" Target="../media/image52.png"/><Relationship Id="rId5" Type="http://schemas.openxmlformats.org/officeDocument/2006/relationships/image" Target="../media/image51.png"/><Relationship Id="rId4" Type="http://schemas.openxmlformats.org/officeDocument/2006/relationships/image" Target="../media/image50.png"/></Relationships>
</file>

<file path=ppt/slides/_rels/slide58.xml.rels><?xml version="1.0" encoding="UTF-8" standalone="yes"?>
<Relationships xmlns="http://schemas.openxmlformats.org/package/2006/relationships"><Relationship Id="rId1" Type="http://schemas.openxmlformats.org/officeDocument/2006/relationships/slideLayout" Target="../slideLayouts/slideLayout10.xml"/></Relationships>
</file>

<file path=ppt/slides/slide1.xml><?xml version="1.0" encoding="utf-8"?>
<p:sld xmlns:a="http://schemas.openxmlformats.org/drawingml/2006/main" xmlns:r="http://schemas.openxmlformats.org/officeDocument/2006/relationships" xmlns:p="http://schemas.openxmlformats.org/presentationml/2006/main" show="0">
  <p:cSld>
    <p:spTree>
      <p:nvGrpSpPr>
        <p:cNvPr id="1" name=""/>
        <p:cNvGrpSpPr/>
        <p:nvPr/>
      </p:nvGrpSpPr>
      <p:grpSpPr>
        <a:xfrm>
          <a:off x="0" y="0"/>
          <a:ext cx="0" cy="0"/>
          <a:chOff x="0" y="0"/>
          <a:chExt cx="0" cy="0"/>
        </a:xfrm>
      </p:grpSpPr>
      <p:sp>
        <p:nvSpPr>
          <p:cNvPr id="2" name="Tekstvak 1">
            <a:extLst>
              <a:ext uri="{FF2B5EF4-FFF2-40B4-BE49-F238E27FC236}">
                <a16:creationId xmlns:a16="http://schemas.microsoft.com/office/drawing/2014/main" id="{4481D064-124B-6061-3D6A-B378FEF045F1}"/>
              </a:ext>
            </a:extLst>
          </p:cNvPr>
          <p:cNvSpPr txBox="1"/>
          <p:nvPr/>
        </p:nvSpPr>
        <p:spPr>
          <a:xfrm>
            <a:off x="732093" y="390864"/>
            <a:ext cx="8711372" cy="3539430"/>
          </a:xfrm>
          <a:prstGeom prst="rect">
            <a:avLst/>
          </a:prstGeom>
          <a:solidFill>
            <a:schemeClr val="tx1"/>
          </a:solidFill>
        </p:spPr>
        <p:txBody>
          <a:bodyPr wrap="square" rtlCol="0">
            <a:spAutoFit/>
          </a:bodyPr>
          <a:lstStyle/>
          <a:p>
            <a:r>
              <a:rPr lang="nl-NL" sz="1400" dirty="0">
                <a:solidFill>
                  <a:schemeClr val="bg1"/>
                </a:solidFill>
              </a:rPr>
              <a:t>Deze presentatie bestaat uit de volgende onderdelen: </a:t>
            </a:r>
          </a:p>
          <a:p>
            <a:endParaRPr lang="nl-NL" sz="1400" dirty="0">
              <a:solidFill>
                <a:schemeClr val="bg1"/>
              </a:solidFill>
            </a:endParaRPr>
          </a:p>
          <a:p>
            <a:pPr marL="285750" indent="-285750">
              <a:buFont typeface="Arial" panose="020B0604020202020204" pitchFamily="34" charset="0"/>
              <a:buChar char="•"/>
            </a:pPr>
            <a:r>
              <a:rPr lang="nl-NL" sz="1400" dirty="0">
                <a:solidFill>
                  <a:schemeClr val="bg1"/>
                </a:solidFill>
              </a:rPr>
              <a:t>Betalen in de winkel</a:t>
            </a:r>
          </a:p>
          <a:p>
            <a:pPr marL="742950" lvl="1" indent="-285750">
              <a:buFont typeface="Arial" panose="020B0604020202020204" pitchFamily="34" charset="0"/>
              <a:buChar char="•"/>
            </a:pPr>
            <a:r>
              <a:rPr lang="nl-NL" sz="1400" dirty="0">
                <a:solidFill>
                  <a:schemeClr val="bg1"/>
                </a:solidFill>
              </a:rPr>
              <a:t>Een nieuwe betaalpas</a:t>
            </a:r>
          </a:p>
          <a:p>
            <a:pPr marL="742950" lvl="1" indent="-285750">
              <a:buFont typeface="Arial" panose="020B0604020202020204" pitchFamily="34" charset="0"/>
              <a:buChar char="•"/>
            </a:pPr>
            <a:r>
              <a:rPr lang="nl-NL" sz="1400" dirty="0">
                <a:solidFill>
                  <a:schemeClr val="bg1"/>
                </a:solidFill>
              </a:rPr>
              <a:t>Betalen met uw mobiele telefoon</a:t>
            </a:r>
          </a:p>
          <a:p>
            <a:pPr marL="285750" indent="-285750">
              <a:buFont typeface="Arial" panose="020B0604020202020204" pitchFamily="34" charset="0"/>
              <a:buChar char="•"/>
            </a:pPr>
            <a:r>
              <a:rPr lang="nl-NL" sz="1400" dirty="0">
                <a:solidFill>
                  <a:schemeClr val="bg1"/>
                </a:solidFill>
              </a:rPr>
              <a:t>Online betalen</a:t>
            </a:r>
          </a:p>
          <a:p>
            <a:pPr marL="742950" lvl="1" indent="-285750">
              <a:buFont typeface="Arial" panose="020B0604020202020204" pitchFamily="34" charset="0"/>
              <a:buChar char="•"/>
            </a:pPr>
            <a:r>
              <a:rPr lang="nl-NL" sz="1400" dirty="0">
                <a:solidFill>
                  <a:schemeClr val="bg1"/>
                </a:solidFill>
              </a:rPr>
              <a:t>Vernieuwde betaalpas</a:t>
            </a:r>
          </a:p>
          <a:p>
            <a:pPr marL="742950" lvl="1" indent="-285750">
              <a:buFont typeface="Arial" panose="020B0604020202020204" pitchFamily="34" charset="0"/>
              <a:buChar char="•"/>
            </a:pPr>
            <a:r>
              <a:rPr lang="nl-NL" sz="1400" dirty="0">
                <a:solidFill>
                  <a:schemeClr val="bg1"/>
                </a:solidFill>
              </a:rPr>
              <a:t>Snelle check-out</a:t>
            </a:r>
          </a:p>
          <a:p>
            <a:pPr marL="742950" lvl="1" indent="-285750">
              <a:buFont typeface="Arial" panose="020B0604020202020204" pitchFamily="34" charset="0"/>
              <a:buChar char="•"/>
            </a:pPr>
            <a:r>
              <a:rPr lang="nl-NL" sz="1400" dirty="0">
                <a:solidFill>
                  <a:schemeClr val="bg1"/>
                </a:solidFill>
              </a:rPr>
              <a:t>Het nieuwe iDEAL </a:t>
            </a:r>
          </a:p>
          <a:p>
            <a:pPr marL="285750" indent="-285750">
              <a:buFont typeface="Arial" panose="020B0604020202020204" pitchFamily="34" charset="0"/>
              <a:buChar char="•"/>
            </a:pPr>
            <a:r>
              <a:rPr lang="nl-NL" sz="1400" dirty="0">
                <a:solidFill>
                  <a:schemeClr val="bg1"/>
                </a:solidFill>
              </a:rPr>
              <a:t>Om het wat makkelijker te maken</a:t>
            </a:r>
          </a:p>
          <a:p>
            <a:pPr marL="742950" lvl="1" indent="-285750">
              <a:buFont typeface="Arial" panose="020B0604020202020204" pitchFamily="34" charset="0"/>
              <a:buChar char="•"/>
            </a:pPr>
            <a:r>
              <a:rPr lang="nl-NL" sz="1400" dirty="0">
                <a:solidFill>
                  <a:schemeClr val="bg1"/>
                </a:solidFill>
              </a:rPr>
              <a:t>Terugkerende betalingen</a:t>
            </a:r>
          </a:p>
          <a:p>
            <a:pPr marL="742950" lvl="1" indent="-285750">
              <a:buFont typeface="Arial" panose="020B0604020202020204" pitchFamily="34" charset="0"/>
              <a:buChar char="•"/>
            </a:pPr>
            <a:r>
              <a:rPr lang="nl-NL" sz="1400" dirty="0">
                <a:solidFill>
                  <a:schemeClr val="bg1"/>
                </a:solidFill>
              </a:rPr>
              <a:t>Downloaden van overzichten &amp; delen individuele transacties</a:t>
            </a:r>
          </a:p>
          <a:p>
            <a:pPr marL="285750" indent="-285750">
              <a:buFont typeface="Arial" panose="020B0604020202020204" pitchFamily="34" charset="0"/>
              <a:buChar char="•"/>
            </a:pPr>
            <a:r>
              <a:rPr lang="nl-NL" sz="1400" dirty="0">
                <a:solidFill>
                  <a:schemeClr val="bg1"/>
                </a:solidFill>
              </a:rPr>
              <a:t>Technische snufjes</a:t>
            </a:r>
          </a:p>
          <a:p>
            <a:pPr marL="742950" lvl="1" indent="-285750">
              <a:buFont typeface="Arial" panose="020B0604020202020204" pitchFamily="34" charset="0"/>
              <a:buChar char="•"/>
            </a:pPr>
            <a:r>
              <a:rPr lang="nl-NL" sz="1400" dirty="0">
                <a:solidFill>
                  <a:schemeClr val="bg1"/>
                </a:solidFill>
              </a:rPr>
              <a:t>Veilig bewaren van wachtwoorden met een wachtwoordmanager</a:t>
            </a:r>
          </a:p>
          <a:p>
            <a:pPr marL="742950" lvl="1" indent="-285750">
              <a:buFont typeface="Arial" panose="020B0604020202020204" pitchFamily="34" charset="0"/>
              <a:buChar char="•"/>
            </a:pPr>
            <a:r>
              <a:rPr lang="nl-NL" sz="1400" dirty="0">
                <a:solidFill>
                  <a:schemeClr val="bg1"/>
                </a:solidFill>
              </a:rPr>
              <a:t>Tweestapsverificatie</a:t>
            </a:r>
          </a:p>
          <a:p>
            <a:pPr marL="742950" lvl="1" indent="-285750">
              <a:buFont typeface="Arial" panose="020B0604020202020204" pitchFamily="34" charset="0"/>
              <a:buChar char="•"/>
            </a:pPr>
            <a:r>
              <a:rPr lang="nl-NL" sz="1400" dirty="0">
                <a:solidFill>
                  <a:schemeClr val="bg1"/>
                </a:solidFill>
              </a:rPr>
              <a:t>IBAN-Naam Check</a:t>
            </a:r>
          </a:p>
        </p:txBody>
      </p:sp>
      <p:sp>
        <p:nvSpPr>
          <p:cNvPr id="3" name="Tekstvak 2">
            <a:extLst>
              <a:ext uri="{FF2B5EF4-FFF2-40B4-BE49-F238E27FC236}">
                <a16:creationId xmlns:a16="http://schemas.microsoft.com/office/drawing/2014/main" id="{AEDD385B-05E9-8165-2EA9-AB7D745BED23}"/>
              </a:ext>
            </a:extLst>
          </p:cNvPr>
          <p:cNvSpPr txBox="1"/>
          <p:nvPr/>
        </p:nvSpPr>
        <p:spPr>
          <a:xfrm>
            <a:off x="9767776" y="1406788"/>
            <a:ext cx="2250558" cy="2031325"/>
          </a:xfrm>
          <a:prstGeom prst="rect">
            <a:avLst/>
          </a:prstGeom>
          <a:noFill/>
          <a:ln>
            <a:solidFill>
              <a:schemeClr val="accent2"/>
            </a:solidFill>
          </a:ln>
        </p:spPr>
        <p:txBody>
          <a:bodyPr wrap="square" rtlCol="0">
            <a:spAutoFit/>
          </a:bodyPr>
          <a:lstStyle/>
          <a:p>
            <a:pPr algn="ctr"/>
            <a:r>
              <a:rPr lang="nl-NL" sz="1400">
                <a:solidFill>
                  <a:schemeClr val="accent2"/>
                </a:solidFill>
              </a:rPr>
              <a:t>TIP: </a:t>
            </a:r>
          </a:p>
          <a:p>
            <a:pPr algn="ctr"/>
            <a:r>
              <a:rPr lang="nl-NL" sz="1400">
                <a:solidFill>
                  <a:schemeClr val="accent2"/>
                </a:solidFill>
              </a:rPr>
              <a:t>Klik op het huisje om telkens terug te gaan naar het overzicht van onderwerpen. Als u op het onderwerp in het overzicht klikt, gaat u direct naar de juiste sectie (in presentatiemodus). </a:t>
            </a:r>
          </a:p>
        </p:txBody>
      </p:sp>
      <p:sp>
        <p:nvSpPr>
          <p:cNvPr id="4" name="Actieknop: Startpagina 3">
            <a:hlinkClick r:id="rId3" action="ppaction://hlinksldjump" highlightClick="1"/>
            <a:extLst>
              <a:ext uri="{FF2B5EF4-FFF2-40B4-BE49-F238E27FC236}">
                <a16:creationId xmlns:a16="http://schemas.microsoft.com/office/drawing/2014/main" id="{14269D88-298C-7B77-B5F8-2B19CB0B9555}"/>
              </a:ext>
            </a:extLst>
          </p:cNvPr>
          <p:cNvSpPr/>
          <p:nvPr/>
        </p:nvSpPr>
        <p:spPr>
          <a:xfrm>
            <a:off x="10658209" y="3582649"/>
            <a:ext cx="469692" cy="474689"/>
          </a:xfrm>
          <a:prstGeom prst="actionButtonHome">
            <a:avLst/>
          </a:prstGeom>
        </p:spPr>
        <p:style>
          <a:lnRef idx="2">
            <a:schemeClr val="accent4">
              <a:shade val="15000"/>
            </a:schemeClr>
          </a:lnRef>
          <a:fillRef idx="1">
            <a:schemeClr val="accent4"/>
          </a:fillRef>
          <a:effectRef idx="0">
            <a:schemeClr val="accent4"/>
          </a:effectRef>
          <a:fontRef idx="minor">
            <a:schemeClr val="lt1"/>
          </a:fontRef>
        </p:style>
        <p:txBody>
          <a:bodyPr rtlCol="0" anchor="ctr"/>
          <a:lstStyle/>
          <a:p>
            <a:pPr algn="ctr"/>
            <a:endParaRPr lang="nl-NL"/>
          </a:p>
        </p:txBody>
      </p:sp>
      <p:sp>
        <p:nvSpPr>
          <p:cNvPr id="5" name="Tekstvak 4">
            <a:extLst>
              <a:ext uri="{FF2B5EF4-FFF2-40B4-BE49-F238E27FC236}">
                <a16:creationId xmlns:a16="http://schemas.microsoft.com/office/drawing/2014/main" id="{DDD8F94C-EF41-86DD-B8DF-28E65EDCD718}"/>
              </a:ext>
            </a:extLst>
          </p:cNvPr>
          <p:cNvSpPr txBox="1"/>
          <p:nvPr/>
        </p:nvSpPr>
        <p:spPr>
          <a:xfrm>
            <a:off x="587279" y="21532"/>
            <a:ext cx="9001000" cy="369332"/>
          </a:xfrm>
          <a:prstGeom prst="rect">
            <a:avLst/>
          </a:prstGeom>
          <a:noFill/>
        </p:spPr>
        <p:txBody>
          <a:bodyPr wrap="square" rtlCol="0">
            <a:spAutoFit/>
          </a:bodyPr>
          <a:lstStyle/>
          <a:p>
            <a:r>
              <a:rPr lang="nl-NL" i="1">
                <a:solidFill>
                  <a:srgbClr val="505050"/>
                </a:solidFill>
              </a:rPr>
              <a:t>Ter informatie voor de spreker, weglaten als u een presentatie geeft</a:t>
            </a:r>
          </a:p>
        </p:txBody>
      </p:sp>
      <p:sp>
        <p:nvSpPr>
          <p:cNvPr id="6" name="Tekstvak 5">
            <a:extLst>
              <a:ext uri="{FF2B5EF4-FFF2-40B4-BE49-F238E27FC236}">
                <a16:creationId xmlns:a16="http://schemas.microsoft.com/office/drawing/2014/main" id="{7F11B95F-A574-571A-468D-E18FB1838955}"/>
              </a:ext>
            </a:extLst>
          </p:cNvPr>
          <p:cNvSpPr txBox="1"/>
          <p:nvPr/>
        </p:nvSpPr>
        <p:spPr>
          <a:xfrm>
            <a:off x="680840" y="3930294"/>
            <a:ext cx="10830319" cy="2920479"/>
          </a:xfrm>
          <a:prstGeom prst="rect">
            <a:avLst/>
          </a:prstGeom>
          <a:noFill/>
        </p:spPr>
        <p:txBody>
          <a:bodyPr wrap="square" lIns="91440" tIns="45720" rIns="91440" bIns="45720" rtlCol="0" anchor="t">
            <a:spAutoFit/>
          </a:bodyPr>
          <a:lstStyle/>
          <a:p>
            <a:r>
              <a:rPr lang="nl-NL" sz="1200" b="1" dirty="0">
                <a:solidFill>
                  <a:schemeClr val="tx2"/>
                </a:solidFill>
              </a:rPr>
              <a:t>Workshop/presentatie</a:t>
            </a:r>
          </a:p>
          <a:p>
            <a:pPr marL="171450" indent="-171450">
              <a:buFontTx/>
              <a:buChar char="-"/>
            </a:pPr>
            <a:r>
              <a:rPr lang="nl-NL" sz="1200" dirty="0">
                <a:solidFill>
                  <a:schemeClr val="tx2"/>
                </a:solidFill>
              </a:rPr>
              <a:t>Belangrijk dat u benadrukt dat u hier namens de banken staat. Toon slide 3 voor introductie van het programma en vertel wat de banken tot nu toe hebben gedaan. </a:t>
            </a:r>
          </a:p>
          <a:p>
            <a:pPr marL="171450" indent="-171450">
              <a:buFontTx/>
              <a:buChar char="-"/>
            </a:pPr>
            <a:r>
              <a:rPr lang="nl-NL" sz="1200" dirty="0">
                <a:solidFill>
                  <a:schemeClr val="tx2"/>
                </a:solidFill>
              </a:rPr>
              <a:t>Start met het filmpje (via </a:t>
            </a:r>
            <a:r>
              <a:rPr lang="nl-NL" sz="1200" dirty="0" err="1">
                <a:solidFill>
                  <a:schemeClr val="tx2"/>
                </a:solidFill>
                <a:hlinkClick r:id="rId4"/>
              </a:rPr>
              <a:t>Vimeo</a:t>
            </a:r>
            <a:r>
              <a:rPr lang="nl-NL" sz="1200" dirty="0">
                <a:solidFill>
                  <a:schemeClr val="tx2"/>
                </a:solidFill>
              </a:rPr>
              <a:t>, link ook op slide met inhoudsopgave) – vertel iets over dat banken verschillende technieken inzetten om het doen van bankzaken toegankelijker te maken. Het filmpje is fictief, maar een voorbeeld van hoe technologie ingezet zou kunnen worden (om te laten zien dat het leuk is en het je kan helpen, en dat het niet ‘eng’ hoeft te zijn). In deze workshop komen een aantal van deze technieken aan bod. </a:t>
            </a:r>
          </a:p>
          <a:p>
            <a:pPr marL="171450" indent="-171450">
              <a:buFontTx/>
              <a:buChar char="-"/>
            </a:pPr>
            <a:r>
              <a:rPr lang="nl-NL" sz="1200" dirty="0">
                <a:solidFill>
                  <a:schemeClr val="tx2"/>
                </a:solidFill>
              </a:rPr>
              <a:t>Laat een overzicht zien welke hoofdstukken er aan bod kunnen komen. De deelnemers krijgen een printje met alle onderwerpen. Laat ze deze rustig doornemen en de mogelijkheid geven om vragen te stellen. Vervolgens omcirkelen zij de onderwerpen die ze interessant vinden. Als workshopgever maak je een indeling en bekijk je samen welke onderwerpen jullie dan eerst gaan bespreken (en welke onderwerpen bij tijd over). </a:t>
            </a:r>
          </a:p>
          <a:p>
            <a:pPr marL="171450" indent="-171450">
              <a:buFontTx/>
              <a:buChar char="-"/>
            </a:pPr>
            <a:r>
              <a:rPr lang="nl-NL" sz="1200" dirty="0">
                <a:solidFill>
                  <a:schemeClr val="tx2"/>
                </a:solidFill>
              </a:rPr>
              <a:t>Maak de workshop interactief door de quiz vragen voorafgaand aan de inhoud van een hoofdstuk te stellen. Gebruik de methoden ‘’petje op, petje af’’ door deelnemers bijv. hand omhoog/omlaag te laten doen of te laten staan/zitten bij waar/niet waar</a:t>
            </a:r>
          </a:p>
          <a:p>
            <a:pPr marL="171450" indent="-171450">
              <a:buFontTx/>
              <a:buChar char="-"/>
            </a:pPr>
            <a:r>
              <a:rPr lang="nl-NL" sz="1200" dirty="0">
                <a:solidFill>
                  <a:schemeClr val="tx2"/>
                </a:solidFill>
              </a:rPr>
              <a:t>Laat in ieder geval de slides die onder het onderwerp ‘’algemeen’’ vallen zien (update over leermiddelen, contact met uw bank). </a:t>
            </a:r>
          </a:p>
          <a:p>
            <a:pPr marL="171450" indent="-171450">
              <a:buFontTx/>
              <a:buChar char="-"/>
            </a:pPr>
            <a:r>
              <a:rPr lang="nl-NL" sz="1200" dirty="0">
                <a:solidFill>
                  <a:schemeClr val="tx2"/>
                </a:solidFill>
              </a:rPr>
              <a:t>Ook lijkt het ons goed dat de website </a:t>
            </a:r>
            <a:r>
              <a:rPr lang="nl-NL" sz="1200" dirty="0">
                <a:solidFill>
                  <a:schemeClr val="tx2"/>
                </a:solidFill>
                <a:hlinkClick r:id="rId5"/>
              </a:rPr>
              <a:t>www.bankinformatiepunt.nl</a:t>
            </a:r>
            <a:r>
              <a:rPr lang="nl-NL" sz="1200" dirty="0">
                <a:solidFill>
                  <a:schemeClr val="tx2"/>
                </a:solidFill>
              </a:rPr>
              <a:t> wordt getoond op het scherm. Loop er even kort doorheen voor de mensen die dit kunnen gebruiken (voor henzelf of om anderen te helpen). Deze groep is juist ook geschikt om mensen die niet meekomen te helpen (zie laatste slide). </a:t>
            </a:r>
          </a:p>
          <a:p>
            <a:pPr>
              <a:lnSpc>
                <a:spcPct val="150000"/>
              </a:lnSpc>
            </a:pPr>
            <a:r>
              <a:rPr lang="nl-NL" sz="1200" dirty="0">
                <a:solidFill>
                  <a:schemeClr val="tx2"/>
                </a:solidFill>
              </a:rPr>
              <a:t>					Heel veel succes en plezier! </a:t>
            </a:r>
          </a:p>
        </p:txBody>
      </p:sp>
      <p:sp>
        <p:nvSpPr>
          <p:cNvPr id="7" name="Tekstvak 6">
            <a:extLst>
              <a:ext uri="{FF2B5EF4-FFF2-40B4-BE49-F238E27FC236}">
                <a16:creationId xmlns:a16="http://schemas.microsoft.com/office/drawing/2014/main" id="{85D5369E-89FD-6BD4-D098-206B2F5180BE}"/>
              </a:ext>
            </a:extLst>
          </p:cNvPr>
          <p:cNvSpPr txBox="1"/>
          <p:nvPr/>
        </p:nvSpPr>
        <p:spPr>
          <a:xfrm>
            <a:off x="6640286" y="855246"/>
            <a:ext cx="2460677" cy="1169551"/>
          </a:xfrm>
          <a:prstGeom prst="rect">
            <a:avLst/>
          </a:prstGeom>
          <a:solidFill>
            <a:schemeClr val="accent2"/>
          </a:solidFill>
          <a:ln>
            <a:solidFill>
              <a:schemeClr val="accent2"/>
            </a:solidFill>
          </a:ln>
        </p:spPr>
        <p:txBody>
          <a:bodyPr wrap="square" rtlCol="0">
            <a:spAutoFit/>
          </a:bodyPr>
          <a:lstStyle/>
          <a:p>
            <a:pPr algn="ctr"/>
            <a:r>
              <a:rPr lang="nl-NL" sz="1400">
                <a:solidFill>
                  <a:schemeClr val="accent4"/>
                </a:solidFill>
              </a:rPr>
              <a:t>Toon ook altijd de website </a:t>
            </a:r>
            <a:r>
              <a:rPr lang="nl-NL" sz="1400">
                <a:solidFill>
                  <a:schemeClr val="accent4"/>
                </a:solidFill>
                <a:hlinkClick r:id="rId5">
                  <a:extLst>
                    <a:ext uri="{A12FA001-AC4F-418D-AE19-62706E023703}">
                      <ahyp:hlinkClr xmlns:ahyp="http://schemas.microsoft.com/office/drawing/2018/hyperlinkcolor" val="tx"/>
                    </a:ext>
                  </a:extLst>
                </a:hlinkClick>
              </a:rPr>
              <a:t>www.bankinformatiepunt.nl</a:t>
            </a:r>
            <a:r>
              <a:rPr lang="nl-NL" sz="1400">
                <a:solidFill>
                  <a:schemeClr val="accent4"/>
                </a:solidFill>
              </a:rPr>
              <a:t> – hier kunnen deelnemers stappenplannen en meer informatie vinden. </a:t>
            </a:r>
          </a:p>
        </p:txBody>
      </p:sp>
    </p:spTree>
    <p:extLst>
      <p:ext uri="{BB962C8B-B14F-4D97-AF65-F5344CB8AC3E}">
        <p14:creationId xmlns:p14="http://schemas.microsoft.com/office/powerpoint/2010/main" val="1720616730"/>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jdelijke aanduiding voor tekst 1">
            <a:extLst>
              <a:ext uri="{FF2B5EF4-FFF2-40B4-BE49-F238E27FC236}">
                <a16:creationId xmlns:a16="http://schemas.microsoft.com/office/drawing/2014/main" id="{E323A564-6136-4025-9E82-8AC32F76CF12}"/>
              </a:ext>
            </a:extLst>
          </p:cNvPr>
          <p:cNvSpPr>
            <a:spLocks noGrp="1"/>
          </p:cNvSpPr>
          <p:nvPr>
            <p:ph type="body" sz="quarter" idx="16"/>
          </p:nvPr>
        </p:nvSpPr>
        <p:spPr>
          <a:xfrm>
            <a:off x="8655428" y="6243458"/>
            <a:ext cx="2448272" cy="288000"/>
          </a:xfrm>
        </p:spPr>
        <p:txBody>
          <a:bodyPr/>
          <a:lstStyle/>
          <a:p>
            <a:r>
              <a:rPr lang="nl-NL"/>
              <a:t>Dag Maand 2024</a:t>
            </a:r>
          </a:p>
        </p:txBody>
      </p:sp>
      <p:sp>
        <p:nvSpPr>
          <p:cNvPr id="3" name="Tijdelijke aanduiding voor tekst 2">
            <a:extLst>
              <a:ext uri="{FF2B5EF4-FFF2-40B4-BE49-F238E27FC236}">
                <a16:creationId xmlns:a16="http://schemas.microsoft.com/office/drawing/2014/main" id="{095E0165-DB84-4799-A93C-562AB3EFB0E3}"/>
              </a:ext>
            </a:extLst>
          </p:cNvPr>
          <p:cNvSpPr>
            <a:spLocks noGrp="1"/>
          </p:cNvSpPr>
          <p:nvPr>
            <p:ph type="body" sz="quarter" idx="14"/>
          </p:nvPr>
        </p:nvSpPr>
        <p:spPr>
          <a:xfrm>
            <a:off x="6096000" y="6243458"/>
            <a:ext cx="2448272" cy="288000"/>
          </a:xfrm>
        </p:spPr>
        <p:txBody>
          <a:bodyPr/>
          <a:lstStyle/>
          <a:p>
            <a:r>
              <a:rPr lang="nl-NL"/>
              <a:t>Plaats</a:t>
            </a:r>
          </a:p>
        </p:txBody>
      </p:sp>
      <p:sp>
        <p:nvSpPr>
          <p:cNvPr id="5" name="Tijdelijke aanduiding voor tekst 4">
            <a:extLst>
              <a:ext uri="{FF2B5EF4-FFF2-40B4-BE49-F238E27FC236}">
                <a16:creationId xmlns:a16="http://schemas.microsoft.com/office/drawing/2014/main" id="{0D46E835-9AD1-4A7A-AD29-2DF84A121539}"/>
              </a:ext>
            </a:extLst>
          </p:cNvPr>
          <p:cNvSpPr>
            <a:spLocks noGrp="1"/>
          </p:cNvSpPr>
          <p:nvPr>
            <p:ph type="body" sz="quarter" idx="13"/>
          </p:nvPr>
        </p:nvSpPr>
        <p:spPr/>
        <p:txBody>
          <a:bodyPr/>
          <a:lstStyle/>
          <a:p>
            <a:r>
              <a:rPr lang="nl-NL"/>
              <a:t>Naam spreker</a:t>
            </a:r>
          </a:p>
        </p:txBody>
      </p:sp>
      <p:sp>
        <p:nvSpPr>
          <p:cNvPr id="6" name="Ondertitel 5">
            <a:extLst>
              <a:ext uri="{FF2B5EF4-FFF2-40B4-BE49-F238E27FC236}">
                <a16:creationId xmlns:a16="http://schemas.microsoft.com/office/drawing/2014/main" id="{F287E40B-43DE-4E40-BDB6-676CE519531E}"/>
              </a:ext>
            </a:extLst>
          </p:cNvPr>
          <p:cNvSpPr>
            <a:spLocks noGrp="1"/>
          </p:cNvSpPr>
          <p:nvPr>
            <p:ph type="subTitle" idx="1"/>
          </p:nvPr>
        </p:nvSpPr>
        <p:spPr>
          <a:xfrm>
            <a:off x="1415479" y="3728266"/>
            <a:ext cx="5730756" cy="792000"/>
          </a:xfrm>
        </p:spPr>
        <p:txBody>
          <a:bodyPr/>
          <a:lstStyle/>
          <a:p>
            <a:r>
              <a:rPr lang="nl-NL" dirty="0">
                <a:solidFill>
                  <a:schemeClr val="tx1"/>
                </a:solidFill>
                <a:ea typeface="+mn-lt"/>
                <a:cs typeface="+mn-lt"/>
              </a:rPr>
              <a:t>De workshop voor wie de basis al kent en klaar is om verder te ontdekken wat er allemaal mogelijk is!</a:t>
            </a:r>
            <a:endParaRPr lang="en-US" dirty="0">
              <a:solidFill>
                <a:schemeClr val="tx1"/>
              </a:solidFill>
            </a:endParaRPr>
          </a:p>
        </p:txBody>
      </p:sp>
      <p:sp>
        <p:nvSpPr>
          <p:cNvPr id="7" name="Titel 6">
            <a:extLst>
              <a:ext uri="{FF2B5EF4-FFF2-40B4-BE49-F238E27FC236}">
                <a16:creationId xmlns:a16="http://schemas.microsoft.com/office/drawing/2014/main" id="{33A72631-CE50-49B5-AF1C-260A6C4E67A8}"/>
              </a:ext>
            </a:extLst>
          </p:cNvPr>
          <p:cNvSpPr>
            <a:spLocks noGrp="1"/>
          </p:cNvSpPr>
          <p:nvPr>
            <p:ph type="ctrTitle"/>
          </p:nvPr>
        </p:nvSpPr>
        <p:spPr/>
        <p:txBody>
          <a:bodyPr/>
          <a:lstStyle/>
          <a:p>
            <a:r>
              <a:rPr lang="nl-NL"/>
              <a:t>Digitale bankzaken: Handige tips en ontwikkelingen</a:t>
            </a:r>
          </a:p>
        </p:txBody>
      </p:sp>
      <p:sp>
        <p:nvSpPr>
          <p:cNvPr id="4" name="Tijdelijke aanduiding voor tekst 1">
            <a:extLst>
              <a:ext uri="{FF2B5EF4-FFF2-40B4-BE49-F238E27FC236}">
                <a16:creationId xmlns:a16="http://schemas.microsoft.com/office/drawing/2014/main" id="{A958F62A-F00F-B4F7-0DCA-6E686EF3AD71}"/>
              </a:ext>
            </a:extLst>
          </p:cNvPr>
          <p:cNvSpPr txBox="1">
            <a:spLocks/>
          </p:cNvSpPr>
          <p:nvPr/>
        </p:nvSpPr>
        <p:spPr>
          <a:xfrm>
            <a:off x="10777682" y="6387458"/>
            <a:ext cx="2448272" cy="288000"/>
          </a:xfrm>
          <a:prstGeom prst="rect">
            <a:avLst/>
          </a:prstGeom>
          <a:noFill/>
          <a:ln>
            <a:noFill/>
          </a:ln>
        </p:spPr>
        <p:txBody>
          <a:bodyPr vert="horz" lIns="0" tIns="0" rIns="0" bIns="0" rtlCol="0" anchor="b" anchorCtr="0">
            <a:noAutofit/>
          </a:bodyPr>
          <a:lstStyle>
            <a:lvl1pPr marL="0" indent="0" algn="l" defTabSz="914400" rtl="0" eaLnBrk="1" latinLnBrk="0" hangingPunct="1">
              <a:lnSpc>
                <a:spcPct val="100000"/>
              </a:lnSpc>
              <a:spcBef>
                <a:spcPts val="0"/>
              </a:spcBef>
              <a:buFontTx/>
              <a:buNone/>
              <a:defRPr sz="1200" kern="1200" baseline="0">
                <a:solidFill>
                  <a:srgbClr val="42177D"/>
                </a:solidFill>
                <a:latin typeface="+mn-lt"/>
                <a:ea typeface="+mn-ea"/>
                <a:cs typeface="+mn-cs"/>
              </a:defRPr>
            </a:lvl1pPr>
            <a:lvl2pPr marL="790575" indent="-393700" algn="l" defTabSz="914400" rtl="0" eaLnBrk="1" latinLnBrk="0" hangingPunct="1">
              <a:lnSpc>
                <a:spcPts val="2500"/>
              </a:lnSpc>
              <a:spcBef>
                <a:spcPts val="0"/>
              </a:spcBef>
              <a:buSzPct val="110000"/>
              <a:buFont typeface="Arial" pitchFamily="34" charset="0"/>
              <a:buChar char="-"/>
              <a:defRPr sz="1800" kern="1200">
                <a:solidFill>
                  <a:srgbClr val="505050"/>
                </a:solidFill>
                <a:latin typeface="+mn-lt"/>
                <a:ea typeface="+mn-ea"/>
                <a:cs typeface="+mn-cs"/>
              </a:defRPr>
            </a:lvl2pPr>
            <a:lvl3pPr marL="1193800" indent="-393700" algn="l" defTabSz="914400" rtl="0" eaLnBrk="1" latinLnBrk="0" hangingPunct="1">
              <a:lnSpc>
                <a:spcPts val="2500"/>
              </a:lnSpc>
              <a:spcBef>
                <a:spcPts val="0"/>
              </a:spcBef>
              <a:buFont typeface="Courier New" pitchFamily="49" charset="0"/>
              <a:buChar char="o"/>
              <a:defRPr sz="1800" kern="1200">
                <a:solidFill>
                  <a:srgbClr val="505050"/>
                </a:solidFill>
                <a:latin typeface="+mn-lt"/>
                <a:ea typeface="+mn-ea"/>
                <a:cs typeface="+mn-cs"/>
              </a:defRPr>
            </a:lvl3pPr>
            <a:lvl4pPr marL="1593850" indent="-393700" algn="l" defTabSz="914400" rtl="0" eaLnBrk="1" latinLnBrk="0" hangingPunct="1">
              <a:lnSpc>
                <a:spcPts val="2500"/>
              </a:lnSpc>
              <a:spcBef>
                <a:spcPts val="0"/>
              </a:spcBef>
              <a:buSzPct val="90000"/>
              <a:buFont typeface="Arial" pitchFamily="34" charset="0"/>
              <a:buChar char="~"/>
              <a:defRPr sz="1800" kern="1200">
                <a:solidFill>
                  <a:srgbClr val="505050"/>
                </a:solidFill>
                <a:latin typeface="+mn-lt"/>
                <a:ea typeface="+mn-ea"/>
                <a:cs typeface="+mn-cs"/>
              </a:defRPr>
            </a:lvl4pPr>
            <a:lvl5pPr marL="2014538" indent="-393700" algn="l" defTabSz="914400" rtl="0" eaLnBrk="1" latinLnBrk="0" hangingPunct="1">
              <a:lnSpc>
                <a:spcPts val="2500"/>
              </a:lnSpc>
              <a:spcBef>
                <a:spcPts val="0"/>
              </a:spcBef>
              <a:buSzPct val="50000"/>
              <a:buFont typeface="Wingdings" pitchFamily="2" charset="2"/>
              <a:buChar char="q"/>
              <a:defRPr sz="1800" kern="1200">
                <a:solidFill>
                  <a:srgbClr val="505050"/>
                </a:solidFill>
                <a:latin typeface="+mn-lt"/>
                <a:ea typeface="+mn-ea"/>
                <a:cs typeface="+mn-cs"/>
              </a:defRPr>
            </a:lvl5pPr>
            <a:lvl6pPr marL="25146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9pPr>
          </a:lstStyle>
          <a:p>
            <a:r>
              <a:rPr lang="nl-NL" sz="1050"/>
              <a:t>Versie maart’25</a:t>
            </a:r>
          </a:p>
        </p:txBody>
      </p:sp>
      <p:sp>
        <p:nvSpPr>
          <p:cNvPr id="8" name="Tekstvak 7">
            <a:extLst>
              <a:ext uri="{FF2B5EF4-FFF2-40B4-BE49-F238E27FC236}">
                <a16:creationId xmlns:a16="http://schemas.microsoft.com/office/drawing/2014/main" id="{5F93E158-37E0-F613-1931-E7D8A1C557C2}"/>
              </a:ext>
            </a:extLst>
          </p:cNvPr>
          <p:cNvSpPr txBox="1"/>
          <p:nvPr/>
        </p:nvSpPr>
        <p:spPr>
          <a:xfrm>
            <a:off x="8544272" y="532263"/>
            <a:ext cx="1886029" cy="584775"/>
          </a:xfrm>
          <a:prstGeom prst="rect">
            <a:avLst/>
          </a:prstGeom>
          <a:noFill/>
        </p:spPr>
        <p:txBody>
          <a:bodyPr wrap="none" rtlCol="0">
            <a:spAutoFit/>
          </a:bodyPr>
          <a:lstStyle/>
          <a:p>
            <a:r>
              <a:rPr lang="nl-NL" sz="3200" dirty="0"/>
              <a:t>Welkom! </a:t>
            </a:r>
          </a:p>
        </p:txBody>
      </p:sp>
    </p:spTree>
    <p:extLst>
      <p:ext uri="{BB962C8B-B14F-4D97-AF65-F5344CB8AC3E}">
        <p14:creationId xmlns:p14="http://schemas.microsoft.com/office/powerpoint/2010/main" val="1811785365"/>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jdelijke aanduiding voor dianummer 1">
            <a:extLst>
              <a:ext uri="{FF2B5EF4-FFF2-40B4-BE49-F238E27FC236}">
                <a16:creationId xmlns:a16="http://schemas.microsoft.com/office/drawing/2014/main" id="{5F83E301-67A8-C41D-99D9-9B6253FF5CA1}"/>
              </a:ext>
            </a:extLst>
          </p:cNvPr>
          <p:cNvSpPr>
            <a:spLocks noGrp="1"/>
          </p:cNvSpPr>
          <p:nvPr>
            <p:ph type="sldNum" sz="quarter" idx="12"/>
          </p:nvPr>
        </p:nvSpPr>
        <p:spPr/>
        <p:txBody>
          <a:bodyPr/>
          <a:lstStyle/>
          <a:p>
            <a:pPr algn="r"/>
            <a:fld id="{D96B53CE-DA57-4586-B1D9-0E4CD3A70BD0}" type="slidenum">
              <a:rPr lang="nl-NL" smtClean="0"/>
              <a:pPr algn="r"/>
              <a:t>3</a:t>
            </a:fld>
            <a:endParaRPr lang="nl-NL"/>
          </a:p>
        </p:txBody>
      </p:sp>
      <p:sp>
        <p:nvSpPr>
          <p:cNvPr id="3" name="Tijdelijke aanduiding voor inhoud 2">
            <a:extLst>
              <a:ext uri="{FF2B5EF4-FFF2-40B4-BE49-F238E27FC236}">
                <a16:creationId xmlns:a16="http://schemas.microsoft.com/office/drawing/2014/main" id="{BC943E25-0D74-5AF0-BB2A-C73465D74814}"/>
              </a:ext>
            </a:extLst>
          </p:cNvPr>
          <p:cNvSpPr>
            <a:spLocks noGrp="1"/>
          </p:cNvSpPr>
          <p:nvPr>
            <p:ph idx="1"/>
          </p:nvPr>
        </p:nvSpPr>
        <p:spPr/>
        <p:txBody>
          <a:bodyPr vert="horz" lIns="0" tIns="45720" rIns="0" bIns="45720" rtlCol="0" anchor="t">
            <a:noAutofit/>
          </a:bodyPr>
          <a:lstStyle/>
          <a:p>
            <a:pPr marL="388620" indent="-388620"/>
            <a:r>
              <a:rPr lang="nl-NL" sz="2000"/>
              <a:t>Banken verbeter(d)en hun </a:t>
            </a:r>
            <a:r>
              <a:rPr lang="nl-NL" sz="2000" b="1"/>
              <a:t>dienstverlening en bereikbaarheid:</a:t>
            </a:r>
            <a:endParaRPr lang="en-US" sz="2000" b="1"/>
          </a:p>
          <a:p>
            <a:pPr marL="388620" indent="-388620"/>
            <a:endParaRPr lang="nl-NL">
              <a:cs typeface="Arial" panose="020B0604020202020204"/>
            </a:endParaRPr>
          </a:p>
        </p:txBody>
      </p:sp>
      <p:sp>
        <p:nvSpPr>
          <p:cNvPr id="4" name="Titel 3">
            <a:extLst>
              <a:ext uri="{FF2B5EF4-FFF2-40B4-BE49-F238E27FC236}">
                <a16:creationId xmlns:a16="http://schemas.microsoft.com/office/drawing/2014/main" id="{E0258EEF-0744-B65C-EF43-1AF90E28DA7B}"/>
              </a:ext>
            </a:extLst>
          </p:cNvPr>
          <p:cNvSpPr>
            <a:spLocks noGrp="1"/>
          </p:cNvSpPr>
          <p:nvPr>
            <p:ph type="title"/>
          </p:nvPr>
        </p:nvSpPr>
        <p:spPr/>
        <p:txBody>
          <a:bodyPr/>
          <a:lstStyle/>
          <a:p>
            <a:r>
              <a:rPr lang="nl-NL"/>
              <a:t>Introductie programma Toegankelijk Bankieren</a:t>
            </a:r>
            <a:br>
              <a:rPr lang="nl-NL"/>
            </a:br>
            <a:r>
              <a:rPr lang="nl-NL" sz="2000">
                <a:solidFill>
                  <a:schemeClr val="accent2"/>
                </a:solidFill>
              </a:rPr>
              <a:t>Wat hebben de banken tot nu toe gedaan en waar zijn zij mee bezig?</a:t>
            </a:r>
            <a:endParaRPr lang="nl-NL">
              <a:solidFill>
                <a:schemeClr val="accent2"/>
              </a:solidFill>
            </a:endParaRPr>
          </a:p>
        </p:txBody>
      </p:sp>
      <p:sp>
        <p:nvSpPr>
          <p:cNvPr id="25" name="Rechthoek 24">
            <a:extLst>
              <a:ext uri="{FF2B5EF4-FFF2-40B4-BE49-F238E27FC236}">
                <a16:creationId xmlns:a16="http://schemas.microsoft.com/office/drawing/2014/main" id="{950AC509-6210-1A25-2FED-1083F9CDAEA0}"/>
              </a:ext>
            </a:extLst>
          </p:cNvPr>
          <p:cNvSpPr/>
          <p:nvPr/>
        </p:nvSpPr>
        <p:spPr>
          <a:xfrm>
            <a:off x="733305" y="2418495"/>
            <a:ext cx="4889863" cy="480000"/>
          </a:xfrm>
          <a:prstGeom prst="rect">
            <a:avLst/>
          </a:prstGeom>
          <a:solidFill>
            <a:srgbClr val="FBF9FF"/>
          </a:solid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defTabSz="1219140">
              <a:buClr>
                <a:srgbClr val="000000"/>
              </a:buClr>
              <a:defRPr/>
            </a:pPr>
            <a:endParaRPr lang="nl-NL" sz="1867" kern="0">
              <a:solidFill>
                <a:srgbClr val="FFFFFF"/>
              </a:solidFill>
              <a:latin typeface="Arial"/>
              <a:sym typeface="Arial"/>
            </a:endParaRPr>
          </a:p>
        </p:txBody>
      </p:sp>
      <p:sp>
        <p:nvSpPr>
          <p:cNvPr id="26" name="Rechthoek 25">
            <a:extLst>
              <a:ext uri="{FF2B5EF4-FFF2-40B4-BE49-F238E27FC236}">
                <a16:creationId xmlns:a16="http://schemas.microsoft.com/office/drawing/2014/main" id="{3D622A9F-7C80-D5F6-A762-9B6A28EFDC32}"/>
              </a:ext>
            </a:extLst>
          </p:cNvPr>
          <p:cNvSpPr/>
          <p:nvPr/>
        </p:nvSpPr>
        <p:spPr>
          <a:xfrm>
            <a:off x="733306" y="3061783"/>
            <a:ext cx="4889861" cy="480000"/>
          </a:xfrm>
          <a:prstGeom prst="rect">
            <a:avLst/>
          </a:prstGeom>
          <a:solidFill>
            <a:srgbClr val="FBF9FF"/>
          </a:solid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defTabSz="1219140">
              <a:buClr>
                <a:srgbClr val="000000"/>
              </a:buClr>
              <a:defRPr/>
            </a:pPr>
            <a:endParaRPr lang="nl-NL" sz="1867" kern="0">
              <a:solidFill>
                <a:srgbClr val="FFFFFF"/>
              </a:solidFill>
              <a:highlight>
                <a:srgbClr val="FFFF00"/>
              </a:highlight>
              <a:latin typeface="Arial"/>
              <a:sym typeface="Arial"/>
            </a:endParaRPr>
          </a:p>
        </p:txBody>
      </p:sp>
      <p:sp>
        <p:nvSpPr>
          <p:cNvPr id="27" name="Rechthoek 26">
            <a:extLst>
              <a:ext uri="{FF2B5EF4-FFF2-40B4-BE49-F238E27FC236}">
                <a16:creationId xmlns:a16="http://schemas.microsoft.com/office/drawing/2014/main" id="{2E0CAB53-77DA-CF64-DBAC-3386B173C2F5}"/>
              </a:ext>
            </a:extLst>
          </p:cNvPr>
          <p:cNvSpPr/>
          <p:nvPr/>
        </p:nvSpPr>
        <p:spPr>
          <a:xfrm>
            <a:off x="721951" y="3710500"/>
            <a:ext cx="4901217" cy="480000"/>
          </a:xfrm>
          <a:prstGeom prst="rect">
            <a:avLst/>
          </a:prstGeom>
          <a:solidFill>
            <a:srgbClr val="FBF9FF"/>
          </a:solid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defTabSz="1219140">
              <a:buClr>
                <a:srgbClr val="000000"/>
              </a:buClr>
              <a:defRPr/>
            </a:pPr>
            <a:endParaRPr lang="nl-NL" sz="1867" kern="0">
              <a:solidFill>
                <a:srgbClr val="FFFFFF"/>
              </a:solidFill>
              <a:latin typeface="Arial"/>
              <a:sym typeface="Arial"/>
            </a:endParaRPr>
          </a:p>
        </p:txBody>
      </p:sp>
      <p:sp>
        <p:nvSpPr>
          <p:cNvPr id="28" name="Rechthoek 27">
            <a:extLst>
              <a:ext uri="{FF2B5EF4-FFF2-40B4-BE49-F238E27FC236}">
                <a16:creationId xmlns:a16="http://schemas.microsoft.com/office/drawing/2014/main" id="{B6524D5A-8A43-1D7E-C2D6-E67D34F95FAB}"/>
              </a:ext>
            </a:extLst>
          </p:cNvPr>
          <p:cNvSpPr/>
          <p:nvPr/>
        </p:nvSpPr>
        <p:spPr>
          <a:xfrm>
            <a:off x="737473" y="4417829"/>
            <a:ext cx="4901219" cy="649176"/>
          </a:xfrm>
          <a:prstGeom prst="rect">
            <a:avLst/>
          </a:prstGeom>
          <a:solidFill>
            <a:srgbClr val="FBF9FF"/>
          </a:solid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defTabSz="1219140">
              <a:buClr>
                <a:srgbClr val="000000"/>
              </a:buClr>
              <a:defRPr/>
            </a:pPr>
            <a:endParaRPr lang="nl-NL" sz="1867" kern="0">
              <a:solidFill>
                <a:srgbClr val="FFFFFF"/>
              </a:solidFill>
              <a:latin typeface="Arial"/>
              <a:sym typeface="Arial"/>
            </a:endParaRPr>
          </a:p>
        </p:txBody>
      </p:sp>
      <p:sp>
        <p:nvSpPr>
          <p:cNvPr id="29" name="Rechthoek 28">
            <a:extLst>
              <a:ext uri="{FF2B5EF4-FFF2-40B4-BE49-F238E27FC236}">
                <a16:creationId xmlns:a16="http://schemas.microsoft.com/office/drawing/2014/main" id="{B656E0B3-B36C-CD08-4751-A646EAB514C3}"/>
              </a:ext>
            </a:extLst>
          </p:cNvPr>
          <p:cNvSpPr/>
          <p:nvPr/>
        </p:nvSpPr>
        <p:spPr>
          <a:xfrm>
            <a:off x="711202" y="5286979"/>
            <a:ext cx="4911965" cy="480000"/>
          </a:xfrm>
          <a:prstGeom prst="rect">
            <a:avLst/>
          </a:prstGeom>
          <a:solidFill>
            <a:srgbClr val="FBF9FF"/>
          </a:solid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defTabSz="1219140">
              <a:buClr>
                <a:srgbClr val="000000"/>
              </a:buClr>
              <a:defRPr/>
            </a:pPr>
            <a:endParaRPr lang="nl-NL" sz="1867" kern="0">
              <a:solidFill>
                <a:srgbClr val="FFFFFF"/>
              </a:solidFill>
              <a:latin typeface="Arial"/>
              <a:sym typeface="Arial"/>
            </a:endParaRPr>
          </a:p>
        </p:txBody>
      </p:sp>
      <p:sp>
        <p:nvSpPr>
          <p:cNvPr id="30" name="Tekstvak 29">
            <a:extLst>
              <a:ext uri="{FF2B5EF4-FFF2-40B4-BE49-F238E27FC236}">
                <a16:creationId xmlns:a16="http://schemas.microsoft.com/office/drawing/2014/main" id="{DE659281-1F1B-9289-9BEE-46BFD04B2D67}"/>
              </a:ext>
            </a:extLst>
          </p:cNvPr>
          <p:cNvSpPr txBox="1"/>
          <p:nvPr/>
        </p:nvSpPr>
        <p:spPr>
          <a:xfrm>
            <a:off x="1307434" y="2454724"/>
            <a:ext cx="3793067" cy="379656"/>
          </a:xfrm>
          <a:prstGeom prst="rect">
            <a:avLst/>
          </a:prstGeom>
          <a:noFill/>
        </p:spPr>
        <p:txBody>
          <a:bodyPr wrap="square" lIns="91440" tIns="45720" rIns="91440" bIns="45720" rtlCol="0" anchor="t">
            <a:spAutoFit/>
          </a:bodyPr>
          <a:lstStyle/>
          <a:p>
            <a:pPr defTabSz="1219140">
              <a:buClr>
                <a:srgbClr val="000000"/>
              </a:buClr>
              <a:defRPr/>
            </a:pPr>
            <a:r>
              <a:rPr lang="nl-NL" sz="1850" b="1" kern="0">
                <a:solidFill>
                  <a:srgbClr val="43177E"/>
                </a:solidFill>
                <a:latin typeface="Arial"/>
                <a:cs typeface="Arial"/>
                <a:sym typeface="Arial"/>
              </a:rPr>
              <a:t>Communicatie</a:t>
            </a:r>
          </a:p>
        </p:txBody>
      </p:sp>
      <p:sp>
        <p:nvSpPr>
          <p:cNvPr id="31" name="Tekstvak 30">
            <a:extLst>
              <a:ext uri="{FF2B5EF4-FFF2-40B4-BE49-F238E27FC236}">
                <a16:creationId xmlns:a16="http://schemas.microsoft.com/office/drawing/2014/main" id="{8CD5F75A-EE37-FF5E-9EB0-7202131D85D2}"/>
              </a:ext>
            </a:extLst>
          </p:cNvPr>
          <p:cNvSpPr txBox="1"/>
          <p:nvPr/>
        </p:nvSpPr>
        <p:spPr>
          <a:xfrm>
            <a:off x="1287974" y="3053382"/>
            <a:ext cx="4359091" cy="492443"/>
          </a:xfrm>
          <a:prstGeom prst="rect">
            <a:avLst/>
          </a:prstGeom>
          <a:noFill/>
        </p:spPr>
        <p:txBody>
          <a:bodyPr wrap="square" lIns="121920" tIns="60960" rIns="121920" bIns="60960" rtlCol="0" anchor="t">
            <a:spAutoFit/>
          </a:bodyPr>
          <a:lstStyle/>
          <a:p>
            <a:pPr defTabSz="1219140">
              <a:defRPr/>
            </a:pPr>
            <a:r>
              <a:rPr lang="nl-NL" sz="1850" b="1" kern="0">
                <a:solidFill>
                  <a:srgbClr val="43177E"/>
                </a:solidFill>
                <a:latin typeface="Arial"/>
                <a:cs typeface="Arial"/>
                <a:sym typeface="Arial"/>
              </a:rPr>
              <a:t>Hulp dichtbij</a:t>
            </a:r>
            <a:r>
              <a:rPr lang="nl-NL" sz="2400" b="1">
                <a:solidFill>
                  <a:srgbClr val="43177E"/>
                </a:solidFill>
              </a:rPr>
              <a:t> </a:t>
            </a:r>
            <a:endParaRPr lang="nl-NL" sz="1867" b="1" kern="0">
              <a:solidFill>
                <a:srgbClr val="43177E"/>
              </a:solidFill>
              <a:latin typeface="Arial"/>
              <a:cs typeface="Arial"/>
              <a:sym typeface="Arial"/>
            </a:endParaRPr>
          </a:p>
        </p:txBody>
      </p:sp>
      <p:sp>
        <p:nvSpPr>
          <p:cNvPr id="32" name="Tekstvak 31">
            <a:extLst>
              <a:ext uri="{FF2B5EF4-FFF2-40B4-BE49-F238E27FC236}">
                <a16:creationId xmlns:a16="http://schemas.microsoft.com/office/drawing/2014/main" id="{2B7FF53E-2D87-3F24-F146-6BFC5DDCD8D2}"/>
              </a:ext>
            </a:extLst>
          </p:cNvPr>
          <p:cNvSpPr txBox="1"/>
          <p:nvPr/>
        </p:nvSpPr>
        <p:spPr>
          <a:xfrm>
            <a:off x="1293881" y="3758127"/>
            <a:ext cx="3793067" cy="379656"/>
          </a:xfrm>
          <a:prstGeom prst="rect">
            <a:avLst/>
          </a:prstGeom>
          <a:noFill/>
        </p:spPr>
        <p:txBody>
          <a:bodyPr wrap="square" lIns="91440" tIns="45720" rIns="91440" bIns="45720" rtlCol="0" anchor="t">
            <a:spAutoFit/>
          </a:bodyPr>
          <a:lstStyle/>
          <a:p>
            <a:pPr defTabSz="1219140">
              <a:buClr>
                <a:srgbClr val="000000"/>
              </a:buClr>
              <a:defRPr/>
            </a:pPr>
            <a:r>
              <a:rPr lang="nl-NL" sz="1850" b="1" kern="0">
                <a:solidFill>
                  <a:srgbClr val="43177E"/>
                </a:solidFill>
                <a:latin typeface="Arial"/>
                <a:cs typeface="Arial"/>
                <a:sym typeface="Arial"/>
              </a:rPr>
              <a:t>Telefonische ondersteuning</a:t>
            </a:r>
          </a:p>
        </p:txBody>
      </p:sp>
      <p:sp>
        <p:nvSpPr>
          <p:cNvPr id="33" name="Tekstvak 32">
            <a:extLst>
              <a:ext uri="{FF2B5EF4-FFF2-40B4-BE49-F238E27FC236}">
                <a16:creationId xmlns:a16="http://schemas.microsoft.com/office/drawing/2014/main" id="{E8E4EE8D-9EC7-C444-E607-5B2B1BDBCEF1}"/>
              </a:ext>
            </a:extLst>
          </p:cNvPr>
          <p:cNvSpPr txBox="1"/>
          <p:nvPr/>
        </p:nvSpPr>
        <p:spPr>
          <a:xfrm>
            <a:off x="1270252" y="4417204"/>
            <a:ext cx="4335195" cy="666977"/>
          </a:xfrm>
          <a:prstGeom prst="rect">
            <a:avLst/>
          </a:prstGeom>
          <a:noFill/>
        </p:spPr>
        <p:txBody>
          <a:bodyPr wrap="square" lIns="91440" tIns="45720" rIns="91440" bIns="45720" rtlCol="0" anchor="t">
            <a:spAutoFit/>
          </a:bodyPr>
          <a:lstStyle/>
          <a:p>
            <a:pPr defTabSz="1219140">
              <a:buClr>
                <a:srgbClr val="000000"/>
              </a:buClr>
              <a:defRPr/>
            </a:pPr>
            <a:r>
              <a:rPr lang="nl-NL" sz="1850" b="1" kern="0">
                <a:solidFill>
                  <a:srgbClr val="43177E"/>
                </a:solidFill>
                <a:latin typeface="Arial"/>
                <a:cs typeface="Arial"/>
                <a:sym typeface="Arial"/>
              </a:rPr>
              <a:t>Toegankelijke websites en mobiele apps</a:t>
            </a:r>
          </a:p>
        </p:txBody>
      </p:sp>
      <p:sp>
        <p:nvSpPr>
          <p:cNvPr id="34" name="Tekstvak 33">
            <a:extLst>
              <a:ext uri="{FF2B5EF4-FFF2-40B4-BE49-F238E27FC236}">
                <a16:creationId xmlns:a16="http://schemas.microsoft.com/office/drawing/2014/main" id="{E3E53253-72C2-D65B-A2EF-A8D3ADFA58EA}"/>
              </a:ext>
            </a:extLst>
          </p:cNvPr>
          <p:cNvSpPr txBox="1"/>
          <p:nvPr/>
        </p:nvSpPr>
        <p:spPr>
          <a:xfrm>
            <a:off x="1307434" y="5374958"/>
            <a:ext cx="3793067" cy="379656"/>
          </a:xfrm>
          <a:prstGeom prst="rect">
            <a:avLst/>
          </a:prstGeom>
          <a:noFill/>
        </p:spPr>
        <p:txBody>
          <a:bodyPr wrap="square" lIns="91440" tIns="45720" rIns="91440" bIns="45720" rtlCol="0" anchor="t">
            <a:spAutoFit/>
          </a:bodyPr>
          <a:lstStyle/>
          <a:p>
            <a:pPr defTabSz="1219140">
              <a:buClr>
                <a:srgbClr val="000000"/>
              </a:buClr>
              <a:defRPr/>
            </a:pPr>
            <a:r>
              <a:rPr lang="nl-NL" sz="1850" b="1" kern="0">
                <a:solidFill>
                  <a:srgbClr val="43177E"/>
                </a:solidFill>
                <a:latin typeface="Arial"/>
                <a:cs typeface="Arial"/>
                <a:sym typeface="Arial"/>
              </a:rPr>
              <a:t>Hulpmiddelen / Educatie</a:t>
            </a:r>
          </a:p>
        </p:txBody>
      </p:sp>
      <p:pic>
        <p:nvPicPr>
          <p:cNvPr id="35" name="Afbeelding 34">
            <a:extLst>
              <a:ext uri="{FF2B5EF4-FFF2-40B4-BE49-F238E27FC236}">
                <a16:creationId xmlns:a16="http://schemas.microsoft.com/office/drawing/2014/main" id="{FB1C4A39-3308-806E-F46C-D3174F276FC7}"/>
              </a:ext>
            </a:extLst>
          </p:cNvPr>
          <p:cNvPicPr>
            <a:picLocks noChangeAspect="1"/>
          </p:cNvPicPr>
          <p:nvPr/>
        </p:nvPicPr>
        <p:blipFill>
          <a:blip r:embed="rId3"/>
          <a:stretch>
            <a:fillRect/>
          </a:stretch>
        </p:blipFill>
        <p:spPr>
          <a:xfrm>
            <a:off x="889420" y="4493229"/>
            <a:ext cx="375531" cy="336000"/>
          </a:xfrm>
          <a:prstGeom prst="rect">
            <a:avLst/>
          </a:prstGeom>
        </p:spPr>
      </p:pic>
      <p:pic>
        <p:nvPicPr>
          <p:cNvPr id="36" name="Graphic 35" descr="Informatie met effen opvulling">
            <a:extLst>
              <a:ext uri="{FF2B5EF4-FFF2-40B4-BE49-F238E27FC236}">
                <a16:creationId xmlns:a16="http://schemas.microsoft.com/office/drawing/2014/main" id="{0495ECE6-2204-062A-72C6-E6074ED7E460}"/>
              </a:ext>
            </a:extLst>
          </p:cNvPr>
          <p:cNvPicPr>
            <a:picLocks noChangeAspect="1"/>
          </p:cNvPicPr>
          <p:nvPr/>
        </p:nvPicPr>
        <p:blipFill>
          <a:blip r:embed="rId4">
            <a:extLst>
              <a:ext uri="{96DAC541-7B7A-43D3-8B79-37D633B846F1}">
                <asvg:svgBlip xmlns:asvg="http://schemas.microsoft.com/office/drawing/2016/SVG/main" r:embed="rId5"/>
              </a:ext>
            </a:extLst>
          </a:blip>
          <a:stretch>
            <a:fillRect/>
          </a:stretch>
        </p:blipFill>
        <p:spPr>
          <a:xfrm>
            <a:off x="887986" y="3104207"/>
            <a:ext cx="384000" cy="384000"/>
          </a:xfrm>
          <a:prstGeom prst="rect">
            <a:avLst/>
          </a:prstGeom>
        </p:spPr>
      </p:pic>
      <p:pic>
        <p:nvPicPr>
          <p:cNvPr id="37" name="Graphic 36" descr="Megafoon met effen opvulling">
            <a:extLst>
              <a:ext uri="{FF2B5EF4-FFF2-40B4-BE49-F238E27FC236}">
                <a16:creationId xmlns:a16="http://schemas.microsoft.com/office/drawing/2014/main" id="{093D8BAD-3A74-9108-16F1-B7CC4C95691B}"/>
              </a:ext>
            </a:extLst>
          </p:cNvPr>
          <p:cNvPicPr>
            <a:picLocks noChangeAspect="1"/>
          </p:cNvPicPr>
          <p:nvPr/>
        </p:nvPicPr>
        <p:blipFill>
          <a:blip r:embed="rId6">
            <a:extLst>
              <a:ext uri="{96DAC541-7B7A-43D3-8B79-37D633B846F1}">
                <asvg:svgBlip xmlns:asvg="http://schemas.microsoft.com/office/drawing/2016/SVG/main" r:embed="rId7"/>
              </a:ext>
            </a:extLst>
          </a:blip>
          <a:stretch>
            <a:fillRect/>
          </a:stretch>
        </p:blipFill>
        <p:spPr>
          <a:xfrm>
            <a:off x="887986" y="2485714"/>
            <a:ext cx="384000" cy="384000"/>
          </a:xfrm>
          <a:prstGeom prst="rect">
            <a:avLst/>
          </a:prstGeom>
        </p:spPr>
      </p:pic>
      <p:pic>
        <p:nvPicPr>
          <p:cNvPr id="38" name="Graphic 37" descr="Ontvanger met effen opvulling">
            <a:extLst>
              <a:ext uri="{FF2B5EF4-FFF2-40B4-BE49-F238E27FC236}">
                <a16:creationId xmlns:a16="http://schemas.microsoft.com/office/drawing/2014/main" id="{D89200AF-D31F-02D9-1B31-41D69C255E4A}"/>
              </a:ext>
            </a:extLst>
          </p:cNvPr>
          <p:cNvPicPr>
            <a:picLocks noChangeAspect="1"/>
          </p:cNvPicPr>
          <p:nvPr/>
        </p:nvPicPr>
        <p:blipFill>
          <a:blip r:embed="rId8">
            <a:extLst>
              <a:ext uri="{96DAC541-7B7A-43D3-8B79-37D633B846F1}">
                <asvg:svgBlip xmlns:asvg="http://schemas.microsoft.com/office/drawing/2016/SVG/main" r:embed="rId9"/>
              </a:ext>
            </a:extLst>
          </a:blip>
          <a:stretch>
            <a:fillRect/>
          </a:stretch>
        </p:blipFill>
        <p:spPr>
          <a:xfrm>
            <a:off x="903973" y="3753328"/>
            <a:ext cx="384000" cy="384000"/>
          </a:xfrm>
          <a:prstGeom prst="rect">
            <a:avLst/>
          </a:prstGeom>
        </p:spPr>
      </p:pic>
      <p:pic>
        <p:nvPicPr>
          <p:cNvPr id="39" name="Graphic 38" descr="Gebruikers met effen opvulling">
            <a:extLst>
              <a:ext uri="{FF2B5EF4-FFF2-40B4-BE49-F238E27FC236}">
                <a16:creationId xmlns:a16="http://schemas.microsoft.com/office/drawing/2014/main" id="{BA9A9752-57B2-37BF-3786-62D6BAA74F94}"/>
              </a:ext>
            </a:extLst>
          </p:cNvPr>
          <p:cNvPicPr>
            <a:picLocks noChangeAspect="1"/>
          </p:cNvPicPr>
          <p:nvPr/>
        </p:nvPicPr>
        <p:blipFill>
          <a:blip r:embed="rId10">
            <a:extLst>
              <a:ext uri="{96DAC541-7B7A-43D3-8B79-37D633B846F1}">
                <asvg:svgBlip xmlns:asvg="http://schemas.microsoft.com/office/drawing/2016/SVG/main" r:embed="rId11"/>
              </a:ext>
            </a:extLst>
          </a:blip>
          <a:stretch>
            <a:fillRect/>
          </a:stretch>
        </p:blipFill>
        <p:spPr>
          <a:xfrm>
            <a:off x="873371" y="5376904"/>
            <a:ext cx="384000" cy="384000"/>
          </a:xfrm>
          <a:prstGeom prst="rect">
            <a:avLst/>
          </a:prstGeom>
        </p:spPr>
      </p:pic>
      <p:cxnSp>
        <p:nvCxnSpPr>
          <p:cNvPr id="41" name="Rechte verbindingslijn met pijl 40">
            <a:extLst>
              <a:ext uri="{FF2B5EF4-FFF2-40B4-BE49-F238E27FC236}">
                <a16:creationId xmlns:a16="http://schemas.microsoft.com/office/drawing/2014/main" id="{35598BB6-F328-F3AE-F680-39C9201E3EFD}"/>
              </a:ext>
            </a:extLst>
          </p:cNvPr>
          <p:cNvCxnSpPr>
            <a:stCxn id="31" idx="3"/>
          </p:cNvCxnSpPr>
          <p:nvPr/>
        </p:nvCxnSpPr>
        <p:spPr>
          <a:xfrm flipV="1">
            <a:off x="5647065" y="3296481"/>
            <a:ext cx="1567927" cy="3123"/>
          </a:xfrm>
          <a:prstGeom prst="straightConnector1">
            <a:avLst/>
          </a:prstGeom>
          <a:ln>
            <a:tailEnd type="triangle"/>
          </a:ln>
        </p:spPr>
        <p:style>
          <a:lnRef idx="3">
            <a:schemeClr val="accent1"/>
          </a:lnRef>
          <a:fillRef idx="0">
            <a:schemeClr val="accent1"/>
          </a:fillRef>
          <a:effectRef idx="2">
            <a:schemeClr val="accent1"/>
          </a:effectRef>
          <a:fontRef idx="minor">
            <a:schemeClr val="tx1"/>
          </a:fontRef>
        </p:style>
      </p:cxnSp>
      <p:cxnSp>
        <p:nvCxnSpPr>
          <p:cNvPr id="42" name="Rechte verbindingslijn met pijl 41">
            <a:extLst>
              <a:ext uri="{FF2B5EF4-FFF2-40B4-BE49-F238E27FC236}">
                <a16:creationId xmlns:a16="http://schemas.microsoft.com/office/drawing/2014/main" id="{E6018BD2-160E-FE5D-D701-D4F80BEBDF3D}"/>
              </a:ext>
            </a:extLst>
          </p:cNvPr>
          <p:cNvCxnSpPr/>
          <p:nvPr/>
        </p:nvCxnSpPr>
        <p:spPr>
          <a:xfrm flipV="1">
            <a:off x="5647065" y="2644552"/>
            <a:ext cx="1567927" cy="3123"/>
          </a:xfrm>
          <a:prstGeom prst="straightConnector1">
            <a:avLst/>
          </a:prstGeom>
          <a:ln>
            <a:tailEnd type="triangle"/>
          </a:ln>
        </p:spPr>
        <p:style>
          <a:lnRef idx="3">
            <a:schemeClr val="accent1"/>
          </a:lnRef>
          <a:fillRef idx="0">
            <a:schemeClr val="accent1"/>
          </a:fillRef>
          <a:effectRef idx="2">
            <a:schemeClr val="accent1"/>
          </a:effectRef>
          <a:fontRef idx="minor">
            <a:schemeClr val="tx1"/>
          </a:fontRef>
        </p:style>
      </p:cxnSp>
      <p:cxnSp>
        <p:nvCxnSpPr>
          <p:cNvPr id="43" name="Rechte verbindingslijn met pijl 42">
            <a:extLst>
              <a:ext uri="{FF2B5EF4-FFF2-40B4-BE49-F238E27FC236}">
                <a16:creationId xmlns:a16="http://schemas.microsoft.com/office/drawing/2014/main" id="{D64C61F9-E318-E904-CD14-CF4BD075D490}"/>
              </a:ext>
            </a:extLst>
          </p:cNvPr>
          <p:cNvCxnSpPr/>
          <p:nvPr/>
        </p:nvCxnSpPr>
        <p:spPr>
          <a:xfrm flipV="1">
            <a:off x="5623167" y="3948938"/>
            <a:ext cx="1567927" cy="3123"/>
          </a:xfrm>
          <a:prstGeom prst="straightConnector1">
            <a:avLst/>
          </a:prstGeom>
          <a:ln>
            <a:tailEnd type="triangle"/>
          </a:ln>
        </p:spPr>
        <p:style>
          <a:lnRef idx="3">
            <a:schemeClr val="accent1"/>
          </a:lnRef>
          <a:fillRef idx="0">
            <a:schemeClr val="accent1"/>
          </a:fillRef>
          <a:effectRef idx="2">
            <a:schemeClr val="accent1"/>
          </a:effectRef>
          <a:fontRef idx="minor">
            <a:schemeClr val="tx1"/>
          </a:fontRef>
        </p:style>
      </p:cxnSp>
      <p:cxnSp>
        <p:nvCxnSpPr>
          <p:cNvPr id="44" name="Rechte verbindingslijn met pijl 43">
            <a:extLst>
              <a:ext uri="{FF2B5EF4-FFF2-40B4-BE49-F238E27FC236}">
                <a16:creationId xmlns:a16="http://schemas.microsoft.com/office/drawing/2014/main" id="{FC7A9374-17B5-B415-FE94-7A7FFC6EA5D4}"/>
              </a:ext>
            </a:extLst>
          </p:cNvPr>
          <p:cNvCxnSpPr/>
          <p:nvPr/>
        </p:nvCxnSpPr>
        <p:spPr>
          <a:xfrm flipV="1">
            <a:off x="5623437" y="4718693"/>
            <a:ext cx="1567927" cy="3123"/>
          </a:xfrm>
          <a:prstGeom prst="straightConnector1">
            <a:avLst/>
          </a:prstGeom>
          <a:ln>
            <a:tailEnd type="triangle"/>
          </a:ln>
        </p:spPr>
        <p:style>
          <a:lnRef idx="3">
            <a:schemeClr val="accent1"/>
          </a:lnRef>
          <a:fillRef idx="0">
            <a:schemeClr val="accent1"/>
          </a:fillRef>
          <a:effectRef idx="2">
            <a:schemeClr val="accent1"/>
          </a:effectRef>
          <a:fontRef idx="minor">
            <a:schemeClr val="tx1"/>
          </a:fontRef>
        </p:style>
      </p:cxnSp>
      <p:cxnSp>
        <p:nvCxnSpPr>
          <p:cNvPr id="45" name="Rechte verbindingslijn met pijl 44">
            <a:extLst>
              <a:ext uri="{FF2B5EF4-FFF2-40B4-BE49-F238E27FC236}">
                <a16:creationId xmlns:a16="http://schemas.microsoft.com/office/drawing/2014/main" id="{635C83D9-E353-0472-F686-220F0CBFC3EB}"/>
              </a:ext>
            </a:extLst>
          </p:cNvPr>
          <p:cNvCxnSpPr/>
          <p:nvPr/>
        </p:nvCxnSpPr>
        <p:spPr>
          <a:xfrm flipV="1">
            <a:off x="5647064" y="5511623"/>
            <a:ext cx="1567927" cy="3123"/>
          </a:xfrm>
          <a:prstGeom prst="straightConnector1">
            <a:avLst/>
          </a:prstGeom>
          <a:ln>
            <a:tailEnd type="triangle"/>
          </a:ln>
        </p:spPr>
        <p:style>
          <a:lnRef idx="3">
            <a:schemeClr val="accent1"/>
          </a:lnRef>
          <a:fillRef idx="0">
            <a:schemeClr val="accent1"/>
          </a:fillRef>
          <a:effectRef idx="2">
            <a:schemeClr val="accent1"/>
          </a:effectRef>
          <a:fontRef idx="minor">
            <a:schemeClr val="tx1"/>
          </a:fontRef>
        </p:style>
      </p:cxnSp>
      <p:sp>
        <p:nvSpPr>
          <p:cNvPr id="46" name="Tekstvak 45">
            <a:extLst>
              <a:ext uri="{FF2B5EF4-FFF2-40B4-BE49-F238E27FC236}">
                <a16:creationId xmlns:a16="http://schemas.microsoft.com/office/drawing/2014/main" id="{6F481003-8619-20E0-93E1-36098BCB65AD}"/>
              </a:ext>
            </a:extLst>
          </p:cNvPr>
          <p:cNvSpPr txBox="1"/>
          <p:nvPr/>
        </p:nvSpPr>
        <p:spPr>
          <a:xfrm>
            <a:off x="7390356" y="2454724"/>
            <a:ext cx="4378122" cy="369332"/>
          </a:xfrm>
          <a:prstGeom prst="rect">
            <a:avLst/>
          </a:prstGeom>
          <a:noFill/>
        </p:spPr>
        <p:txBody>
          <a:bodyPr wrap="none" rtlCol="0">
            <a:spAutoFit/>
          </a:bodyPr>
          <a:lstStyle/>
          <a:p>
            <a:r>
              <a:rPr lang="nl-NL">
                <a:solidFill>
                  <a:srgbClr val="505050"/>
                </a:solidFill>
              </a:rPr>
              <a:t>Over hulp dichtbij, telefoonnummers etc. </a:t>
            </a:r>
          </a:p>
        </p:txBody>
      </p:sp>
      <p:sp>
        <p:nvSpPr>
          <p:cNvPr id="47" name="Tekstvak 46">
            <a:extLst>
              <a:ext uri="{FF2B5EF4-FFF2-40B4-BE49-F238E27FC236}">
                <a16:creationId xmlns:a16="http://schemas.microsoft.com/office/drawing/2014/main" id="{D3848BBA-D3B2-A8C0-3CE4-44D767EF1A7A}"/>
              </a:ext>
            </a:extLst>
          </p:cNvPr>
          <p:cNvSpPr txBox="1"/>
          <p:nvPr/>
        </p:nvSpPr>
        <p:spPr>
          <a:xfrm>
            <a:off x="7390356" y="2970827"/>
            <a:ext cx="4673074" cy="615553"/>
          </a:xfrm>
          <a:prstGeom prst="rect">
            <a:avLst/>
          </a:prstGeom>
          <a:noFill/>
        </p:spPr>
        <p:txBody>
          <a:bodyPr wrap="none" rtlCol="0">
            <a:spAutoFit/>
          </a:bodyPr>
          <a:lstStyle/>
          <a:p>
            <a:r>
              <a:rPr lang="nl-NL" sz="1800" dirty="0">
                <a:solidFill>
                  <a:srgbClr val="505050"/>
                </a:solidFill>
              </a:rPr>
              <a:t>Lokaal palet aan hulp en persoonlijk contact</a:t>
            </a:r>
          </a:p>
          <a:p>
            <a:r>
              <a:rPr lang="nl-NL" sz="1600" dirty="0">
                <a:solidFill>
                  <a:srgbClr val="505050"/>
                </a:solidFill>
              </a:rPr>
              <a:t>(sommige banken bieden ook hulp dichtbij huis)</a:t>
            </a:r>
          </a:p>
        </p:txBody>
      </p:sp>
      <p:sp>
        <p:nvSpPr>
          <p:cNvPr id="48" name="Tekstvak 47">
            <a:extLst>
              <a:ext uri="{FF2B5EF4-FFF2-40B4-BE49-F238E27FC236}">
                <a16:creationId xmlns:a16="http://schemas.microsoft.com/office/drawing/2014/main" id="{F316F2C8-7619-A639-D5B0-E14B2F490858}"/>
              </a:ext>
            </a:extLst>
          </p:cNvPr>
          <p:cNvSpPr txBox="1"/>
          <p:nvPr/>
        </p:nvSpPr>
        <p:spPr>
          <a:xfrm>
            <a:off x="7390356" y="3745568"/>
            <a:ext cx="3480505" cy="369332"/>
          </a:xfrm>
          <a:prstGeom prst="rect">
            <a:avLst/>
          </a:prstGeom>
          <a:noFill/>
        </p:spPr>
        <p:txBody>
          <a:bodyPr wrap="none" rtlCol="0">
            <a:spAutoFit/>
          </a:bodyPr>
          <a:lstStyle/>
          <a:p>
            <a:r>
              <a:rPr lang="nl-NL" dirty="0">
                <a:solidFill>
                  <a:srgbClr val="505050"/>
                </a:solidFill>
              </a:rPr>
              <a:t>Verbetering van bereikbaarheid*</a:t>
            </a:r>
          </a:p>
        </p:txBody>
      </p:sp>
      <p:sp>
        <p:nvSpPr>
          <p:cNvPr id="49" name="Tekstvak 48">
            <a:extLst>
              <a:ext uri="{FF2B5EF4-FFF2-40B4-BE49-F238E27FC236}">
                <a16:creationId xmlns:a16="http://schemas.microsoft.com/office/drawing/2014/main" id="{0A7AFBC0-9B9D-10C5-614B-3199DE95119E}"/>
              </a:ext>
            </a:extLst>
          </p:cNvPr>
          <p:cNvSpPr txBox="1"/>
          <p:nvPr/>
        </p:nvSpPr>
        <p:spPr>
          <a:xfrm>
            <a:off x="7390356" y="4336548"/>
            <a:ext cx="3583032" cy="646331"/>
          </a:xfrm>
          <a:prstGeom prst="rect">
            <a:avLst/>
          </a:prstGeom>
          <a:noFill/>
        </p:spPr>
        <p:txBody>
          <a:bodyPr wrap="none" rtlCol="0">
            <a:spAutoFit/>
          </a:bodyPr>
          <a:lstStyle/>
          <a:p>
            <a:r>
              <a:rPr lang="nl-NL" dirty="0">
                <a:solidFill>
                  <a:srgbClr val="505050"/>
                </a:solidFill>
              </a:rPr>
              <a:t>Producten worden aangepast op </a:t>
            </a:r>
          </a:p>
          <a:p>
            <a:r>
              <a:rPr lang="nl-NL" dirty="0">
                <a:solidFill>
                  <a:srgbClr val="505050"/>
                </a:solidFill>
              </a:rPr>
              <a:t>toegankelijkheid</a:t>
            </a:r>
          </a:p>
        </p:txBody>
      </p:sp>
      <p:sp>
        <p:nvSpPr>
          <p:cNvPr id="50" name="Tekstvak 49">
            <a:extLst>
              <a:ext uri="{FF2B5EF4-FFF2-40B4-BE49-F238E27FC236}">
                <a16:creationId xmlns:a16="http://schemas.microsoft.com/office/drawing/2014/main" id="{7BD1D073-B38F-55F3-7CB0-FB95FFB276AA}"/>
              </a:ext>
            </a:extLst>
          </p:cNvPr>
          <p:cNvSpPr txBox="1"/>
          <p:nvPr/>
        </p:nvSpPr>
        <p:spPr>
          <a:xfrm>
            <a:off x="7352149" y="5142580"/>
            <a:ext cx="4788490" cy="923330"/>
          </a:xfrm>
          <a:prstGeom prst="rect">
            <a:avLst/>
          </a:prstGeom>
          <a:noFill/>
        </p:spPr>
        <p:txBody>
          <a:bodyPr wrap="none" rtlCol="0">
            <a:spAutoFit/>
          </a:bodyPr>
          <a:lstStyle/>
          <a:p>
            <a:r>
              <a:rPr lang="nl-NL" dirty="0">
                <a:solidFill>
                  <a:srgbClr val="505050"/>
                </a:solidFill>
              </a:rPr>
              <a:t>Educatie bankmedewerkers op </a:t>
            </a:r>
          </a:p>
          <a:p>
            <a:r>
              <a:rPr lang="nl-NL" dirty="0">
                <a:solidFill>
                  <a:srgbClr val="505050"/>
                </a:solidFill>
              </a:rPr>
              <a:t>toegankelijkheid, gratis workshops door heel </a:t>
            </a:r>
          </a:p>
          <a:p>
            <a:r>
              <a:rPr lang="nl-NL" dirty="0">
                <a:solidFill>
                  <a:srgbClr val="505050"/>
                </a:solidFill>
              </a:rPr>
              <a:t>het land.</a:t>
            </a:r>
          </a:p>
        </p:txBody>
      </p:sp>
      <p:sp>
        <p:nvSpPr>
          <p:cNvPr id="5" name="Tekstvak 4">
            <a:extLst>
              <a:ext uri="{FF2B5EF4-FFF2-40B4-BE49-F238E27FC236}">
                <a16:creationId xmlns:a16="http://schemas.microsoft.com/office/drawing/2014/main" id="{D88B0BFF-283E-64AC-98B7-8B35FC62F345}"/>
              </a:ext>
            </a:extLst>
          </p:cNvPr>
          <p:cNvSpPr txBox="1"/>
          <p:nvPr/>
        </p:nvSpPr>
        <p:spPr>
          <a:xfrm>
            <a:off x="5484972" y="6331217"/>
            <a:ext cx="6445100" cy="523220"/>
          </a:xfrm>
          <a:prstGeom prst="rect">
            <a:avLst/>
          </a:prstGeom>
          <a:noFill/>
        </p:spPr>
        <p:txBody>
          <a:bodyPr wrap="square" rtlCol="0">
            <a:spAutoFit/>
          </a:bodyPr>
          <a:lstStyle/>
          <a:p>
            <a:r>
              <a:rPr lang="nl-NL" sz="1400">
                <a:solidFill>
                  <a:srgbClr val="505050"/>
                </a:solidFill>
              </a:rPr>
              <a:t>*De ING heeft bijvoorbeeld een speciaal ‘Samen Digitaal’ nummer, </a:t>
            </a:r>
          </a:p>
          <a:p>
            <a:r>
              <a:rPr lang="nl-NL" sz="1400">
                <a:solidFill>
                  <a:srgbClr val="505050"/>
                </a:solidFill>
              </a:rPr>
              <a:t>ABN Amro een nummer voor ‘Hulp bij bankzaken’</a:t>
            </a:r>
          </a:p>
        </p:txBody>
      </p:sp>
    </p:spTree>
    <p:extLst>
      <p:ext uri="{BB962C8B-B14F-4D97-AF65-F5344CB8AC3E}">
        <p14:creationId xmlns:p14="http://schemas.microsoft.com/office/powerpoint/2010/main" val="3114877482"/>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jdelijke aanduiding voor dianummer 1">
            <a:extLst>
              <a:ext uri="{FF2B5EF4-FFF2-40B4-BE49-F238E27FC236}">
                <a16:creationId xmlns:a16="http://schemas.microsoft.com/office/drawing/2014/main" id="{87D5F050-9419-96A9-8A00-363D61C5D6D1}"/>
              </a:ext>
            </a:extLst>
          </p:cNvPr>
          <p:cNvSpPr>
            <a:spLocks noGrp="1"/>
          </p:cNvSpPr>
          <p:nvPr>
            <p:ph type="sldNum" sz="quarter" idx="12"/>
          </p:nvPr>
        </p:nvSpPr>
        <p:spPr>
          <a:xfrm>
            <a:off x="11308101" y="6406324"/>
            <a:ext cx="621971" cy="365125"/>
          </a:xfrm>
        </p:spPr>
        <p:txBody>
          <a:bodyPr anchor="ctr">
            <a:normAutofit/>
          </a:bodyPr>
          <a:lstStyle/>
          <a:p>
            <a:pPr algn="r">
              <a:spcAft>
                <a:spcPts val="600"/>
              </a:spcAft>
            </a:pPr>
            <a:fld id="{D96B53CE-DA57-4586-B1D9-0E4CD3A70BD0}" type="slidenum">
              <a:rPr lang="nl-NL" smtClean="0"/>
              <a:pPr algn="r">
                <a:spcAft>
                  <a:spcPts val="600"/>
                </a:spcAft>
              </a:pPr>
              <a:t>4</a:t>
            </a:fld>
            <a:endParaRPr lang="nl-NL"/>
          </a:p>
        </p:txBody>
      </p:sp>
      <p:sp>
        <p:nvSpPr>
          <p:cNvPr id="5" name="Tijdelijke aanduiding voor tekst 4">
            <a:extLst>
              <a:ext uri="{FF2B5EF4-FFF2-40B4-BE49-F238E27FC236}">
                <a16:creationId xmlns:a16="http://schemas.microsoft.com/office/drawing/2014/main" id="{9937E649-94A6-C7AF-CB3F-CC92C23A944F}"/>
              </a:ext>
            </a:extLst>
          </p:cNvPr>
          <p:cNvSpPr>
            <a:spLocks noGrp="1"/>
          </p:cNvSpPr>
          <p:nvPr>
            <p:ph sz="half" idx="1"/>
          </p:nvPr>
        </p:nvSpPr>
        <p:spPr>
          <a:xfrm>
            <a:off x="713809" y="2226340"/>
            <a:ext cx="5868502" cy="3899824"/>
          </a:xfrm>
        </p:spPr>
        <p:txBody>
          <a:bodyPr vert="horz" lIns="0" tIns="45720" rIns="0" bIns="45720" rtlCol="0" anchor="t">
            <a:normAutofit/>
          </a:bodyPr>
          <a:lstStyle/>
          <a:p>
            <a:pPr marL="0" indent="0">
              <a:spcAft>
                <a:spcPts val="600"/>
              </a:spcAft>
              <a:buNone/>
            </a:pPr>
            <a:endParaRPr lang="nl-NL"/>
          </a:p>
          <a:p>
            <a:pPr marL="0" indent="0">
              <a:spcAft>
                <a:spcPts val="600"/>
              </a:spcAft>
              <a:buNone/>
            </a:pPr>
            <a:endParaRPr lang="nl-NL"/>
          </a:p>
          <a:p>
            <a:pPr marL="0" indent="0">
              <a:spcAft>
                <a:spcPts val="600"/>
              </a:spcAft>
              <a:buNone/>
            </a:pPr>
            <a:endParaRPr lang="nl-NL"/>
          </a:p>
          <a:p>
            <a:pPr marL="0" indent="0">
              <a:spcAft>
                <a:spcPts val="600"/>
              </a:spcAft>
              <a:buNone/>
            </a:pPr>
            <a:endParaRPr lang="nl-NL"/>
          </a:p>
          <a:p>
            <a:pPr marL="0" indent="0">
              <a:spcAft>
                <a:spcPts val="600"/>
              </a:spcAft>
              <a:buNone/>
            </a:pPr>
            <a:endParaRPr lang="nl-NL"/>
          </a:p>
        </p:txBody>
      </p:sp>
      <p:sp>
        <p:nvSpPr>
          <p:cNvPr id="6" name="Titel 5">
            <a:extLst>
              <a:ext uri="{FF2B5EF4-FFF2-40B4-BE49-F238E27FC236}">
                <a16:creationId xmlns:a16="http://schemas.microsoft.com/office/drawing/2014/main" id="{0C3CDEEF-A5E3-89B5-15E6-B2117DDE9E33}"/>
              </a:ext>
            </a:extLst>
          </p:cNvPr>
          <p:cNvSpPr>
            <a:spLocks noGrp="1"/>
          </p:cNvSpPr>
          <p:nvPr>
            <p:ph type="title"/>
          </p:nvPr>
        </p:nvSpPr>
        <p:spPr>
          <a:xfrm>
            <a:off x="711202" y="86551"/>
            <a:ext cx="8745173" cy="1143000"/>
          </a:xfrm>
        </p:spPr>
        <p:txBody>
          <a:bodyPr anchor="ctr">
            <a:normAutofit/>
          </a:bodyPr>
          <a:lstStyle/>
          <a:p>
            <a:r>
              <a:rPr lang="nl-NL"/>
              <a:t>Voorstelronde </a:t>
            </a:r>
          </a:p>
        </p:txBody>
      </p:sp>
      <p:sp>
        <p:nvSpPr>
          <p:cNvPr id="3" name="Oval 2">
            <a:extLst>
              <a:ext uri="{FF2B5EF4-FFF2-40B4-BE49-F238E27FC236}">
                <a16:creationId xmlns:a16="http://schemas.microsoft.com/office/drawing/2014/main" id="{2A23D11B-BF5D-E395-7DB0-2921E77B683C}"/>
              </a:ext>
            </a:extLst>
          </p:cNvPr>
          <p:cNvSpPr/>
          <p:nvPr/>
        </p:nvSpPr>
        <p:spPr>
          <a:xfrm>
            <a:off x="479245" y="1764134"/>
            <a:ext cx="2398234" cy="1825255"/>
          </a:xfrm>
          <a:prstGeom prst="ellipse">
            <a:avLst/>
          </a:prstGeom>
        </p:spPr>
        <p:style>
          <a:lnRef idx="1">
            <a:schemeClr val="accent1"/>
          </a:lnRef>
          <a:fillRef idx="3">
            <a:schemeClr val="accent1"/>
          </a:fillRef>
          <a:effectRef idx="2">
            <a:schemeClr val="accent1"/>
          </a:effectRef>
          <a:fontRef idx="minor">
            <a:schemeClr val="lt1"/>
          </a:fontRef>
        </p:style>
        <p:txBody>
          <a:bodyPr rtlCol="0" anchor="ctr"/>
          <a:lstStyle/>
          <a:p>
            <a:pPr algn="ctr"/>
            <a:r>
              <a:rPr lang="en-US" sz="2000" b="1">
                <a:solidFill>
                  <a:schemeClr val="bg1"/>
                </a:solidFill>
                <a:cs typeface="Arial"/>
              </a:rPr>
              <a:t>Wie bent u?</a:t>
            </a:r>
          </a:p>
        </p:txBody>
      </p:sp>
      <p:sp>
        <p:nvSpPr>
          <p:cNvPr id="4" name="Oval 3">
            <a:extLst>
              <a:ext uri="{FF2B5EF4-FFF2-40B4-BE49-F238E27FC236}">
                <a16:creationId xmlns:a16="http://schemas.microsoft.com/office/drawing/2014/main" id="{56ABE526-C8E4-3E09-0018-CEBFBA7CCD7E}"/>
              </a:ext>
            </a:extLst>
          </p:cNvPr>
          <p:cNvSpPr/>
          <p:nvPr/>
        </p:nvSpPr>
        <p:spPr>
          <a:xfrm>
            <a:off x="3814545" y="2528438"/>
            <a:ext cx="2540001" cy="1801628"/>
          </a:xfrm>
          <a:prstGeom prst="ellipse">
            <a:avLst/>
          </a:prstGeom>
        </p:spPr>
        <p:style>
          <a:lnRef idx="1">
            <a:schemeClr val="accent1"/>
          </a:lnRef>
          <a:fillRef idx="3">
            <a:schemeClr val="accent1"/>
          </a:fillRef>
          <a:effectRef idx="2">
            <a:schemeClr val="accent1"/>
          </a:effectRef>
          <a:fontRef idx="minor">
            <a:schemeClr val="lt1"/>
          </a:fontRef>
        </p:style>
        <p:txBody>
          <a:bodyPr lIns="91440" tIns="45720" rIns="91440" bIns="45720" rtlCol="0" anchor="ctr"/>
          <a:lstStyle/>
          <a:p>
            <a:pPr algn="ctr">
              <a:lnSpc>
                <a:spcPts val="3000"/>
              </a:lnSpc>
              <a:spcAft>
                <a:spcPts val="600"/>
              </a:spcAft>
            </a:pPr>
            <a:r>
              <a:rPr lang="nl-NL" sz="2000" b="1">
                <a:solidFill>
                  <a:schemeClr val="bg1"/>
                </a:solidFill>
                <a:cs typeface="Arial"/>
              </a:rPr>
              <a:t>Wat doet u al digitaal?</a:t>
            </a:r>
            <a:r>
              <a:rPr lang="nl-NL" sz="2000" b="1">
                <a:solidFill>
                  <a:srgbClr val="505050"/>
                </a:solidFill>
                <a:cs typeface="Arial"/>
              </a:rPr>
              <a:t> </a:t>
            </a:r>
            <a:endParaRPr lang="en-US" b="1">
              <a:cs typeface="Arial" panose="020B0604020202020204"/>
            </a:endParaRPr>
          </a:p>
        </p:txBody>
      </p:sp>
      <p:sp>
        <p:nvSpPr>
          <p:cNvPr id="7" name="Oval 6">
            <a:extLst>
              <a:ext uri="{FF2B5EF4-FFF2-40B4-BE49-F238E27FC236}">
                <a16:creationId xmlns:a16="http://schemas.microsoft.com/office/drawing/2014/main" id="{BC7EBE39-C18E-D403-C99A-8835E708F101}"/>
              </a:ext>
            </a:extLst>
          </p:cNvPr>
          <p:cNvSpPr/>
          <p:nvPr/>
        </p:nvSpPr>
        <p:spPr>
          <a:xfrm>
            <a:off x="1104603" y="4180309"/>
            <a:ext cx="3260652" cy="1860697"/>
          </a:xfrm>
          <a:prstGeom prst="ellipse">
            <a:avLst/>
          </a:prstGeom>
        </p:spPr>
        <p:style>
          <a:lnRef idx="1">
            <a:schemeClr val="accent2"/>
          </a:lnRef>
          <a:fillRef idx="3">
            <a:schemeClr val="accent2"/>
          </a:fillRef>
          <a:effectRef idx="2">
            <a:schemeClr val="accent2"/>
          </a:effectRef>
          <a:fontRef idx="minor">
            <a:schemeClr val="lt1"/>
          </a:fontRef>
        </p:style>
        <p:txBody>
          <a:bodyPr lIns="91440" tIns="45720" rIns="91440" bIns="45720" rtlCol="0" anchor="ctr"/>
          <a:lstStyle/>
          <a:p>
            <a:endParaRPr lang="nl-NL" b="1">
              <a:solidFill>
                <a:schemeClr val="bg1"/>
              </a:solidFill>
              <a:cs typeface="Arial"/>
            </a:endParaRPr>
          </a:p>
          <a:p>
            <a:pPr algn="ctr"/>
            <a:r>
              <a:rPr lang="nl-NL" b="1">
                <a:solidFill>
                  <a:schemeClr val="bg1"/>
                </a:solidFill>
                <a:cs typeface="Arial"/>
              </a:rPr>
              <a:t>Helpt u anderen met bankzaken? </a:t>
            </a:r>
            <a:endParaRPr lang="nl-NL">
              <a:solidFill>
                <a:schemeClr val="bg1"/>
              </a:solidFill>
              <a:cs typeface="Arial" panose="020B0604020202020204"/>
            </a:endParaRPr>
          </a:p>
          <a:p>
            <a:pPr>
              <a:lnSpc>
                <a:spcPts val="3000"/>
              </a:lnSpc>
              <a:spcAft>
                <a:spcPts val="600"/>
              </a:spcAft>
            </a:pPr>
            <a:endParaRPr lang="nl-NL" sz="2000" b="1">
              <a:solidFill>
                <a:srgbClr val="505050"/>
              </a:solidFill>
              <a:cs typeface="Arial"/>
            </a:endParaRPr>
          </a:p>
        </p:txBody>
      </p:sp>
      <p:pic>
        <p:nvPicPr>
          <p:cNvPr id="8" name="Picture 7">
            <a:extLst>
              <a:ext uri="{FF2B5EF4-FFF2-40B4-BE49-F238E27FC236}">
                <a16:creationId xmlns:a16="http://schemas.microsoft.com/office/drawing/2014/main" id="{5A26352D-BD19-642A-64E2-88A23328C433}"/>
              </a:ext>
            </a:extLst>
          </p:cNvPr>
          <p:cNvPicPr>
            <a:picLocks noChangeAspect="1"/>
          </p:cNvPicPr>
          <p:nvPr/>
        </p:nvPicPr>
        <p:blipFill>
          <a:blip r:embed="rId3"/>
          <a:stretch>
            <a:fillRect/>
          </a:stretch>
        </p:blipFill>
        <p:spPr>
          <a:xfrm>
            <a:off x="6903246" y="2327349"/>
            <a:ext cx="4841835" cy="3201580"/>
          </a:xfrm>
          <a:prstGeom prst="roundRect">
            <a:avLst/>
          </a:prstGeom>
        </p:spPr>
      </p:pic>
    </p:spTree>
    <p:extLst>
      <p:ext uri="{BB962C8B-B14F-4D97-AF65-F5344CB8AC3E}">
        <p14:creationId xmlns:p14="http://schemas.microsoft.com/office/powerpoint/2010/main" val="517154564"/>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7" name="Tijdelijke aanduiding voor inhoud 2">
            <a:extLst>
              <a:ext uri="{FF2B5EF4-FFF2-40B4-BE49-F238E27FC236}">
                <a16:creationId xmlns:a16="http://schemas.microsoft.com/office/drawing/2014/main" id="{49B7D585-14AF-8A66-180C-1D5FB0D7A93E}"/>
              </a:ext>
            </a:extLst>
          </p:cNvPr>
          <p:cNvSpPr>
            <a:spLocks noGrp="1"/>
          </p:cNvSpPr>
          <p:nvPr>
            <p:ph idx="1"/>
          </p:nvPr>
        </p:nvSpPr>
        <p:spPr>
          <a:xfrm>
            <a:off x="645156" y="1443977"/>
            <a:ext cx="11055682" cy="1174410"/>
          </a:xfrm>
        </p:spPr>
        <p:txBody>
          <a:bodyPr vert="horz" lIns="0" tIns="45720" rIns="0" bIns="45720" rtlCol="0" anchor="t">
            <a:noAutofit/>
          </a:bodyPr>
          <a:lstStyle/>
          <a:p>
            <a:pPr marL="0" indent="0">
              <a:buNone/>
            </a:pPr>
            <a:r>
              <a:rPr lang="nl-NL">
                <a:solidFill>
                  <a:schemeClr val="tx1"/>
                </a:solidFill>
                <a:latin typeface="+mj-lt"/>
              </a:rPr>
              <a:t>Over n</a:t>
            </a:r>
            <a:r>
              <a:rPr lang="nl-NL">
                <a:solidFill>
                  <a:schemeClr val="tx1"/>
                </a:solidFill>
                <a:effectLst/>
                <a:latin typeface="+mj-lt"/>
              </a:rPr>
              <a:t>ieuwe mogelijkheden in de </a:t>
            </a:r>
            <a:r>
              <a:rPr lang="nl-NL" b="1">
                <a:solidFill>
                  <a:schemeClr val="tx1"/>
                </a:solidFill>
                <a:effectLst/>
                <a:latin typeface="+mj-lt"/>
              </a:rPr>
              <a:t>bank-app</a:t>
            </a:r>
            <a:r>
              <a:rPr lang="nl-NL">
                <a:solidFill>
                  <a:schemeClr val="tx1"/>
                </a:solidFill>
                <a:effectLst/>
                <a:latin typeface="+mj-lt"/>
              </a:rPr>
              <a:t>, </a:t>
            </a:r>
            <a:r>
              <a:rPr lang="nl-NL">
                <a:solidFill>
                  <a:schemeClr val="tx1"/>
                </a:solidFill>
                <a:latin typeface="+mj-lt"/>
              </a:rPr>
              <a:t>vernieuwde</a:t>
            </a:r>
            <a:r>
              <a:rPr lang="nl-NL" b="1">
                <a:solidFill>
                  <a:schemeClr val="tx1"/>
                </a:solidFill>
                <a:effectLst/>
                <a:latin typeface="+mj-lt"/>
              </a:rPr>
              <a:t> betaalpassen</a:t>
            </a:r>
            <a:r>
              <a:rPr lang="nl-NL">
                <a:solidFill>
                  <a:schemeClr val="tx1"/>
                </a:solidFill>
                <a:effectLst/>
                <a:latin typeface="+mj-lt"/>
              </a:rPr>
              <a:t>, meer </a:t>
            </a:r>
            <a:r>
              <a:rPr lang="nl-NL" b="1">
                <a:solidFill>
                  <a:schemeClr val="tx1"/>
                </a:solidFill>
                <a:effectLst/>
                <a:latin typeface="+mj-lt"/>
              </a:rPr>
              <a:t>overzicht</a:t>
            </a:r>
            <a:r>
              <a:rPr lang="nl-NL">
                <a:solidFill>
                  <a:schemeClr val="tx1"/>
                </a:solidFill>
                <a:effectLst/>
                <a:latin typeface="+mj-lt"/>
              </a:rPr>
              <a:t> en </a:t>
            </a:r>
            <a:r>
              <a:rPr lang="nl-NL" b="1">
                <a:solidFill>
                  <a:schemeClr val="tx1"/>
                </a:solidFill>
                <a:effectLst/>
                <a:latin typeface="+mj-lt"/>
              </a:rPr>
              <a:t>veiligheidstips</a:t>
            </a:r>
            <a:r>
              <a:rPr lang="nl-NL" b="0">
                <a:solidFill>
                  <a:schemeClr val="tx1"/>
                </a:solidFill>
                <a:effectLst/>
                <a:latin typeface="+mj-lt"/>
              </a:rPr>
              <a:t>. </a:t>
            </a:r>
            <a:r>
              <a:rPr lang="nl-NL" sz="1200">
                <a:solidFill>
                  <a:schemeClr val="accent2"/>
                </a:solidFill>
                <a:effectLst/>
                <a:latin typeface="+mj-lt"/>
              </a:rPr>
              <a:t>(</a:t>
            </a:r>
            <a:r>
              <a:rPr lang="nl-NL" sz="1200">
                <a:solidFill>
                  <a:srgbClr val="E52E70"/>
                </a:solidFill>
                <a:effectLst/>
                <a:latin typeface="+mj-lt"/>
                <a:hlinkClick r:id="rId3">
                  <a:extLst>
                    <a:ext uri="{A12FA001-AC4F-418D-AE19-62706E023703}">
                      <ahyp:hlinkClr xmlns:ahyp="http://schemas.microsoft.com/office/drawing/2018/hyperlinkcolor" val="tx"/>
                    </a:ext>
                  </a:extLst>
                </a:hlinkClick>
              </a:rPr>
              <a:t>https://vimeo.com/</a:t>
            </a:r>
            <a:r>
              <a:rPr lang="nl-NL" sz="1200">
                <a:solidFill>
                  <a:schemeClr val="accent2"/>
                </a:solidFill>
                <a:effectLst/>
                <a:latin typeface="+mj-lt"/>
                <a:hlinkClick r:id="rId3">
                  <a:extLst>
                    <a:ext uri="{A12FA001-AC4F-418D-AE19-62706E023703}">
                      <ahyp:hlinkClr xmlns:ahyp="http://schemas.microsoft.com/office/drawing/2018/hyperlinkcolor" val="tx"/>
                    </a:ext>
                  </a:extLst>
                </a:hlinkClick>
              </a:rPr>
              <a:t>885231755</a:t>
            </a:r>
            <a:r>
              <a:rPr lang="nl-NL" sz="1200">
                <a:solidFill>
                  <a:schemeClr val="accent2"/>
                </a:solidFill>
                <a:latin typeface="+mj-lt"/>
              </a:rPr>
              <a:t>)</a:t>
            </a:r>
            <a:endParaRPr lang="nl-NL" i="0">
              <a:solidFill>
                <a:schemeClr val="accent2"/>
              </a:solidFill>
              <a:effectLst/>
              <a:latin typeface="+mj-lt"/>
              <a:cs typeface="Arial"/>
            </a:endParaRPr>
          </a:p>
          <a:p>
            <a:pPr marL="388620" indent="-388620" algn="l"/>
            <a:endParaRPr lang="nl-NL">
              <a:solidFill>
                <a:srgbClr val="221C44"/>
              </a:solidFill>
              <a:latin typeface="Atkinson Hyperlegible"/>
            </a:endParaRPr>
          </a:p>
          <a:p>
            <a:pPr marL="388620" indent="-388620" algn="l"/>
            <a:endParaRPr lang="nl-NL" b="0" i="0">
              <a:solidFill>
                <a:srgbClr val="221C44"/>
              </a:solidFill>
              <a:effectLst/>
              <a:latin typeface="Atkinson Hyperlegible"/>
            </a:endParaRPr>
          </a:p>
          <a:p>
            <a:pPr marL="388620" indent="-388620"/>
            <a:endParaRPr lang="nl-NL">
              <a:cs typeface="Arial" panose="020B0604020202020204"/>
            </a:endParaRPr>
          </a:p>
        </p:txBody>
      </p:sp>
      <p:sp>
        <p:nvSpPr>
          <p:cNvPr id="19" name="Rechthoek: afgeronde hoeken 18">
            <a:extLst>
              <a:ext uri="{FF2B5EF4-FFF2-40B4-BE49-F238E27FC236}">
                <a16:creationId xmlns:a16="http://schemas.microsoft.com/office/drawing/2014/main" id="{549F829A-F8CE-B864-922C-F67444C58666}"/>
              </a:ext>
            </a:extLst>
          </p:cNvPr>
          <p:cNvSpPr/>
          <p:nvPr/>
        </p:nvSpPr>
        <p:spPr>
          <a:xfrm>
            <a:off x="384049" y="2264899"/>
            <a:ext cx="11457432" cy="5668010"/>
          </a:xfrm>
          <a:prstGeom prst="roundRect">
            <a:avLst>
              <a:gd name="adj" fmla="val 35533"/>
            </a:avLst>
          </a:prstGeom>
          <a:solidFill>
            <a:schemeClr val="accent5"/>
          </a:solid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nl-NL"/>
          </a:p>
        </p:txBody>
      </p:sp>
      <p:sp>
        <p:nvSpPr>
          <p:cNvPr id="4" name="Titel 3">
            <a:extLst>
              <a:ext uri="{FF2B5EF4-FFF2-40B4-BE49-F238E27FC236}">
                <a16:creationId xmlns:a16="http://schemas.microsoft.com/office/drawing/2014/main" id="{5872E5E6-431F-F5E1-05DF-EE8CD0274BF8}"/>
              </a:ext>
            </a:extLst>
          </p:cNvPr>
          <p:cNvSpPr>
            <a:spLocks noGrp="1"/>
          </p:cNvSpPr>
          <p:nvPr>
            <p:ph type="title"/>
          </p:nvPr>
        </p:nvSpPr>
        <p:spPr>
          <a:xfrm>
            <a:off x="711201" y="86551"/>
            <a:ext cx="9425257" cy="1143000"/>
          </a:xfrm>
        </p:spPr>
        <p:txBody>
          <a:bodyPr/>
          <a:lstStyle/>
          <a:p>
            <a:r>
              <a:rPr lang="nl-NL" dirty="0"/>
              <a:t>Workshop </a:t>
            </a:r>
            <a:r>
              <a:rPr lang="nl-NL" dirty="0">
                <a:solidFill>
                  <a:schemeClr val="accent2"/>
                </a:solidFill>
              </a:rPr>
              <a:t>“</a:t>
            </a:r>
            <a:r>
              <a:rPr lang="nl-NL" dirty="0">
                <a:solidFill>
                  <a:srgbClr val="E52E70"/>
                </a:solidFill>
              </a:rPr>
              <a:t>Digitale</a:t>
            </a:r>
            <a:r>
              <a:rPr lang="nl-NL" dirty="0">
                <a:solidFill>
                  <a:schemeClr val="accent2"/>
                </a:solidFill>
              </a:rPr>
              <a:t> bankzaken: handige tips en ontwikkelingen’’</a:t>
            </a:r>
          </a:p>
        </p:txBody>
      </p:sp>
      <p:pic>
        <p:nvPicPr>
          <p:cNvPr id="12" name="Graphic 11" descr="Winkelwagen met effen opvulling">
            <a:extLst>
              <a:ext uri="{FF2B5EF4-FFF2-40B4-BE49-F238E27FC236}">
                <a16:creationId xmlns:a16="http://schemas.microsoft.com/office/drawing/2014/main" id="{320988B7-B300-2F24-22BB-C7C7336CFC44}"/>
              </a:ext>
            </a:extLst>
          </p:cNvPr>
          <p:cNvPicPr>
            <a:picLocks noChangeAspect="1"/>
          </p:cNvPicPr>
          <p:nvPr/>
        </p:nvPicPr>
        <p:blipFill>
          <a:blip r:embed="rId4">
            <a:extLst>
              <a:ext uri="{96DAC541-7B7A-43D3-8B79-37D633B846F1}">
                <asvg:svgBlip xmlns:asvg="http://schemas.microsoft.com/office/drawing/2016/SVG/main" r:embed="rId5"/>
              </a:ext>
            </a:extLst>
          </a:blip>
          <a:stretch>
            <a:fillRect/>
          </a:stretch>
        </p:blipFill>
        <p:spPr>
          <a:xfrm>
            <a:off x="3737149" y="3097525"/>
            <a:ext cx="739546" cy="739546"/>
          </a:xfrm>
          <a:prstGeom prst="rect">
            <a:avLst/>
          </a:prstGeom>
          <a:effectLst>
            <a:outerShdw blurRad="50800" dist="38100" dir="2700000" algn="tl" rotWithShape="0">
              <a:prstClr val="black">
                <a:alpha val="40000"/>
              </a:prstClr>
            </a:outerShdw>
          </a:effectLst>
        </p:spPr>
      </p:pic>
      <p:pic>
        <p:nvPicPr>
          <p:cNvPr id="14" name="Graphic 13" descr="Contour van geïmponeerd gezicht met effen opvulling">
            <a:extLst>
              <a:ext uri="{FF2B5EF4-FFF2-40B4-BE49-F238E27FC236}">
                <a16:creationId xmlns:a16="http://schemas.microsoft.com/office/drawing/2014/main" id="{F64DF183-0127-97E2-3420-F58A62931624}"/>
              </a:ext>
            </a:extLst>
          </p:cNvPr>
          <p:cNvPicPr>
            <a:picLocks noChangeAspect="1"/>
          </p:cNvPicPr>
          <p:nvPr/>
        </p:nvPicPr>
        <p:blipFill>
          <a:blip r:embed="rId6">
            <a:extLst>
              <a:ext uri="{96DAC541-7B7A-43D3-8B79-37D633B846F1}">
                <asvg:svgBlip xmlns:asvg="http://schemas.microsoft.com/office/drawing/2016/SVG/main" r:embed="rId7"/>
              </a:ext>
            </a:extLst>
          </a:blip>
          <a:stretch>
            <a:fillRect/>
          </a:stretch>
        </p:blipFill>
        <p:spPr>
          <a:xfrm>
            <a:off x="7800951" y="3062407"/>
            <a:ext cx="739546" cy="739546"/>
          </a:xfrm>
          <a:prstGeom prst="rect">
            <a:avLst/>
          </a:prstGeom>
          <a:effectLst>
            <a:outerShdw blurRad="50800" dist="38100" dir="2700000" algn="tl" rotWithShape="0">
              <a:prstClr val="black">
                <a:alpha val="40000"/>
              </a:prstClr>
            </a:outerShdw>
          </a:effectLst>
        </p:spPr>
      </p:pic>
      <p:pic>
        <p:nvPicPr>
          <p:cNvPr id="16" name="Graphic 15" descr="Internet met effen opvulling">
            <a:extLst>
              <a:ext uri="{FF2B5EF4-FFF2-40B4-BE49-F238E27FC236}">
                <a16:creationId xmlns:a16="http://schemas.microsoft.com/office/drawing/2014/main" id="{911FCBD8-DCC2-C04C-8DE6-2348CE339898}"/>
              </a:ext>
            </a:extLst>
          </p:cNvPr>
          <p:cNvPicPr>
            <a:picLocks noChangeAspect="1"/>
          </p:cNvPicPr>
          <p:nvPr/>
        </p:nvPicPr>
        <p:blipFill>
          <a:blip r:embed="rId8">
            <a:extLst>
              <a:ext uri="{96DAC541-7B7A-43D3-8B79-37D633B846F1}">
                <asvg:svgBlip xmlns:asvg="http://schemas.microsoft.com/office/drawing/2016/SVG/main" r:embed="rId9"/>
              </a:ext>
            </a:extLst>
          </a:blip>
          <a:stretch>
            <a:fillRect/>
          </a:stretch>
        </p:blipFill>
        <p:spPr>
          <a:xfrm>
            <a:off x="5793729" y="3087459"/>
            <a:ext cx="739546" cy="739546"/>
          </a:xfrm>
          <a:prstGeom prst="rect">
            <a:avLst/>
          </a:prstGeom>
          <a:effectLst>
            <a:outerShdw blurRad="50800" dist="38100" dir="2700000" algn="tl" rotWithShape="0">
              <a:prstClr val="black">
                <a:alpha val="40000"/>
              </a:prstClr>
            </a:outerShdw>
          </a:effectLst>
        </p:spPr>
      </p:pic>
      <p:pic>
        <p:nvPicPr>
          <p:cNvPr id="18" name="Graphic 17" descr="Tandwielen met effen opvulling">
            <a:extLst>
              <a:ext uri="{FF2B5EF4-FFF2-40B4-BE49-F238E27FC236}">
                <a16:creationId xmlns:a16="http://schemas.microsoft.com/office/drawing/2014/main" id="{BF2EAF29-F4FF-1564-A462-23B4479DF578}"/>
              </a:ext>
            </a:extLst>
          </p:cNvPr>
          <p:cNvPicPr>
            <a:picLocks noChangeAspect="1"/>
          </p:cNvPicPr>
          <p:nvPr/>
        </p:nvPicPr>
        <p:blipFill>
          <a:blip r:embed="rId10">
            <a:extLst>
              <a:ext uri="{96DAC541-7B7A-43D3-8B79-37D633B846F1}">
                <asvg:svgBlip xmlns:asvg="http://schemas.microsoft.com/office/drawing/2016/SVG/main" r:embed="rId11"/>
              </a:ext>
            </a:extLst>
          </a:blip>
          <a:stretch>
            <a:fillRect/>
          </a:stretch>
        </p:blipFill>
        <p:spPr>
          <a:xfrm>
            <a:off x="9795859" y="3084206"/>
            <a:ext cx="739546" cy="739546"/>
          </a:xfrm>
          <a:prstGeom prst="rect">
            <a:avLst/>
          </a:prstGeom>
          <a:effectLst>
            <a:outerShdw blurRad="50800" dist="38100" dir="2700000" algn="tl" rotWithShape="0">
              <a:prstClr val="black">
                <a:alpha val="40000"/>
              </a:prstClr>
            </a:outerShdw>
          </a:effectLst>
        </p:spPr>
      </p:pic>
      <p:sp>
        <p:nvSpPr>
          <p:cNvPr id="50" name="Rounded Rectangle 50">
            <a:extLst>
              <a:ext uri="{FF2B5EF4-FFF2-40B4-BE49-F238E27FC236}">
                <a16:creationId xmlns:a16="http://schemas.microsoft.com/office/drawing/2014/main" id="{593CB9D1-E75C-EFF9-ABA0-39DDE937BA8A}"/>
              </a:ext>
            </a:extLst>
          </p:cNvPr>
          <p:cNvSpPr>
            <a:spLocks/>
          </p:cNvSpPr>
          <p:nvPr/>
        </p:nvSpPr>
        <p:spPr bwMode="gray">
          <a:xfrm>
            <a:off x="5267020" y="2821107"/>
            <a:ext cx="1802520" cy="1238867"/>
          </a:xfrm>
          <a:prstGeom prst="roundRect">
            <a:avLst>
              <a:gd name="adj" fmla="val 9322"/>
            </a:avLst>
          </a:prstGeom>
          <a:noFill/>
          <a:ln>
            <a:solidFill>
              <a:schemeClr val="accent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endParaRPr lang="nl-NL"/>
          </a:p>
        </p:txBody>
      </p:sp>
      <p:sp>
        <p:nvSpPr>
          <p:cNvPr id="51" name="Rounded Rectangle 54">
            <a:extLst>
              <a:ext uri="{FF2B5EF4-FFF2-40B4-BE49-F238E27FC236}">
                <a16:creationId xmlns:a16="http://schemas.microsoft.com/office/drawing/2014/main" id="{974D9399-6352-2362-0790-954B5CC9715F}"/>
              </a:ext>
            </a:extLst>
          </p:cNvPr>
          <p:cNvSpPr>
            <a:spLocks/>
          </p:cNvSpPr>
          <p:nvPr/>
        </p:nvSpPr>
        <p:spPr bwMode="gray">
          <a:xfrm>
            <a:off x="3205662" y="2821107"/>
            <a:ext cx="1802520" cy="1238867"/>
          </a:xfrm>
          <a:prstGeom prst="roundRect">
            <a:avLst>
              <a:gd name="adj" fmla="val 9322"/>
            </a:avLst>
          </a:prstGeom>
          <a:noFill/>
          <a:ln>
            <a:solidFill>
              <a:schemeClr val="accent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endParaRPr lang="nl-NL"/>
          </a:p>
        </p:txBody>
      </p:sp>
      <p:sp>
        <p:nvSpPr>
          <p:cNvPr id="54" name="Round Same Side Corner Rectangle 58">
            <a:extLst>
              <a:ext uri="{FF2B5EF4-FFF2-40B4-BE49-F238E27FC236}">
                <a16:creationId xmlns:a16="http://schemas.microsoft.com/office/drawing/2014/main" id="{F2C9A287-8A33-7C90-CE48-BCCB49808BC2}"/>
              </a:ext>
            </a:extLst>
          </p:cNvPr>
          <p:cNvSpPr>
            <a:spLocks/>
          </p:cNvSpPr>
          <p:nvPr/>
        </p:nvSpPr>
        <p:spPr bwMode="gray">
          <a:xfrm>
            <a:off x="3205662" y="4134934"/>
            <a:ext cx="1802520" cy="459875"/>
          </a:xfrm>
          <a:prstGeom prst="roundRect">
            <a:avLst/>
          </a:prstGeom>
          <a:ln>
            <a:noFill/>
          </a:ln>
          <a:effectLst>
            <a:outerShdw blurRad="50800" dist="38100" dir="2700000" algn="tl" rotWithShape="0">
              <a:prstClr val="black">
                <a:alpha val="40000"/>
              </a:prstClr>
            </a:outerShdw>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nl-NL" sz="1600"/>
              <a:t>Betalen in de winkel  </a:t>
            </a:r>
          </a:p>
        </p:txBody>
      </p:sp>
      <p:sp>
        <p:nvSpPr>
          <p:cNvPr id="56" name="Round Same Side Corner Rectangle 61">
            <a:extLst>
              <a:ext uri="{FF2B5EF4-FFF2-40B4-BE49-F238E27FC236}">
                <a16:creationId xmlns:a16="http://schemas.microsoft.com/office/drawing/2014/main" id="{E9E169A4-C3F4-E0E3-5675-DB47329E7871}"/>
              </a:ext>
            </a:extLst>
          </p:cNvPr>
          <p:cNvSpPr>
            <a:spLocks/>
          </p:cNvSpPr>
          <p:nvPr/>
        </p:nvSpPr>
        <p:spPr bwMode="gray">
          <a:xfrm rot="10800000">
            <a:off x="3424316" y="5003453"/>
            <a:ext cx="1802520" cy="1353127"/>
          </a:xfrm>
          <a:prstGeom prst="round2SameRect">
            <a:avLst>
              <a:gd name="adj1" fmla="val 6812"/>
              <a:gd name="adj2" fmla="val 0"/>
            </a:avLst>
          </a:prstGeom>
          <a:noFill/>
          <a:ln w="9525">
            <a:noFill/>
            <a:round/>
            <a:headEnd/>
            <a:tailEnd/>
          </a:ln>
        </p:spPr>
        <p:txBody>
          <a:bodyPr vert="horz" wrap="square" lIns="91440" tIns="45720" rIns="91440" bIns="45720" numCol="1" rtlCol="0" anchor="t" anchorCtr="0" compatLnSpc="1">
            <a:prstTxWarp prst="textNoShape">
              <a:avLst/>
            </a:prstTxWarp>
          </a:bodyPr>
          <a:lstStyle/>
          <a:p>
            <a:endParaRPr lang="nl-NL"/>
          </a:p>
        </p:txBody>
      </p:sp>
      <p:sp>
        <p:nvSpPr>
          <p:cNvPr id="83" name="Tekstvak 82">
            <a:extLst>
              <a:ext uri="{FF2B5EF4-FFF2-40B4-BE49-F238E27FC236}">
                <a16:creationId xmlns:a16="http://schemas.microsoft.com/office/drawing/2014/main" id="{D2DE5D85-EF53-8DF6-2B29-E7D270FC798D}"/>
              </a:ext>
            </a:extLst>
          </p:cNvPr>
          <p:cNvSpPr txBox="1"/>
          <p:nvPr/>
        </p:nvSpPr>
        <p:spPr>
          <a:xfrm>
            <a:off x="2886617" y="2283168"/>
            <a:ext cx="6104106" cy="338554"/>
          </a:xfrm>
          <a:prstGeom prst="rect">
            <a:avLst/>
          </a:prstGeom>
          <a:noFill/>
        </p:spPr>
        <p:txBody>
          <a:bodyPr wrap="square">
            <a:spAutoFit/>
          </a:bodyPr>
          <a:lstStyle/>
          <a:p>
            <a:pPr marL="0" indent="0" algn="ctr">
              <a:buNone/>
            </a:pPr>
            <a:r>
              <a:rPr lang="nl-NL" sz="1600" b="1" u="sng">
                <a:latin typeface="+mj-lt"/>
              </a:rPr>
              <a:t>O</a:t>
            </a:r>
            <a:r>
              <a:rPr lang="nl-NL" sz="1600" b="1" u="sng">
                <a:solidFill>
                  <a:schemeClr val="tx1"/>
                </a:solidFill>
                <a:effectLst/>
                <a:latin typeface="+mj-lt"/>
              </a:rPr>
              <a:t>nderwerpen</a:t>
            </a:r>
          </a:p>
        </p:txBody>
      </p:sp>
      <p:sp>
        <p:nvSpPr>
          <p:cNvPr id="94" name="Rounded Rectangle 54">
            <a:extLst>
              <a:ext uri="{FF2B5EF4-FFF2-40B4-BE49-F238E27FC236}">
                <a16:creationId xmlns:a16="http://schemas.microsoft.com/office/drawing/2014/main" id="{1B77C4AF-2AE4-400E-5DA5-CDC5AE5D2CDA}"/>
              </a:ext>
            </a:extLst>
          </p:cNvPr>
          <p:cNvSpPr>
            <a:spLocks/>
          </p:cNvSpPr>
          <p:nvPr/>
        </p:nvSpPr>
        <p:spPr bwMode="gray">
          <a:xfrm>
            <a:off x="7269464" y="2817854"/>
            <a:ext cx="1802520" cy="1238867"/>
          </a:xfrm>
          <a:prstGeom prst="roundRect">
            <a:avLst>
              <a:gd name="adj" fmla="val 9322"/>
            </a:avLst>
          </a:prstGeom>
          <a:noFill/>
          <a:ln>
            <a:solidFill>
              <a:schemeClr val="accent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endParaRPr lang="nl-NL"/>
          </a:p>
        </p:txBody>
      </p:sp>
      <p:sp>
        <p:nvSpPr>
          <p:cNvPr id="95" name="Round Same Side Corner Rectangle 58">
            <a:extLst>
              <a:ext uri="{FF2B5EF4-FFF2-40B4-BE49-F238E27FC236}">
                <a16:creationId xmlns:a16="http://schemas.microsoft.com/office/drawing/2014/main" id="{429240F3-AF2E-8014-623F-72E5CABC42BC}"/>
              </a:ext>
            </a:extLst>
          </p:cNvPr>
          <p:cNvSpPr>
            <a:spLocks/>
          </p:cNvSpPr>
          <p:nvPr/>
        </p:nvSpPr>
        <p:spPr bwMode="gray">
          <a:xfrm>
            <a:off x="7269464" y="4131681"/>
            <a:ext cx="1802520" cy="459875"/>
          </a:xfrm>
          <a:prstGeom prst="roundRect">
            <a:avLst/>
          </a:prstGeom>
          <a:ln>
            <a:noFill/>
          </a:ln>
          <a:effectLst>
            <a:outerShdw blurRad="50800" dist="38100" dir="2700000" algn="tl" rotWithShape="0">
              <a:prstClr val="black">
                <a:alpha val="40000"/>
              </a:prstClr>
            </a:outerShdw>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nl-NL" sz="1600"/>
              <a:t>Makkelijker </a:t>
            </a:r>
          </a:p>
          <a:p>
            <a:pPr algn="ctr"/>
            <a:r>
              <a:rPr lang="nl-NL" sz="1600"/>
              <a:t>voor u</a:t>
            </a:r>
          </a:p>
        </p:txBody>
      </p:sp>
      <p:sp>
        <p:nvSpPr>
          <p:cNvPr id="99" name="Rounded Rectangle 50">
            <a:extLst>
              <a:ext uri="{FF2B5EF4-FFF2-40B4-BE49-F238E27FC236}">
                <a16:creationId xmlns:a16="http://schemas.microsoft.com/office/drawing/2014/main" id="{E65A2C04-FA7C-0254-78F3-3F56E0D02EC7}"/>
              </a:ext>
            </a:extLst>
          </p:cNvPr>
          <p:cNvSpPr>
            <a:spLocks/>
          </p:cNvSpPr>
          <p:nvPr/>
        </p:nvSpPr>
        <p:spPr bwMode="gray">
          <a:xfrm>
            <a:off x="9264372" y="2817854"/>
            <a:ext cx="1802520" cy="1238867"/>
          </a:xfrm>
          <a:prstGeom prst="roundRect">
            <a:avLst>
              <a:gd name="adj" fmla="val 9322"/>
            </a:avLst>
          </a:prstGeom>
          <a:noFill/>
          <a:ln>
            <a:solidFill>
              <a:schemeClr val="accent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endParaRPr lang="nl-NL"/>
          </a:p>
        </p:txBody>
      </p:sp>
      <p:sp>
        <p:nvSpPr>
          <p:cNvPr id="104" name="Round Same Side Corner Rectangle 68">
            <a:extLst>
              <a:ext uri="{FF2B5EF4-FFF2-40B4-BE49-F238E27FC236}">
                <a16:creationId xmlns:a16="http://schemas.microsoft.com/office/drawing/2014/main" id="{39174C08-D53D-929C-F9A8-A877DD7F6759}"/>
              </a:ext>
            </a:extLst>
          </p:cNvPr>
          <p:cNvSpPr>
            <a:spLocks/>
          </p:cNvSpPr>
          <p:nvPr/>
        </p:nvSpPr>
        <p:spPr bwMode="gray">
          <a:xfrm rot="10800000">
            <a:off x="8734622" y="5000200"/>
            <a:ext cx="1802520" cy="1353127"/>
          </a:xfrm>
          <a:prstGeom prst="round2SameRect">
            <a:avLst>
              <a:gd name="adj1" fmla="val 6812"/>
              <a:gd name="adj2" fmla="val 0"/>
            </a:avLst>
          </a:prstGeom>
          <a:noFill/>
          <a:ln w="9525">
            <a:noFill/>
            <a:round/>
            <a:headEnd/>
            <a:tailEnd/>
          </a:ln>
        </p:spPr>
        <p:txBody>
          <a:bodyPr vert="horz" wrap="square" lIns="91440" tIns="45720" rIns="91440" bIns="45720" numCol="1" rtlCol="0" anchor="t" anchorCtr="0" compatLnSpc="1">
            <a:prstTxWarp prst="textNoShape">
              <a:avLst/>
            </a:prstTxWarp>
          </a:bodyPr>
          <a:lstStyle/>
          <a:p>
            <a:endParaRPr lang="nl-NL"/>
          </a:p>
        </p:txBody>
      </p:sp>
      <p:sp>
        <p:nvSpPr>
          <p:cNvPr id="5" name="Round Same Side Corner Rectangle 58">
            <a:extLst>
              <a:ext uri="{FF2B5EF4-FFF2-40B4-BE49-F238E27FC236}">
                <a16:creationId xmlns:a16="http://schemas.microsoft.com/office/drawing/2014/main" id="{944ED628-E95B-4505-85EB-E3C0103D188F}"/>
              </a:ext>
            </a:extLst>
          </p:cNvPr>
          <p:cNvSpPr>
            <a:spLocks/>
          </p:cNvSpPr>
          <p:nvPr/>
        </p:nvSpPr>
        <p:spPr bwMode="gray">
          <a:xfrm>
            <a:off x="5267020" y="4134934"/>
            <a:ext cx="1802520" cy="459875"/>
          </a:xfrm>
          <a:prstGeom prst="roundRect">
            <a:avLst/>
          </a:prstGeom>
          <a:solidFill>
            <a:schemeClr val="accent2"/>
          </a:solidFill>
          <a:ln>
            <a:noFill/>
          </a:ln>
          <a:effectLst>
            <a:outerShdw blurRad="50800" dist="38100" dir="2700000" algn="tl" rotWithShape="0">
              <a:prstClr val="black">
                <a:alpha val="40000"/>
              </a:prstClr>
            </a:outerShdw>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nl-NL" sz="1600"/>
              <a:t>Online betalen</a:t>
            </a:r>
          </a:p>
        </p:txBody>
      </p:sp>
      <p:sp>
        <p:nvSpPr>
          <p:cNvPr id="6" name="Round Same Side Corner Rectangle 58">
            <a:extLst>
              <a:ext uri="{FF2B5EF4-FFF2-40B4-BE49-F238E27FC236}">
                <a16:creationId xmlns:a16="http://schemas.microsoft.com/office/drawing/2014/main" id="{DA550C3B-08B6-48AA-A2C4-9945CD033AF7}"/>
              </a:ext>
            </a:extLst>
          </p:cNvPr>
          <p:cNvSpPr>
            <a:spLocks/>
          </p:cNvSpPr>
          <p:nvPr/>
        </p:nvSpPr>
        <p:spPr bwMode="gray">
          <a:xfrm>
            <a:off x="9264372" y="4131681"/>
            <a:ext cx="1802520" cy="459875"/>
          </a:xfrm>
          <a:prstGeom prst="roundRect">
            <a:avLst/>
          </a:prstGeom>
          <a:solidFill>
            <a:schemeClr val="accent2"/>
          </a:solidFill>
          <a:ln>
            <a:noFill/>
          </a:ln>
          <a:effectLst>
            <a:outerShdw blurRad="50800" dist="38100" dir="2700000" algn="tl" rotWithShape="0">
              <a:prstClr val="black">
                <a:alpha val="40000"/>
              </a:prstClr>
            </a:outerShdw>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nl-NL" sz="1600"/>
              <a:t>Technische snufjes</a:t>
            </a:r>
          </a:p>
        </p:txBody>
      </p:sp>
      <p:sp>
        <p:nvSpPr>
          <p:cNvPr id="8" name="Round Same Side Corner Rectangle 58">
            <a:extLst>
              <a:ext uri="{FF2B5EF4-FFF2-40B4-BE49-F238E27FC236}">
                <a16:creationId xmlns:a16="http://schemas.microsoft.com/office/drawing/2014/main" id="{8CBBB0B6-CD30-D12D-046F-04AD431FF484}"/>
              </a:ext>
            </a:extLst>
          </p:cNvPr>
          <p:cNvSpPr>
            <a:spLocks/>
          </p:cNvSpPr>
          <p:nvPr/>
        </p:nvSpPr>
        <p:spPr bwMode="gray">
          <a:xfrm>
            <a:off x="3205662" y="4690541"/>
            <a:ext cx="1802520" cy="459875"/>
          </a:xfrm>
          <a:prstGeom prst="roundRect">
            <a:avLst/>
          </a:prstGeom>
          <a:ln/>
          <a:effectLst>
            <a:outerShdw blurRad="50800" dist="38100" dir="2700000" algn="tl" rotWithShape="0">
              <a:prstClr val="black">
                <a:alpha val="40000"/>
              </a:prstClr>
            </a:outerShdw>
          </a:effectLst>
        </p:spPr>
        <p:style>
          <a:lnRef idx="2">
            <a:schemeClr val="accent4">
              <a:shade val="15000"/>
            </a:schemeClr>
          </a:lnRef>
          <a:fillRef idx="1">
            <a:schemeClr val="accent4"/>
          </a:fillRef>
          <a:effectRef idx="0">
            <a:schemeClr val="accent4"/>
          </a:effectRef>
          <a:fontRef idx="minor">
            <a:schemeClr val="lt1"/>
          </a:fontRef>
        </p:style>
        <p:txBody>
          <a:bodyPr rtlCol="0" anchor="ctr"/>
          <a:lstStyle/>
          <a:p>
            <a:pPr algn="ctr"/>
            <a:r>
              <a:rPr lang="nl-NL" sz="1600">
                <a:solidFill>
                  <a:srgbClr val="505050"/>
                </a:solidFill>
              </a:rPr>
              <a:t>Een nieuwe betaalpas</a:t>
            </a:r>
          </a:p>
        </p:txBody>
      </p:sp>
      <p:sp>
        <p:nvSpPr>
          <p:cNvPr id="11" name="Round Same Side Corner Rectangle 58">
            <a:extLst>
              <a:ext uri="{FF2B5EF4-FFF2-40B4-BE49-F238E27FC236}">
                <a16:creationId xmlns:a16="http://schemas.microsoft.com/office/drawing/2014/main" id="{23B2C727-36FA-1EAA-4A08-F956E658D052}"/>
              </a:ext>
            </a:extLst>
          </p:cNvPr>
          <p:cNvSpPr>
            <a:spLocks/>
          </p:cNvSpPr>
          <p:nvPr/>
        </p:nvSpPr>
        <p:spPr bwMode="gray">
          <a:xfrm>
            <a:off x="3205662" y="5237409"/>
            <a:ext cx="1802520" cy="459875"/>
          </a:xfrm>
          <a:prstGeom prst="roundRect">
            <a:avLst/>
          </a:prstGeom>
          <a:ln/>
          <a:effectLst>
            <a:outerShdw blurRad="50800" dist="38100" dir="2700000" algn="tl" rotWithShape="0">
              <a:prstClr val="black">
                <a:alpha val="40000"/>
              </a:prstClr>
            </a:outerShdw>
          </a:effectLst>
        </p:spPr>
        <p:style>
          <a:lnRef idx="2">
            <a:schemeClr val="accent4">
              <a:shade val="15000"/>
            </a:schemeClr>
          </a:lnRef>
          <a:fillRef idx="1">
            <a:schemeClr val="accent4"/>
          </a:fillRef>
          <a:effectRef idx="0">
            <a:schemeClr val="accent4"/>
          </a:effectRef>
          <a:fontRef idx="minor">
            <a:schemeClr val="lt1"/>
          </a:fontRef>
        </p:style>
        <p:txBody>
          <a:bodyPr rtlCol="0" anchor="ctr"/>
          <a:lstStyle/>
          <a:p>
            <a:pPr algn="ctr"/>
            <a:r>
              <a:rPr lang="nl-NL" sz="1600">
                <a:solidFill>
                  <a:srgbClr val="505050"/>
                </a:solidFill>
              </a:rPr>
              <a:t>Betalen met mobiele telefoon</a:t>
            </a:r>
          </a:p>
        </p:txBody>
      </p:sp>
      <p:sp>
        <p:nvSpPr>
          <p:cNvPr id="13" name="Round Same Side Corner Rectangle 58">
            <a:extLst>
              <a:ext uri="{FF2B5EF4-FFF2-40B4-BE49-F238E27FC236}">
                <a16:creationId xmlns:a16="http://schemas.microsoft.com/office/drawing/2014/main" id="{0F940033-2C6A-1777-ED87-276783129FCA}"/>
              </a:ext>
            </a:extLst>
          </p:cNvPr>
          <p:cNvSpPr>
            <a:spLocks/>
          </p:cNvSpPr>
          <p:nvPr/>
        </p:nvSpPr>
        <p:spPr bwMode="gray">
          <a:xfrm>
            <a:off x="5273057" y="4698842"/>
            <a:ext cx="1802520" cy="459875"/>
          </a:xfrm>
          <a:prstGeom prst="roundRect">
            <a:avLst/>
          </a:prstGeom>
          <a:ln/>
          <a:effectLst>
            <a:outerShdw blurRad="50800" dist="38100" dir="2700000" algn="tl" rotWithShape="0">
              <a:prstClr val="black">
                <a:alpha val="40000"/>
              </a:prstClr>
            </a:outerShdw>
          </a:effectLst>
        </p:spPr>
        <p:style>
          <a:lnRef idx="2">
            <a:schemeClr val="accent4">
              <a:shade val="15000"/>
            </a:schemeClr>
          </a:lnRef>
          <a:fillRef idx="1">
            <a:schemeClr val="accent4"/>
          </a:fillRef>
          <a:effectRef idx="0">
            <a:schemeClr val="accent4"/>
          </a:effectRef>
          <a:fontRef idx="minor">
            <a:schemeClr val="lt1"/>
          </a:fontRef>
        </p:style>
        <p:txBody>
          <a:bodyPr rtlCol="0" anchor="ctr"/>
          <a:lstStyle/>
          <a:p>
            <a:pPr algn="ctr"/>
            <a:r>
              <a:rPr lang="nl-NL" sz="1600">
                <a:solidFill>
                  <a:srgbClr val="505050"/>
                </a:solidFill>
              </a:rPr>
              <a:t>Met vernieuwde betaalpas</a:t>
            </a:r>
          </a:p>
        </p:txBody>
      </p:sp>
      <p:sp>
        <p:nvSpPr>
          <p:cNvPr id="17" name="Round Same Side Corner Rectangle 58">
            <a:extLst>
              <a:ext uri="{FF2B5EF4-FFF2-40B4-BE49-F238E27FC236}">
                <a16:creationId xmlns:a16="http://schemas.microsoft.com/office/drawing/2014/main" id="{E72F383B-907F-E0D9-438C-D4C23A0606CD}"/>
              </a:ext>
            </a:extLst>
          </p:cNvPr>
          <p:cNvSpPr>
            <a:spLocks/>
          </p:cNvSpPr>
          <p:nvPr/>
        </p:nvSpPr>
        <p:spPr bwMode="gray">
          <a:xfrm>
            <a:off x="5273057" y="5792578"/>
            <a:ext cx="1802520" cy="459875"/>
          </a:xfrm>
          <a:prstGeom prst="roundRect">
            <a:avLst/>
          </a:prstGeom>
          <a:ln/>
          <a:effectLst>
            <a:outerShdw blurRad="50800" dist="38100" dir="2700000" algn="tl" rotWithShape="0">
              <a:prstClr val="black">
                <a:alpha val="40000"/>
              </a:prstClr>
            </a:outerShdw>
          </a:effectLst>
        </p:spPr>
        <p:style>
          <a:lnRef idx="2">
            <a:schemeClr val="accent4">
              <a:shade val="15000"/>
            </a:schemeClr>
          </a:lnRef>
          <a:fillRef idx="1">
            <a:schemeClr val="accent4"/>
          </a:fillRef>
          <a:effectRef idx="0">
            <a:schemeClr val="accent4"/>
          </a:effectRef>
          <a:fontRef idx="minor">
            <a:schemeClr val="lt1"/>
          </a:fontRef>
        </p:style>
        <p:txBody>
          <a:bodyPr rtlCol="0" anchor="ctr"/>
          <a:lstStyle/>
          <a:p>
            <a:pPr algn="ctr"/>
            <a:r>
              <a:rPr lang="nl-NL" sz="1600">
                <a:solidFill>
                  <a:srgbClr val="505050"/>
                </a:solidFill>
              </a:rPr>
              <a:t>Het nieuwe iDEAL</a:t>
            </a:r>
          </a:p>
        </p:txBody>
      </p:sp>
      <p:sp>
        <p:nvSpPr>
          <p:cNvPr id="20" name="Round Same Side Corner Rectangle 58">
            <a:extLst>
              <a:ext uri="{FF2B5EF4-FFF2-40B4-BE49-F238E27FC236}">
                <a16:creationId xmlns:a16="http://schemas.microsoft.com/office/drawing/2014/main" id="{E6329260-B6D8-5382-4ED9-4F6D6CE410DE}"/>
              </a:ext>
            </a:extLst>
          </p:cNvPr>
          <p:cNvSpPr>
            <a:spLocks/>
          </p:cNvSpPr>
          <p:nvPr/>
        </p:nvSpPr>
        <p:spPr bwMode="gray">
          <a:xfrm>
            <a:off x="5273057" y="5245710"/>
            <a:ext cx="1802520" cy="459875"/>
          </a:xfrm>
          <a:prstGeom prst="roundRect">
            <a:avLst/>
          </a:prstGeom>
          <a:ln/>
          <a:effectLst>
            <a:outerShdw blurRad="50800" dist="38100" dir="2700000" algn="tl" rotWithShape="0">
              <a:prstClr val="black">
                <a:alpha val="40000"/>
              </a:prstClr>
            </a:outerShdw>
          </a:effectLst>
        </p:spPr>
        <p:style>
          <a:lnRef idx="2">
            <a:schemeClr val="accent4">
              <a:shade val="15000"/>
            </a:schemeClr>
          </a:lnRef>
          <a:fillRef idx="1">
            <a:schemeClr val="accent4"/>
          </a:fillRef>
          <a:effectRef idx="0">
            <a:schemeClr val="accent4"/>
          </a:effectRef>
          <a:fontRef idx="minor">
            <a:schemeClr val="lt1"/>
          </a:fontRef>
        </p:style>
        <p:txBody>
          <a:bodyPr rtlCol="0" anchor="ctr"/>
          <a:lstStyle/>
          <a:p>
            <a:pPr algn="ctr"/>
            <a:r>
              <a:rPr lang="nl-NL" sz="1600">
                <a:solidFill>
                  <a:srgbClr val="505050"/>
                </a:solidFill>
              </a:rPr>
              <a:t>Snelle check-out</a:t>
            </a:r>
          </a:p>
        </p:txBody>
      </p:sp>
      <p:sp>
        <p:nvSpPr>
          <p:cNvPr id="21" name="Round Same Side Corner Rectangle 58">
            <a:extLst>
              <a:ext uri="{FF2B5EF4-FFF2-40B4-BE49-F238E27FC236}">
                <a16:creationId xmlns:a16="http://schemas.microsoft.com/office/drawing/2014/main" id="{1BFAFCE6-BA5E-3E8F-0EC7-A34264724B95}"/>
              </a:ext>
            </a:extLst>
          </p:cNvPr>
          <p:cNvSpPr>
            <a:spLocks/>
          </p:cNvSpPr>
          <p:nvPr/>
        </p:nvSpPr>
        <p:spPr bwMode="gray">
          <a:xfrm>
            <a:off x="7269464" y="4698842"/>
            <a:ext cx="1802520" cy="459875"/>
          </a:xfrm>
          <a:prstGeom prst="roundRect">
            <a:avLst/>
          </a:prstGeom>
          <a:ln/>
          <a:effectLst>
            <a:outerShdw blurRad="50800" dist="38100" dir="2700000" algn="tl" rotWithShape="0">
              <a:prstClr val="black">
                <a:alpha val="40000"/>
              </a:prstClr>
            </a:outerShdw>
          </a:effectLst>
        </p:spPr>
        <p:style>
          <a:lnRef idx="2">
            <a:schemeClr val="accent4">
              <a:shade val="15000"/>
            </a:schemeClr>
          </a:lnRef>
          <a:fillRef idx="1">
            <a:schemeClr val="accent4"/>
          </a:fillRef>
          <a:effectRef idx="0">
            <a:schemeClr val="accent4"/>
          </a:effectRef>
          <a:fontRef idx="minor">
            <a:schemeClr val="lt1"/>
          </a:fontRef>
        </p:style>
        <p:txBody>
          <a:bodyPr rtlCol="0" anchor="ctr"/>
          <a:lstStyle/>
          <a:p>
            <a:pPr algn="ctr"/>
            <a:r>
              <a:rPr lang="nl-NL" sz="1600">
                <a:solidFill>
                  <a:srgbClr val="505050"/>
                </a:solidFill>
              </a:rPr>
              <a:t>Terugkerende betalingen</a:t>
            </a:r>
          </a:p>
        </p:txBody>
      </p:sp>
      <p:sp>
        <p:nvSpPr>
          <p:cNvPr id="23" name="Round Same Side Corner Rectangle 58">
            <a:extLst>
              <a:ext uri="{FF2B5EF4-FFF2-40B4-BE49-F238E27FC236}">
                <a16:creationId xmlns:a16="http://schemas.microsoft.com/office/drawing/2014/main" id="{44BE8483-5EE2-7DBE-28EA-B43670E288D4}"/>
              </a:ext>
            </a:extLst>
          </p:cNvPr>
          <p:cNvSpPr>
            <a:spLocks/>
          </p:cNvSpPr>
          <p:nvPr/>
        </p:nvSpPr>
        <p:spPr bwMode="gray">
          <a:xfrm>
            <a:off x="7307376" y="5236610"/>
            <a:ext cx="1802520" cy="1062189"/>
          </a:xfrm>
          <a:prstGeom prst="roundRect">
            <a:avLst/>
          </a:prstGeom>
          <a:ln/>
          <a:effectLst>
            <a:outerShdw blurRad="50800" dist="38100" dir="2700000" algn="tl" rotWithShape="0">
              <a:prstClr val="black">
                <a:alpha val="40000"/>
              </a:prstClr>
            </a:outerShdw>
          </a:effectLst>
        </p:spPr>
        <p:style>
          <a:lnRef idx="2">
            <a:schemeClr val="accent4">
              <a:shade val="15000"/>
            </a:schemeClr>
          </a:lnRef>
          <a:fillRef idx="1">
            <a:schemeClr val="accent4"/>
          </a:fillRef>
          <a:effectRef idx="0">
            <a:schemeClr val="accent4"/>
          </a:effectRef>
          <a:fontRef idx="minor">
            <a:schemeClr val="lt1"/>
          </a:fontRef>
        </p:style>
        <p:txBody>
          <a:bodyPr rtlCol="0" anchor="ctr"/>
          <a:lstStyle/>
          <a:p>
            <a:pPr algn="ctr"/>
            <a:r>
              <a:rPr lang="nl-NL" sz="1600">
                <a:solidFill>
                  <a:srgbClr val="505050"/>
                </a:solidFill>
              </a:rPr>
              <a:t>Downloaden overzichten &amp; delen transactie</a:t>
            </a:r>
          </a:p>
        </p:txBody>
      </p:sp>
      <p:sp>
        <p:nvSpPr>
          <p:cNvPr id="25" name="Round Same Side Corner Rectangle 58">
            <a:extLst>
              <a:ext uri="{FF2B5EF4-FFF2-40B4-BE49-F238E27FC236}">
                <a16:creationId xmlns:a16="http://schemas.microsoft.com/office/drawing/2014/main" id="{242B7C08-4C71-0453-009E-2330785E37DC}"/>
              </a:ext>
            </a:extLst>
          </p:cNvPr>
          <p:cNvSpPr>
            <a:spLocks/>
          </p:cNvSpPr>
          <p:nvPr/>
        </p:nvSpPr>
        <p:spPr bwMode="gray">
          <a:xfrm>
            <a:off x="9298520" y="4687288"/>
            <a:ext cx="1802520" cy="459875"/>
          </a:xfrm>
          <a:prstGeom prst="roundRect">
            <a:avLst/>
          </a:prstGeom>
          <a:ln/>
          <a:effectLst>
            <a:outerShdw blurRad="50800" dist="38100" dir="2700000" algn="tl" rotWithShape="0">
              <a:prstClr val="black">
                <a:alpha val="40000"/>
              </a:prstClr>
            </a:outerShdw>
          </a:effectLst>
        </p:spPr>
        <p:style>
          <a:lnRef idx="2">
            <a:schemeClr val="accent4">
              <a:shade val="15000"/>
            </a:schemeClr>
          </a:lnRef>
          <a:fillRef idx="1">
            <a:schemeClr val="accent4"/>
          </a:fillRef>
          <a:effectRef idx="0">
            <a:schemeClr val="accent4"/>
          </a:effectRef>
          <a:fontRef idx="minor">
            <a:schemeClr val="lt1"/>
          </a:fontRef>
        </p:style>
        <p:txBody>
          <a:bodyPr rtlCol="0" anchor="ctr"/>
          <a:lstStyle/>
          <a:p>
            <a:pPr algn="ctr"/>
            <a:r>
              <a:rPr lang="nl-NL" sz="1600">
                <a:solidFill>
                  <a:srgbClr val="505050"/>
                </a:solidFill>
              </a:rPr>
              <a:t>Wachtwoord-manager</a:t>
            </a:r>
          </a:p>
        </p:txBody>
      </p:sp>
      <p:sp>
        <p:nvSpPr>
          <p:cNvPr id="26" name="Round Same Side Corner Rectangle 58">
            <a:extLst>
              <a:ext uri="{FF2B5EF4-FFF2-40B4-BE49-F238E27FC236}">
                <a16:creationId xmlns:a16="http://schemas.microsoft.com/office/drawing/2014/main" id="{611B8DDC-2341-BF4B-B5A3-67B6E5B62F4A}"/>
              </a:ext>
            </a:extLst>
          </p:cNvPr>
          <p:cNvSpPr>
            <a:spLocks/>
          </p:cNvSpPr>
          <p:nvPr/>
        </p:nvSpPr>
        <p:spPr bwMode="gray">
          <a:xfrm>
            <a:off x="9312092" y="5824601"/>
            <a:ext cx="1802520" cy="459875"/>
          </a:xfrm>
          <a:prstGeom prst="roundRect">
            <a:avLst/>
          </a:prstGeom>
          <a:ln/>
          <a:effectLst>
            <a:outerShdw blurRad="50800" dist="38100" dir="2700000" algn="tl" rotWithShape="0">
              <a:prstClr val="black">
                <a:alpha val="40000"/>
              </a:prstClr>
            </a:outerShdw>
          </a:effectLst>
        </p:spPr>
        <p:style>
          <a:lnRef idx="2">
            <a:schemeClr val="accent4">
              <a:shade val="15000"/>
            </a:schemeClr>
          </a:lnRef>
          <a:fillRef idx="1">
            <a:schemeClr val="accent4"/>
          </a:fillRef>
          <a:effectRef idx="0">
            <a:schemeClr val="accent4"/>
          </a:effectRef>
          <a:fontRef idx="minor">
            <a:schemeClr val="lt1"/>
          </a:fontRef>
        </p:style>
        <p:txBody>
          <a:bodyPr rtlCol="0" anchor="ctr"/>
          <a:lstStyle/>
          <a:p>
            <a:pPr algn="ctr"/>
            <a:r>
              <a:rPr lang="nl-NL" sz="1600">
                <a:solidFill>
                  <a:srgbClr val="505050"/>
                </a:solidFill>
              </a:rPr>
              <a:t>IBAN-naam check</a:t>
            </a:r>
          </a:p>
        </p:txBody>
      </p:sp>
      <p:sp>
        <p:nvSpPr>
          <p:cNvPr id="28" name="Round Same Side Corner Rectangle 58">
            <a:extLst>
              <a:ext uri="{FF2B5EF4-FFF2-40B4-BE49-F238E27FC236}">
                <a16:creationId xmlns:a16="http://schemas.microsoft.com/office/drawing/2014/main" id="{F6089F77-0DA7-BD52-77B4-7BA280BC2652}"/>
              </a:ext>
            </a:extLst>
          </p:cNvPr>
          <p:cNvSpPr>
            <a:spLocks/>
          </p:cNvSpPr>
          <p:nvPr/>
        </p:nvSpPr>
        <p:spPr bwMode="gray">
          <a:xfrm>
            <a:off x="9298520" y="5234156"/>
            <a:ext cx="1802520" cy="459875"/>
          </a:xfrm>
          <a:prstGeom prst="roundRect">
            <a:avLst/>
          </a:prstGeom>
          <a:ln/>
          <a:effectLst>
            <a:outerShdw blurRad="50800" dist="38100" dir="2700000" algn="tl" rotWithShape="0">
              <a:prstClr val="black">
                <a:alpha val="40000"/>
              </a:prstClr>
            </a:outerShdw>
          </a:effectLst>
        </p:spPr>
        <p:style>
          <a:lnRef idx="2">
            <a:schemeClr val="accent4">
              <a:shade val="15000"/>
            </a:schemeClr>
          </a:lnRef>
          <a:fillRef idx="1">
            <a:schemeClr val="accent4"/>
          </a:fillRef>
          <a:effectRef idx="0">
            <a:schemeClr val="accent4"/>
          </a:effectRef>
          <a:fontRef idx="minor">
            <a:schemeClr val="lt1"/>
          </a:fontRef>
        </p:style>
        <p:txBody>
          <a:bodyPr rtlCol="0" anchor="ctr"/>
          <a:lstStyle/>
          <a:p>
            <a:pPr algn="ctr"/>
            <a:r>
              <a:rPr lang="nl-NL" sz="1600" err="1">
                <a:solidFill>
                  <a:srgbClr val="505050"/>
                </a:solidFill>
              </a:rPr>
              <a:t>Tweestaps</a:t>
            </a:r>
            <a:r>
              <a:rPr lang="nl-NL" sz="1600">
                <a:solidFill>
                  <a:srgbClr val="505050"/>
                </a:solidFill>
              </a:rPr>
              <a:t>-verificatie</a:t>
            </a:r>
          </a:p>
        </p:txBody>
      </p:sp>
      <p:sp>
        <p:nvSpPr>
          <p:cNvPr id="10" name="Rounded Rectangle 50">
            <a:extLst>
              <a:ext uri="{FF2B5EF4-FFF2-40B4-BE49-F238E27FC236}">
                <a16:creationId xmlns:a16="http://schemas.microsoft.com/office/drawing/2014/main" id="{FAB980CA-8A3D-7AC5-F45B-A2EDCB69F535}"/>
              </a:ext>
            </a:extLst>
          </p:cNvPr>
          <p:cNvSpPr>
            <a:spLocks/>
          </p:cNvSpPr>
          <p:nvPr/>
        </p:nvSpPr>
        <p:spPr bwMode="gray">
          <a:xfrm>
            <a:off x="1142177" y="2817854"/>
            <a:ext cx="1802520" cy="1238867"/>
          </a:xfrm>
          <a:prstGeom prst="roundRect">
            <a:avLst>
              <a:gd name="adj" fmla="val 9322"/>
            </a:avLst>
          </a:prstGeom>
          <a:noFill/>
          <a:ln>
            <a:solidFill>
              <a:schemeClr val="accent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endParaRPr lang="nl-NL"/>
          </a:p>
        </p:txBody>
      </p:sp>
      <p:pic>
        <p:nvPicPr>
          <p:cNvPr id="22" name="Graphic 21" descr="Informatie met effen opvulling">
            <a:extLst>
              <a:ext uri="{FF2B5EF4-FFF2-40B4-BE49-F238E27FC236}">
                <a16:creationId xmlns:a16="http://schemas.microsoft.com/office/drawing/2014/main" id="{7589A1D7-BAED-FB34-807C-84219BDE4A33}"/>
              </a:ext>
            </a:extLst>
          </p:cNvPr>
          <p:cNvPicPr>
            <a:picLocks noChangeAspect="1"/>
          </p:cNvPicPr>
          <p:nvPr/>
        </p:nvPicPr>
        <p:blipFill>
          <a:blip r:embed="rId12">
            <a:extLst>
              <a:ext uri="{96DAC541-7B7A-43D3-8B79-37D633B846F1}">
                <asvg:svgBlip xmlns:asvg="http://schemas.microsoft.com/office/drawing/2016/SVG/main" r:embed="rId13"/>
              </a:ext>
            </a:extLst>
          </a:blip>
          <a:stretch>
            <a:fillRect/>
          </a:stretch>
        </p:blipFill>
        <p:spPr>
          <a:xfrm>
            <a:off x="1668886" y="3070767"/>
            <a:ext cx="739546" cy="739546"/>
          </a:xfrm>
          <a:prstGeom prst="rect">
            <a:avLst/>
          </a:prstGeom>
        </p:spPr>
      </p:pic>
      <p:sp>
        <p:nvSpPr>
          <p:cNvPr id="29" name="Round Same Side Corner Rectangle 58">
            <a:extLst>
              <a:ext uri="{FF2B5EF4-FFF2-40B4-BE49-F238E27FC236}">
                <a16:creationId xmlns:a16="http://schemas.microsoft.com/office/drawing/2014/main" id="{44316227-8142-8C54-EE3E-C893CDFA7C3F}"/>
              </a:ext>
            </a:extLst>
          </p:cNvPr>
          <p:cNvSpPr>
            <a:spLocks/>
          </p:cNvSpPr>
          <p:nvPr/>
        </p:nvSpPr>
        <p:spPr bwMode="gray">
          <a:xfrm>
            <a:off x="1158605" y="4134934"/>
            <a:ext cx="1802520" cy="459875"/>
          </a:xfrm>
          <a:prstGeom prst="roundRect">
            <a:avLst/>
          </a:prstGeom>
          <a:solidFill>
            <a:schemeClr val="accent2"/>
          </a:solidFill>
          <a:ln>
            <a:noFill/>
          </a:ln>
          <a:effectLst>
            <a:outerShdw blurRad="50800" dist="38100" dir="2700000" algn="tl" rotWithShape="0">
              <a:prstClr val="black">
                <a:alpha val="40000"/>
              </a:prstClr>
            </a:outerShdw>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nl-NL" sz="1600"/>
              <a:t>Algemeen</a:t>
            </a:r>
          </a:p>
        </p:txBody>
      </p:sp>
      <p:sp>
        <p:nvSpPr>
          <p:cNvPr id="30" name="Round Same Side Corner Rectangle 58">
            <a:extLst>
              <a:ext uri="{FF2B5EF4-FFF2-40B4-BE49-F238E27FC236}">
                <a16:creationId xmlns:a16="http://schemas.microsoft.com/office/drawing/2014/main" id="{5A09F502-7C8D-2C8D-61EF-9109CAB04097}"/>
              </a:ext>
            </a:extLst>
          </p:cNvPr>
          <p:cNvSpPr>
            <a:spLocks/>
          </p:cNvSpPr>
          <p:nvPr/>
        </p:nvSpPr>
        <p:spPr bwMode="gray">
          <a:xfrm>
            <a:off x="1164642" y="4698842"/>
            <a:ext cx="1802520" cy="459875"/>
          </a:xfrm>
          <a:prstGeom prst="roundRect">
            <a:avLst/>
          </a:prstGeom>
          <a:ln/>
          <a:effectLst>
            <a:outerShdw blurRad="50800" dist="38100" dir="2700000" algn="tl" rotWithShape="0">
              <a:prstClr val="black">
                <a:alpha val="40000"/>
              </a:prstClr>
            </a:outerShdw>
          </a:effectLst>
        </p:spPr>
        <p:style>
          <a:lnRef idx="2">
            <a:schemeClr val="accent4">
              <a:shade val="15000"/>
            </a:schemeClr>
          </a:lnRef>
          <a:fillRef idx="1">
            <a:schemeClr val="accent4"/>
          </a:fillRef>
          <a:effectRef idx="0">
            <a:schemeClr val="accent4"/>
          </a:effectRef>
          <a:fontRef idx="minor">
            <a:schemeClr val="lt1"/>
          </a:fontRef>
        </p:style>
        <p:txBody>
          <a:bodyPr rtlCol="0" anchor="ctr"/>
          <a:lstStyle/>
          <a:p>
            <a:pPr algn="ctr"/>
            <a:r>
              <a:rPr lang="nl-NL" sz="1600">
                <a:solidFill>
                  <a:srgbClr val="505050"/>
                </a:solidFill>
              </a:rPr>
              <a:t>Bankinformatie punt.nl</a:t>
            </a:r>
          </a:p>
        </p:txBody>
      </p:sp>
      <p:sp>
        <p:nvSpPr>
          <p:cNvPr id="31" name="Round Same Side Corner Rectangle 58">
            <a:extLst>
              <a:ext uri="{FF2B5EF4-FFF2-40B4-BE49-F238E27FC236}">
                <a16:creationId xmlns:a16="http://schemas.microsoft.com/office/drawing/2014/main" id="{3BA72022-A6EB-0352-1E7C-1B3297F4D0DD}"/>
              </a:ext>
            </a:extLst>
          </p:cNvPr>
          <p:cNvSpPr>
            <a:spLocks/>
          </p:cNvSpPr>
          <p:nvPr/>
        </p:nvSpPr>
        <p:spPr bwMode="gray">
          <a:xfrm>
            <a:off x="1158605" y="5234155"/>
            <a:ext cx="1802520" cy="459875"/>
          </a:xfrm>
          <a:prstGeom prst="roundRect">
            <a:avLst/>
          </a:prstGeom>
          <a:ln/>
          <a:effectLst>
            <a:outerShdw blurRad="50800" dist="38100" dir="2700000" algn="tl" rotWithShape="0">
              <a:prstClr val="black">
                <a:alpha val="40000"/>
              </a:prstClr>
            </a:outerShdw>
          </a:effectLst>
        </p:spPr>
        <p:style>
          <a:lnRef idx="2">
            <a:schemeClr val="accent4">
              <a:shade val="15000"/>
            </a:schemeClr>
          </a:lnRef>
          <a:fillRef idx="1">
            <a:schemeClr val="accent4"/>
          </a:fillRef>
          <a:effectRef idx="0">
            <a:schemeClr val="accent4"/>
          </a:effectRef>
          <a:fontRef idx="minor">
            <a:schemeClr val="lt1"/>
          </a:fontRef>
        </p:style>
        <p:txBody>
          <a:bodyPr rtlCol="0" anchor="ctr"/>
          <a:lstStyle/>
          <a:p>
            <a:pPr algn="ctr"/>
            <a:r>
              <a:rPr lang="nl-NL" sz="1600">
                <a:solidFill>
                  <a:srgbClr val="505050"/>
                </a:solidFill>
              </a:rPr>
              <a:t>Update leermiddelen</a:t>
            </a:r>
          </a:p>
        </p:txBody>
      </p:sp>
      <p:sp>
        <p:nvSpPr>
          <p:cNvPr id="32" name="Round Same Side Corner Rectangle 58">
            <a:extLst>
              <a:ext uri="{FF2B5EF4-FFF2-40B4-BE49-F238E27FC236}">
                <a16:creationId xmlns:a16="http://schemas.microsoft.com/office/drawing/2014/main" id="{0B2CE59E-D775-6D52-2108-6302ECC9E86E}"/>
              </a:ext>
            </a:extLst>
          </p:cNvPr>
          <p:cNvSpPr>
            <a:spLocks/>
          </p:cNvSpPr>
          <p:nvPr/>
        </p:nvSpPr>
        <p:spPr bwMode="gray">
          <a:xfrm>
            <a:off x="1158605" y="5792578"/>
            <a:ext cx="1802520" cy="459875"/>
          </a:xfrm>
          <a:prstGeom prst="roundRect">
            <a:avLst/>
          </a:prstGeom>
          <a:ln/>
          <a:effectLst>
            <a:outerShdw blurRad="50800" dist="38100" dir="2700000" algn="tl" rotWithShape="0">
              <a:prstClr val="black">
                <a:alpha val="40000"/>
              </a:prstClr>
            </a:outerShdw>
          </a:effectLst>
        </p:spPr>
        <p:style>
          <a:lnRef idx="2">
            <a:schemeClr val="accent4">
              <a:shade val="15000"/>
            </a:schemeClr>
          </a:lnRef>
          <a:fillRef idx="1">
            <a:schemeClr val="accent4"/>
          </a:fillRef>
          <a:effectRef idx="0">
            <a:schemeClr val="accent4"/>
          </a:effectRef>
          <a:fontRef idx="minor">
            <a:schemeClr val="lt1"/>
          </a:fontRef>
        </p:style>
        <p:txBody>
          <a:bodyPr rtlCol="0" anchor="ctr"/>
          <a:lstStyle/>
          <a:p>
            <a:pPr algn="ctr"/>
            <a:r>
              <a:rPr lang="nl-NL" sz="1600">
                <a:solidFill>
                  <a:srgbClr val="505050"/>
                </a:solidFill>
              </a:rPr>
              <a:t>Contact met uw bank</a:t>
            </a:r>
          </a:p>
        </p:txBody>
      </p:sp>
      <p:sp>
        <p:nvSpPr>
          <p:cNvPr id="2" name="Actieknop: Leeg 1">
            <a:hlinkClick r:id="rId14" action="ppaction://hlinksldjump" highlightClick="1"/>
            <a:extLst>
              <a:ext uri="{FF2B5EF4-FFF2-40B4-BE49-F238E27FC236}">
                <a16:creationId xmlns:a16="http://schemas.microsoft.com/office/drawing/2014/main" id="{A86E90AF-2D5F-BFA7-F921-76A513AD76B7}"/>
              </a:ext>
            </a:extLst>
          </p:cNvPr>
          <p:cNvSpPr/>
          <p:nvPr/>
        </p:nvSpPr>
        <p:spPr>
          <a:xfrm>
            <a:off x="1209207" y="4698842"/>
            <a:ext cx="1731580" cy="436765"/>
          </a:xfrm>
          <a:prstGeom prst="actionButtonBlank">
            <a:avLst/>
          </a:prstGeom>
          <a:no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nl-NL"/>
          </a:p>
        </p:txBody>
      </p:sp>
      <p:sp>
        <p:nvSpPr>
          <p:cNvPr id="3" name="Actieknop: Leeg 2">
            <a:hlinkClick r:id="rId15" action="ppaction://hlinksldjump" highlightClick="1"/>
            <a:extLst>
              <a:ext uri="{FF2B5EF4-FFF2-40B4-BE49-F238E27FC236}">
                <a16:creationId xmlns:a16="http://schemas.microsoft.com/office/drawing/2014/main" id="{DF5A4D2C-4051-C4BA-BAD1-7578F38B7A67}"/>
              </a:ext>
            </a:extLst>
          </p:cNvPr>
          <p:cNvSpPr/>
          <p:nvPr/>
        </p:nvSpPr>
        <p:spPr>
          <a:xfrm>
            <a:off x="1209207" y="5245710"/>
            <a:ext cx="1751918" cy="448320"/>
          </a:xfrm>
          <a:prstGeom prst="actionButtonBlank">
            <a:avLst/>
          </a:prstGeom>
          <a:no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nl-NL"/>
          </a:p>
        </p:txBody>
      </p:sp>
      <p:sp>
        <p:nvSpPr>
          <p:cNvPr id="7" name="Actieknop: Leeg 6">
            <a:hlinkClick r:id="rId16" action="ppaction://hlinksldjump" highlightClick="1"/>
            <a:extLst>
              <a:ext uri="{FF2B5EF4-FFF2-40B4-BE49-F238E27FC236}">
                <a16:creationId xmlns:a16="http://schemas.microsoft.com/office/drawing/2014/main" id="{B6950CC3-1224-1F96-A5C3-4ED0D973C427}"/>
              </a:ext>
            </a:extLst>
          </p:cNvPr>
          <p:cNvSpPr/>
          <p:nvPr/>
        </p:nvSpPr>
        <p:spPr>
          <a:xfrm>
            <a:off x="1209207" y="5792578"/>
            <a:ext cx="1731580" cy="448320"/>
          </a:xfrm>
          <a:prstGeom prst="actionButtonBlank">
            <a:avLst/>
          </a:prstGeom>
          <a:no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nl-NL"/>
          </a:p>
        </p:txBody>
      </p:sp>
      <p:sp>
        <p:nvSpPr>
          <p:cNvPr id="9" name="Actieknop: Leeg 8">
            <a:hlinkClick r:id="rId17" action="ppaction://hlinksldjump" highlightClick="1"/>
            <a:extLst>
              <a:ext uri="{FF2B5EF4-FFF2-40B4-BE49-F238E27FC236}">
                <a16:creationId xmlns:a16="http://schemas.microsoft.com/office/drawing/2014/main" id="{F7D17AE1-A9B2-1181-AA39-EDC28D6A96B2}"/>
              </a:ext>
            </a:extLst>
          </p:cNvPr>
          <p:cNvSpPr/>
          <p:nvPr/>
        </p:nvSpPr>
        <p:spPr>
          <a:xfrm>
            <a:off x="3242872" y="4698842"/>
            <a:ext cx="1765310" cy="459875"/>
          </a:xfrm>
          <a:prstGeom prst="actionButtonBlank">
            <a:avLst/>
          </a:prstGeom>
          <a:no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nl-NL"/>
          </a:p>
        </p:txBody>
      </p:sp>
      <p:sp>
        <p:nvSpPr>
          <p:cNvPr id="15" name="Actieknop: Leeg 14">
            <a:hlinkClick r:id="rId18" action="ppaction://hlinksldjump" highlightClick="1"/>
            <a:extLst>
              <a:ext uri="{FF2B5EF4-FFF2-40B4-BE49-F238E27FC236}">
                <a16:creationId xmlns:a16="http://schemas.microsoft.com/office/drawing/2014/main" id="{F23362C3-EF62-4C8C-13E4-B15D4C0DF2E4}"/>
              </a:ext>
            </a:extLst>
          </p:cNvPr>
          <p:cNvSpPr/>
          <p:nvPr/>
        </p:nvSpPr>
        <p:spPr>
          <a:xfrm>
            <a:off x="3242872" y="5245710"/>
            <a:ext cx="1811531" cy="459875"/>
          </a:xfrm>
          <a:prstGeom prst="actionButtonBlank">
            <a:avLst/>
          </a:prstGeom>
          <a:no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nl-NL"/>
          </a:p>
        </p:txBody>
      </p:sp>
      <p:sp>
        <p:nvSpPr>
          <p:cNvPr id="27" name="Actieknop: Leeg 26">
            <a:hlinkClick r:id="rId19" action="ppaction://hlinksldjump" highlightClick="1"/>
            <a:extLst>
              <a:ext uri="{FF2B5EF4-FFF2-40B4-BE49-F238E27FC236}">
                <a16:creationId xmlns:a16="http://schemas.microsoft.com/office/drawing/2014/main" id="{C29E2BCF-50F8-3260-CB40-FF237B646139}"/>
              </a:ext>
            </a:extLst>
          </p:cNvPr>
          <p:cNvSpPr/>
          <p:nvPr/>
        </p:nvSpPr>
        <p:spPr>
          <a:xfrm>
            <a:off x="5267020" y="4698842"/>
            <a:ext cx="1802520" cy="436765"/>
          </a:xfrm>
          <a:prstGeom prst="actionButtonBlank">
            <a:avLst/>
          </a:prstGeom>
          <a:no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nl-NL"/>
          </a:p>
        </p:txBody>
      </p:sp>
      <p:sp>
        <p:nvSpPr>
          <p:cNvPr id="33" name="Actieknop: Leeg 32">
            <a:hlinkClick r:id="rId20" action="ppaction://hlinksldjump" highlightClick="1"/>
            <a:extLst>
              <a:ext uri="{FF2B5EF4-FFF2-40B4-BE49-F238E27FC236}">
                <a16:creationId xmlns:a16="http://schemas.microsoft.com/office/drawing/2014/main" id="{283223E2-1DB6-57F3-75B0-8E7E992B1B93}"/>
              </a:ext>
            </a:extLst>
          </p:cNvPr>
          <p:cNvSpPr/>
          <p:nvPr/>
        </p:nvSpPr>
        <p:spPr>
          <a:xfrm>
            <a:off x="5326505" y="5245710"/>
            <a:ext cx="1743035" cy="448320"/>
          </a:xfrm>
          <a:prstGeom prst="actionButtonBlank">
            <a:avLst/>
          </a:prstGeom>
          <a:no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nl-NL"/>
          </a:p>
        </p:txBody>
      </p:sp>
      <p:sp>
        <p:nvSpPr>
          <p:cNvPr id="34" name="Actieknop: Leeg 33">
            <a:hlinkClick r:id="rId21" action="ppaction://hlinksldjump" highlightClick="1"/>
            <a:extLst>
              <a:ext uri="{FF2B5EF4-FFF2-40B4-BE49-F238E27FC236}">
                <a16:creationId xmlns:a16="http://schemas.microsoft.com/office/drawing/2014/main" id="{238BAFD9-BA3A-3800-6894-A79DCE06A54F}"/>
              </a:ext>
            </a:extLst>
          </p:cNvPr>
          <p:cNvSpPr/>
          <p:nvPr/>
        </p:nvSpPr>
        <p:spPr>
          <a:xfrm>
            <a:off x="5267020" y="5792578"/>
            <a:ext cx="1802520" cy="491897"/>
          </a:xfrm>
          <a:prstGeom prst="actionButtonBlank">
            <a:avLst/>
          </a:prstGeom>
          <a:no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nl-NL"/>
          </a:p>
        </p:txBody>
      </p:sp>
      <p:sp>
        <p:nvSpPr>
          <p:cNvPr id="35" name="Actieknop: Leeg 34">
            <a:hlinkClick r:id="rId22" action="ppaction://hlinksldjump" highlightClick="1"/>
            <a:extLst>
              <a:ext uri="{FF2B5EF4-FFF2-40B4-BE49-F238E27FC236}">
                <a16:creationId xmlns:a16="http://schemas.microsoft.com/office/drawing/2014/main" id="{BD0A7377-179E-CE72-7882-AEF671E75123}"/>
              </a:ext>
            </a:extLst>
          </p:cNvPr>
          <p:cNvSpPr/>
          <p:nvPr/>
        </p:nvSpPr>
        <p:spPr>
          <a:xfrm>
            <a:off x="7310203" y="4698842"/>
            <a:ext cx="1761781" cy="436765"/>
          </a:xfrm>
          <a:prstGeom prst="actionButtonBlank">
            <a:avLst/>
          </a:prstGeom>
          <a:no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nl-NL"/>
          </a:p>
        </p:txBody>
      </p:sp>
      <p:sp>
        <p:nvSpPr>
          <p:cNvPr id="36" name="Actieknop: Leeg 35">
            <a:hlinkClick r:id="rId23" action="ppaction://hlinksldjump" highlightClick="1"/>
            <a:extLst>
              <a:ext uri="{FF2B5EF4-FFF2-40B4-BE49-F238E27FC236}">
                <a16:creationId xmlns:a16="http://schemas.microsoft.com/office/drawing/2014/main" id="{66B38D44-0C10-E9E6-00B3-4F1107CFD247}"/>
              </a:ext>
            </a:extLst>
          </p:cNvPr>
          <p:cNvSpPr/>
          <p:nvPr/>
        </p:nvSpPr>
        <p:spPr>
          <a:xfrm>
            <a:off x="7310203" y="5245710"/>
            <a:ext cx="1761781" cy="459875"/>
          </a:xfrm>
          <a:prstGeom prst="actionButtonBlank">
            <a:avLst/>
          </a:prstGeom>
          <a:no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nl-NL"/>
          </a:p>
        </p:txBody>
      </p:sp>
      <p:sp>
        <p:nvSpPr>
          <p:cNvPr id="37" name="Actieknop: Leeg 36">
            <a:hlinkClick r:id="rId24" action="ppaction://hlinksldjump" highlightClick="1"/>
            <a:extLst>
              <a:ext uri="{FF2B5EF4-FFF2-40B4-BE49-F238E27FC236}">
                <a16:creationId xmlns:a16="http://schemas.microsoft.com/office/drawing/2014/main" id="{9B2A8AA2-AB91-FB2C-7E92-7F81F9E3AD34}"/>
              </a:ext>
            </a:extLst>
          </p:cNvPr>
          <p:cNvSpPr/>
          <p:nvPr/>
        </p:nvSpPr>
        <p:spPr>
          <a:xfrm>
            <a:off x="7348115" y="5268632"/>
            <a:ext cx="1723869" cy="1015843"/>
          </a:xfrm>
          <a:prstGeom prst="actionButtonBlank">
            <a:avLst/>
          </a:prstGeom>
          <a:no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nl-NL"/>
          </a:p>
        </p:txBody>
      </p:sp>
      <p:sp>
        <p:nvSpPr>
          <p:cNvPr id="39" name="Actieknop: Leeg 38">
            <a:hlinkClick r:id="rId25" action="ppaction://hlinksldjump" highlightClick="1"/>
            <a:extLst>
              <a:ext uri="{FF2B5EF4-FFF2-40B4-BE49-F238E27FC236}">
                <a16:creationId xmlns:a16="http://schemas.microsoft.com/office/drawing/2014/main" id="{66A37C56-1E92-2DE8-FC28-0251E5C870B7}"/>
              </a:ext>
            </a:extLst>
          </p:cNvPr>
          <p:cNvSpPr/>
          <p:nvPr/>
        </p:nvSpPr>
        <p:spPr>
          <a:xfrm>
            <a:off x="9312092" y="4736892"/>
            <a:ext cx="1802520" cy="398715"/>
          </a:xfrm>
          <a:prstGeom prst="actionButtonBlank">
            <a:avLst/>
          </a:prstGeom>
          <a:no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nl-NL"/>
          </a:p>
        </p:txBody>
      </p:sp>
      <p:sp>
        <p:nvSpPr>
          <p:cNvPr id="40" name="Actieknop: Leeg 39">
            <a:hlinkClick r:id="rId26" action="ppaction://hlinksldjump" highlightClick="1"/>
            <a:extLst>
              <a:ext uri="{FF2B5EF4-FFF2-40B4-BE49-F238E27FC236}">
                <a16:creationId xmlns:a16="http://schemas.microsoft.com/office/drawing/2014/main" id="{84358ECE-1980-2614-9B07-88F6F6DD4D22}"/>
              </a:ext>
            </a:extLst>
          </p:cNvPr>
          <p:cNvSpPr/>
          <p:nvPr/>
        </p:nvSpPr>
        <p:spPr>
          <a:xfrm>
            <a:off x="9298520" y="5215506"/>
            <a:ext cx="1802520" cy="448320"/>
          </a:xfrm>
          <a:prstGeom prst="actionButtonBlank">
            <a:avLst/>
          </a:prstGeom>
          <a:no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nl-NL"/>
          </a:p>
        </p:txBody>
      </p:sp>
      <p:sp>
        <p:nvSpPr>
          <p:cNvPr id="41" name="Actieknop: Leeg 40">
            <a:hlinkClick r:id="rId27" action="ppaction://hlinksldjump" highlightClick="1"/>
            <a:extLst>
              <a:ext uri="{FF2B5EF4-FFF2-40B4-BE49-F238E27FC236}">
                <a16:creationId xmlns:a16="http://schemas.microsoft.com/office/drawing/2014/main" id="{F3A5C486-FE43-712E-255D-C77F10300DEE}"/>
              </a:ext>
            </a:extLst>
          </p:cNvPr>
          <p:cNvSpPr/>
          <p:nvPr/>
        </p:nvSpPr>
        <p:spPr>
          <a:xfrm>
            <a:off x="9312092" y="5824601"/>
            <a:ext cx="1788948" cy="427852"/>
          </a:xfrm>
          <a:prstGeom prst="actionButtonBlank">
            <a:avLst/>
          </a:prstGeom>
          <a:no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nl-NL"/>
          </a:p>
        </p:txBody>
      </p:sp>
      <p:sp>
        <p:nvSpPr>
          <p:cNvPr id="42" name="Actieknop: Leeg 41">
            <a:hlinkClick r:id="rId28" action="ppaction://hlinksldjump" highlightClick="1"/>
            <a:extLst>
              <a:ext uri="{FF2B5EF4-FFF2-40B4-BE49-F238E27FC236}">
                <a16:creationId xmlns:a16="http://schemas.microsoft.com/office/drawing/2014/main" id="{4CD65D98-3E9E-4152-C7DB-5F3CCD99E1A0}"/>
              </a:ext>
            </a:extLst>
          </p:cNvPr>
          <p:cNvSpPr/>
          <p:nvPr/>
        </p:nvSpPr>
        <p:spPr>
          <a:xfrm>
            <a:off x="3205662" y="4131681"/>
            <a:ext cx="1716875" cy="454732"/>
          </a:xfrm>
          <a:prstGeom prst="actionButtonBlank">
            <a:avLst/>
          </a:prstGeom>
          <a:no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nl-NL"/>
          </a:p>
        </p:txBody>
      </p:sp>
      <p:sp>
        <p:nvSpPr>
          <p:cNvPr id="43" name="Actieknop: Leeg 42">
            <a:hlinkClick r:id="rId29" action="ppaction://hlinksldjump" highlightClick="1"/>
            <a:extLst>
              <a:ext uri="{FF2B5EF4-FFF2-40B4-BE49-F238E27FC236}">
                <a16:creationId xmlns:a16="http://schemas.microsoft.com/office/drawing/2014/main" id="{9855F222-D523-86CD-759B-172831658F01}"/>
              </a:ext>
            </a:extLst>
          </p:cNvPr>
          <p:cNvSpPr/>
          <p:nvPr/>
        </p:nvSpPr>
        <p:spPr>
          <a:xfrm>
            <a:off x="5267020" y="4131681"/>
            <a:ext cx="1802520" cy="454732"/>
          </a:xfrm>
          <a:prstGeom prst="actionButtonBlank">
            <a:avLst/>
          </a:prstGeom>
          <a:no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nl-NL"/>
          </a:p>
        </p:txBody>
      </p:sp>
      <p:sp>
        <p:nvSpPr>
          <p:cNvPr id="44" name="Actieknop: Leeg 43">
            <a:hlinkClick r:id="rId30" action="ppaction://hlinksldjump" highlightClick="1"/>
            <a:extLst>
              <a:ext uri="{FF2B5EF4-FFF2-40B4-BE49-F238E27FC236}">
                <a16:creationId xmlns:a16="http://schemas.microsoft.com/office/drawing/2014/main" id="{6ACAF798-7ADA-8797-E78C-283EE9AAF446}"/>
              </a:ext>
            </a:extLst>
          </p:cNvPr>
          <p:cNvSpPr/>
          <p:nvPr/>
        </p:nvSpPr>
        <p:spPr>
          <a:xfrm>
            <a:off x="7269464" y="4131681"/>
            <a:ext cx="1802520" cy="454732"/>
          </a:xfrm>
          <a:prstGeom prst="actionButtonBlank">
            <a:avLst/>
          </a:prstGeom>
          <a:no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nl-NL"/>
          </a:p>
        </p:txBody>
      </p:sp>
      <p:sp>
        <p:nvSpPr>
          <p:cNvPr id="45" name="Actieknop: Leeg 44">
            <a:hlinkClick r:id="rId31" action="ppaction://hlinksldjump" highlightClick="1"/>
            <a:extLst>
              <a:ext uri="{FF2B5EF4-FFF2-40B4-BE49-F238E27FC236}">
                <a16:creationId xmlns:a16="http://schemas.microsoft.com/office/drawing/2014/main" id="{B036B306-1620-DADD-1F66-E700A79E1EC1}"/>
              </a:ext>
            </a:extLst>
          </p:cNvPr>
          <p:cNvSpPr/>
          <p:nvPr/>
        </p:nvSpPr>
        <p:spPr>
          <a:xfrm>
            <a:off x="9312092" y="4131681"/>
            <a:ext cx="1754800" cy="463128"/>
          </a:xfrm>
          <a:prstGeom prst="actionButtonBlank">
            <a:avLst/>
          </a:prstGeom>
          <a:no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nl-NL"/>
          </a:p>
        </p:txBody>
      </p:sp>
    </p:spTree>
    <p:extLst>
      <p:ext uri="{BB962C8B-B14F-4D97-AF65-F5344CB8AC3E}">
        <p14:creationId xmlns:p14="http://schemas.microsoft.com/office/powerpoint/2010/main" val="1195380375"/>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jdelijke aanduiding voor dianummer 1">
            <a:extLst>
              <a:ext uri="{FF2B5EF4-FFF2-40B4-BE49-F238E27FC236}">
                <a16:creationId xmlns:a16="http://schemas.microsoft.com/office/drawing/2014/main" id="{194E223C-4F0B-712B-64F2-808CD4F6C975}"/>
              </a:ext>
            </a:extLst>
          </p:cNvPr>
          <p:cNvSpPr>
            <a:spLocks noGrp="1"/>
          </p:cNvSpPr>
          <p:nvPr>
            <p:ph type="sldNum" sz="quarter" idx="12"/>
          </p:nvPr>
        </p:nvSpPr>
        <p:spPr/>
        <p:txBody>
          <a:bodyPr/>
          <a:lstStyle/>
          <a:p>
            <a:pPr algn="r"/>
            <a:fld id="{D96B53CE-DA57-4586-B1D9-0E4CD3A70BD0}" type="slidenum">
              <a:rPr lang="nl-NL" smtClean="0"/>
              <a:pPr algn="r"/>
              <a:t>6</a:t>
            </a:fld>
            <a:endParaRPr lang="nl-NL"/>
          </a:p>
        </p:txBody>
      </p:sp>
      <p:sp>
        <p:nvSpPr>
          <p:cNvPr id="4" name="Titel 3">
            <a:extLst>
              <a:ext uri="{FF2B5EF4-FFF2-40B4-BE49-F238E27FC236}">
                <a16:creationId xmlns:a16="http://schemas.microsoft.com/office/drawing/2014/main" id="{78A6BCFB-4046-E1D9-2D16-2D8CD04B9AEB}"/>
              </a:ext>
            </a:extLst>
          </p:cNvPr>
          <p:cNvSpPr>
            <a:spLocks noGrp="1"/>
          </p:cNvSpPr>
          <p:nvPr>
            <p:ph type="title"/>
          </p:nvPr>
        </p:nvSpPr>
        <p:spPr/>
        <p:txBody>
          <a:bodyPr/>
          <a:lstStyle/>
          <a:p>
            <a:r>
              <a:rPr lang="nl-NL"/>
              <a:t>Onderwerpen op </a:t>
            </a:r>
            <a:r>
              <a:rPr lang="nl-NL">
                <a:solidFill>
                  <a:srgbClr val="E52E70"/>
                </a:solidFill>
              </a:rPr>
              <a:t>Bankinformatiepunt.nl</a:t>
            </a:r>
            <a:endParaRPr lang="nl-NL">
              <a:solidFill>
                <a:srgbClr val="E52E70"/>
              </a:solidFill>
              <a:highlight>
                <a:srgbClr val="FFFF00"/>
              </a:highlight>
            </a:endParaRPr>
          </a:p>
        </p:txBody>
      </p:sp>
      <p:grpSp>
        <p:nvGrpSpPr>
          <p:cNvPr id="6" name="Groep 5">
            <a:extLst>
              <a:ext uri="{FF2B5EF4-FFF2-40B4-BE49-F238E27FC236}">
                <a16:creationId xmlns:a16="http://schemas.microsoft.com/office/drawing/2014/main" id="{FE54677F-9793-BDC0-53ED-A2CA8CEDF0F3}"/>
              </a:ext>
            </a:extLst>
          </p:cNvPr>
          <p:cNvGrpSpPr/>
          <p:nvPr/>
        </p:nvGrpSpPr>
        <p:grpSpPr>
          <a:xfrm>
            <a:off x="686101" y="2373162"/>
            <a:ext cx="1814112" cy="1520483"/>
            <a:chOff x="686101" y="2373162"/>
            <a:chExt cx="1814112" cy="1520483"/>
          </a:xfrm>
        </p:grpSpPr>
        <p:sp>
          <p:nvSpPr>
            <p:cNvPr id="8" name="Rechthoek: afgeronde hoeken 7">
              <a:extLst>
                <a:ext uri="{FF2B5EF4-FFF2-40B4-BE49-F238E27FC236}">
                  <a16:creationId xmlns:a16="http://schemas.microsoft.com/office/drawing/2014/main" id="{6549C095-861C-ACA6-3873-406AFCB22183}"/>
                </a:ext>
              </a:extLst>
            </p:cNvPr>
            <p:cNvSpPr/>
            <p:nvPr/>
          </p:nvSpPr>
          <p:spPr>
            <a:xfrm>
              <a:off x="686101" y="2373162"/>
              <a:ext cx="1814112" cy="1512168"/>
            </a:xfrm>
            <a:prstGeom prst="roundRect">
              <a:avLst/>
            </a:prstGeom>
            <a:solidFill>
              <a:schemeClr val="bg1"/>
            </a:solidFill>
            <a:ln>
              <a:solidFill>
                <a:schemeClr val="accent3"/>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nl-NL"/>
            </a:p>
          </p:txBody>
        </p:sp>
        <p:sp>
          <p:nvSpPr>
            <p:cNvPr id="10" name="Tekstvak 9">
              <a:extLst>
                <a:ext uri="{FF2B5EF4-FFF2-40B4-BE49-F238E27FC236}">
                  <a16:creationId xmlns:a16="http://schemas.microsoft.com/office/drawing/2014/main" id="{A27954D1-F6D2-B10F-4EC2-B73E07158E4A}"/>
                </a:ext>
              </a:extLst>
            </p:cNvPr>
            <p:cNvSpPr txBox="1"/>
            <p:nvPr/>
          </p:nvSpPr>
          <p:spPr>
            <a:xfrm>
              <a:off x="773813" y="3370425"/>
              <a:ext cx="1690922" cy="523220"/>
            </a:xfrm>
            <a:prstGeom prst="rect">
              <a:avLst/>
            </a:prstGeom>
            <a:noFill/>
          </p:spPr>
          <p:txBody>
            <a:bodyPr wrap="square" lIns="91440" tIns="45720" rIns="91440" bIns="45720" rtlCol="0" anchor="t">
              <a:spAutoFit/>
            </a:bodyPr>
            <a:lstStyle/>
            <a:p>
              <a:pPr algn="ctr"/>
              <a:r>
                <a:rPr lang="nl-NL" sz="1400"/>
                <a:t>Installeren en inloggen bank app</a:t>
              </a:r>
              <a:endParaRPr lang="nl-NL" sz="1400">
                <a:cs typeface="Arial"/>
              </a:endParaRPr>
            </a:p>
          </p:txBody>
        </p:sp>
      </p:grpSp>
      <p:grpSp>
        <p:nvGrpSpPr>
          <p:cNvPr id="15" name="Groep 14">
            <a:extLst>
              <a:ext uri="{FF2B5EF4-FFF2-40B4-BE49-F238E27FC236}">
                <a16:creationId xmlns:a16="http://schemas.microsoft.com/office/drawing/2014/main" id="{90070EBF-9E13-172C-9C06-11DB51D5874B}"/>
              </a:ext>
            </a:extLst>
          </p:cNvPr>
          <p:cNvGrpSpPr/>
          <p:nvPr/>
        </p:nvGrpSpPr>
        <p:grpSpPr>
          <a:xfrm>
            <a:off x="6415488" y="4055527"/>
            <a:ext cx="1814112" cy="1647458"/>
            <a:chOff x="6415488" y="4055527"/>
            <a:chExt cx="1814112" cy="1647458"/>
          </a:xfrm>
        </p:grpSpPr>
        <p:sp>
          <p:nvSpPr>
            <p:cNvPr id="16" name="Rechthoek: afgeronde hoeken 15">
              <a:extLst>
                <a:ext uri="{FF2B5EF4-FFF2-40B4-BE49-F238E27FC236}">
                  <a16:creationId xmlns:a16="http://schemas.microsoft.com/office/drawing/2014/main" id="{0C004871-7565-7523-CD84-9271BE579A20}"/>
                </a:ext>
              </a:extLst>
            </p:cNvPr>
            <p:cNvSpPr/>
            <p:nvPr/>
          </p:nvSpPr>
          <p:spPr>
            <a:xfrm>
              <a:off x="6415488" y="4190817"/>
              <a:ext cx="1814112" cy="1512168"/>
            </a:xfrm>
            <a:prstGeom prst="roundRect">
              <a:avLst/>
            </a:prstGeom>
            <a:solidFill>
              <a:schemeClr val="bg1"/>
            </a:solidFill>
            <a:ln>
              <a:solidFill>
                <a:schemeClr val="accent3"/>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nl-NL"/>
            </a:p>
          </p:txBody>
        </p:sp>
        <p:sp>
          <p:nvSpPr>
            <p:cNvPr id="17" name="Tekstvak 16">
              <a:extLst>
                <a:ext uri="{FF2B5EF4-FFF2-40B4-BE49-F238E27FC236}">
                  <a16:creationId xmlns:a16="http://schemas.microsoft.com/office/drawing/2014/main" id="{F0DEED8F-5639-F147-28BA-4C014FF96EF2}"/>
                </a:ext>
              </a:extLst>
            </p:cNvPr>
            <p:cNvSpPr txBox="1"/>
            <p:nvPr/>
          </p:nvSpPr>
          <p:spPr>
            <a:xfrm>
              <a:off x="6629055" y="5243546"/>
              <a:ext cx="1378544" cy="307777"/>
            </a:xfrm>
            <a:prstGeom prst="rect">
              <a:avLst/>
            </a:prstGeom>
            <a:noFill/>
          </p:spPr>
          <p:txBody>
            <a:bodyPr wrap="square" rtlCol="0">
              <a:spAutoFit/>
            </a:bodyPr>
            <a:lstStyle/>
            <a:p>
              <a:pPr algn="ctr"/>
              <a:r>
                <a:rPr lang="nl-NL" sz="1400"/>
                <a:t>Spaarrekening</a:t>
              </a:r>
            </a:p>
          </p:txBody>
        </p:sp>
        <p:pic>
          <p:nvPicPr>
            <p:cNvPr id="18" name="Afbeelding 17" descr="Afbeelding met Graphics, clipart, tekenfilm, kunst&#10;&#10;Automatisch gegenereerde beschrijving">
              <a:extLst>
                <a:ext uri="{FF2B5EF4-FFF2-40B4-BE49-F238E27FC236}">
                  <a16:creationId xmlns:a16="http://schemas.microsoft.com/office/drawing/2014/main" id="{919E4F66-CC03-970A-015E-99A05954C62D}"/>
                </a:ext>
              </a:extLst>
            </p:cNvPr>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6593050" y="4055527"/>
              <a:ext cx="1440000" cy="1440000"/>
            </a:xfrm>
            <a:prstGeom prst="rect">
              <a:avLst/>
            </a:prstGeom>
          </p:spPr>
        </p:pic>
      </p:grpSp>
      <p:grpSp>
        <p:nvGrpSpPr>
          <p:cNvPr id="19" name="Groep 18">
            <a:extLst>
              <a:ext uri="{FF2B5EF4-FFF2-40B4-BE49-F238E27FC236}">
                <a16:creationId xmlns:a16="http://schemas.microsoft.com/office/drawing/2014/main" id="{2AB164B4-7720-AC7E-E283-21EDB8E45036}"/>
              </a:ext>
            </a:extLst>
          </p:cNvPr>
          <p:cNvGrpSpPr/>
          <p:nvPr/>
        </p:nvGrpSpPr>
        <p:grpSpPr>
          <a:xfrm>
            <a:off x="2596854" y="2365536"/>
            <a:ext cx="1835055" cy="1542422"/>
            <a:chOff x="2596854" y="2365536"/>
            <a:chExt cx="1835055" cy="1542422"/>
          </a:xfrm>
        </p:grpSpPr>
        <p:pic>
          <p:nvPicPr>
            <p:cNvPr id="20" name="Afbeelding 19">
              <a:extLst>
                <a:ext uri="{FF2B5EF4-FFF2-40B4-BE49-F238E27FC236}">
                  <a16:creationId xmlns:a16="http://schemas.microsoft.com/office/drawing/2014/main" id="{31441E20-CEE0-FE00-E049-F30527DDA84A}"/>
                </a:ext>
              </a:extLst>
            </p:cNvPr>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2596854" y="2365536"/>
              <a:ext cx="1835055" cy="1542422"/>
            </a:xfrm>
            <a:prstGeom prst="rect">
              <a:avLst/>
            </a:prstGeom>
          </p:spPr>
        </p:pic>
        <p:sp>
          <p:nvSpPr>
            <p:cNvPr id="21" name="Tekstvak 20">
              <a:extLst>
                <a:ext uri="{FF2B5EF4-FFF2-40B4-BE49-F238E27FC236}">
                  <a16:creationId xmlns:a16="http://schemas.microsoft.com/office/drawing/2014/main" id="{6E792FE6-1B83-8F41-6F95-7178DB887336}"/>
                </a:ext>
              </a:extLst>
            </p:cNvPr>
            <p:cNvSpPr txBox="1"/>
            <p:nvPr/>
          </p:nvSpPr>
          <p:spPr>
            <a:xfrm>
              <a:off x="2797601" y="3332027"/>
              <a:ext cx="1378544" cy="523220"/>
            </a:xfrm>
            <a:prstGeom prst="rect">
              <a:avLst/>
            </a:prstGeom>
            <a:noFill/>
          </p:spPr>
          <p:txBody>
            <a:bodyPr wrap="square" rtlCol="0">
              <a:spAutoFit/>
            </a:bodyPr>
            <a:lstStyle/>
            <a:p>
              <a:pPr algn="ctr"/>
              <a:r>
                <a:rPr lang="nl-NL" sz="1400"/>
                <a:t>Betalen met uw betaalpas</a:t>
              </a:r>
            </a:p>
          </p:txBody>
        </p:sp>
      </p:grpSp>
      <p:grpSp>
        <p:nvGrpSpPr>
          <p:cNvPr id="23" name="Groep 22">
            <a:extLst>
              <a:ext uri="{FF2B5EF4-FFF2-40B4-BE49-F238E27FC236}">
                <a16:creationId xmlns:a16="http://schemas.microsoft.com/office/drawing/2014/main" id="{933221E9-1BD8-A373-EE6E-816A72F036B5}"/>
              </a:ext>
            </a:extLst>
          </p:cNvPr>
          <p:cNvGrpSpPr/>
          <p:nvPr/>
        </p:nvGrpSpPr>
        <p:grpSpPr>
          <a:xfrm>
            <a:off x="4506649" y="2365536"/>
            <a:ext cx="1835055" cy="1542422"/>
            <a:chOff x="4506649" y="2365536"/>
            <a:chExt cx="1835055" cy="1542422"/>
          </a:xfrm>
        </p:grpSpPr>
        <p:pic>
          <p:nvPicPr>
            <p:cNvPr id="24" name="Afbeelding 23">
              <a:extLst>
                <a:ext uri="{FF2B5EF4-FFF2-40B4-BE49-F238E27FC236}">
                  <a16:creationId xmlns:a16="http://schemas.microsoft.com/office/drawing/2014/main" id="{042EC6B9-7C4D-FD4F-7155-3814FC2AA595}"/>
                </a:ext>
              </a:extLst>
            </p:cNvPr>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4506649" y="2365536"/>
              <a:ext cx="1835055" cy="1542422"/>
            </a:xfrm>
            <a:prstGeom prst="rect">
              <a:avLst/>
            </a:prstGeom>
          </p:spPr>
        </p:pic>
        <p:sp>
          <p:nvSpPr>
            <p:cNvPr id="25" name="Tekstvak 24">
              <a:extLst>
                <a:ext uri="{FF2B5EF4-FFF2-40B4-BE49-F238E27FC236}">
                  <a16:creationId xmlns:a16="http://schemas.microsoft.com/office/drawing/2014/main" id="{8D8F2C5A-C12B-D3A6-7A28-33BD380FFE41}"/>
                </a:ext>
              </a:extLst>
            </p:cNvPr>
            <p:cNvSpPr txBox="1"/>
            <p:nvPr/>
          </p:nvSpPr>
          <p:spPr>
            <a:xfrm>
              <a:off x="4648265" y="3501169"/>
              <a:ext cx="1551821" cy="307777"/>
            </a:xfrm>
            <a:prstGeom prst="rect">
              <a:avLst/>
            </a:prstGeom>
            <a:noFill/>
          </p:spPr>
          <p:txBody>
            <a:bodyPr wrap="square" rtlCol="0">
              <a:spAutoFit/>
            </a:bodyPr>
            <a:lstStyle/>
            <a:p>
              <a:pPr algn="ctr"/>
              <a:r>
                <a:rPr lang="nl-NL" sz="1400"/>
                <a:t>Geld overmaken</a:t>
              </a:r>
            </a:p>
          </p:txBody>
        </p:sp>
      </p:grpSp>
      <p:grpSp>
        <p:nvGrpSpPr>
          <p:cNvPr id="27" name="Groep 26">
            <a:extLst>
              <a:ext uri="{FF2B5EF4-FFF2-40B4-BE49-F238E27FC236}">
                <a16:creationId xmlns:a16="http://schemas.microsoft.com/office/drawing/2014/main" id="{58A284BA-9B6A-0D01-FC20-7B1B36B6953B}"/>
              </a:ext>
            </a:extLst>
          </p:cNvPr>
          <p:cNvGrpSpPr/>
          <p:nvPr/>
        </p:nvGrpSpPr>
        <p:grpSpPr>
          <a:xfrm>
            <a:off x="6400800" y="2371889"/>
            <a:ext cx="1891642" cy="1542422"/>
            <a:chOff x="6400800" y="2371889"/>
            <a:chExt cx="1891642" cy="1542422"/>
          </a:xfrm>
        </p:grpSpPr>
        <p:pic>
          <p:nvPicPr>
            <p:cNvPr id="28" name="Afbeelding 27">
              <a:extLst>
                <a:ext uri="{FF2B5EF4-FFF2-40B4-BE49-F238E27FC236}">
                  <a16:creationId xmlns:a16="http://schemas.microsoft.com/office/drawing/2014/main" id="{330DB3C6-EA29-BDF9-8C3D-DC5F3B1FDFA4}"/>
                </a:ext>
              </a:extLst>
            </p:cNvPr>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6400800" y="2371889"/>
              <a:ext cx="1835055" cy="1542422"/>
            </a:xfrm>
            <a:prstGeom prst="rect">
              <a:avLst/>
            </a:prstGeom>
          </p:spPr>
        </p:pic>
        <p:sp>
          <p:nvSpPr>
            <p:cNvPr id="29" name="Tekstvak 28">
              <a:extLst>
                <a:ext uri="{FF2B5EF4-FFF2-40B4-BE49-F238E27FC236}">
                  <a16:creationId xmlns:a16="http://schemas.microsoft.com/office/drawing/2014/main" id="{FD56FDE8-EFA6-6556-1ADB-4E8140316CE4}"/>
                </a:ext>
              </a:extLst>
            </p:cNvPr>
            <p:cNvSpPr txBox="1"/>
            <p:nvPr/>
          </p:nvSpPr>
          <p:spPr>
            <a:xfrm>
              <a:off x="6422404" y="3367495"/>
              <a:ext cx="1870038" cy="523220"/>
            </a:xfrm>
            <a:prstGeom prst="rect">
              <a:avLst/>
            </a:prstGeom>
            <a:noFill/>
          </p:spPr>
          <p:txBody>
            <a:bodyPr wrap="square" rtlCol="0">
              <a:spAutoFit/>
            </a:bodyPr>
            <a:lstStyle/>
            <a:p>
              <a:pPr algn="ctr"/>
              <a:r>
                <a:rPr lang="nl-NL" sz="1400"/>
                <a:t>Bij- en afschrijvingen bekijken</a:t>
              </a:r>
            </a:p>
          </p:txBody>
        </p:sp>
      </p:grpSp>
      <p:grpSp>
        <p:nvGrpSpPr>
          <p:cNvPr id="31" name="Groep 30">
            <a:extLst>
              <a:ext uri="{FF2B5EF4-FFF2-40B4-BE49-F238E27FC236}">
                <a16:creationId xmlns:a16="http://schemas.microsoft.com/office/drawing/2014/main" id="{AB3D2A2A-391E-1919-CBED-14AEDBBECB68}"/>
              </a:ext>
            </a:extLst>
          </p:cNvPr>
          <p:cNvGrpSpPr/>
          <p:nvPr/>
        </p:nvGrpSpPr>
        <p:grpSpPr>
          <a:xfrm>
            <a:off x="8305800" y="2366211"/>
            <a:ext cx="1835055" cy="1512168"/>
            <a:chOff x="8305800" y="2366211"/>
            <a:chExt cx="1835055" cy="1512168"/>
          </a:xfrm>
        </p:grpSpPr>
        <p:pic>
          <p:nvPicPr>
            <p:cNvPr id="32" name="Afbeelding 31">
              <a:extLst>
                <a:ext uri="{FF2B5EF4-FFF2-40B4-BE49-F238E27FC236}">
                  <a16:creationId xmlns:a16="http://schemas.microsoft.com/office/drawing/2014/main" id="{295087D8-C68F-EA7A-23BC-5C98941C2D3A}"/>
                </a:ext>
              </a:extLst>
            </p:cNvPr>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8305800" y="2366211"/>
              <a:ext cx="1835055" cy="1512168"/>
            </a:xfrm>
            <a:prstGeom prst="rect">
              <a:avLst/>
            </a:prstGeom>
          </p:spPr>
        </p:pic>
        <p:sp>
          <p:nvSpPr>
            <p:cNvPr id="33" name="Tekstvak 32">
              <a:extLst>
                <a:ext uri="{FF2B5EF4-FFF2-40B4-BE49-F238E27FC236}">
                  <a16:creationId xmlns:a16="http://schemas.microsoft.com/office/drawing/2014/main" id="{55AB1129-D254-FB18-C37B-E4E1D5B714F5}"/>
                </a:ext>
              </a:extLst>
            </p:cNvPr>
            <p:cNvSpPr txBox="1"/>
            <p:nvPr/>
          </p:nvSpPr>
          <p:spPr>
            <a:xfrm>
              <a:off x="8490905" y="3477985"/>
              <a:ext cx="1620227" cy="307777"/>
            </a:xfrm>
            <a:prstGeom prst="rect">
              <a:avLst/>
            </a:prstGeom>
            <a:noFill/>
          </p:spPr>
          <p:txBody>
            <a:bodyPr wrap="square" rtlCol="0">
              <a:spAutoFit/>
            </a:bodyPr>
            <a:lstStyle/>
            <a:p>
              <a:pPr algn="ctr"/>
              <a:r>
                <a:rPr lang="nl-NL" sz="1400"/>
                <a:t>Saldo controleren</a:t>
              </a:r>
            </a:p>
          </p:txBody>
        </p:sp>
      </p:grpSp>
      <p:grpSp>
        <p:nvGrpSpPr>
          <p:cNvPr id="35" name="Groep 34">
            <a:extLst>
              <a:ext uri="{FF2B5EF4-FFF2-40B4-BE49-F238E27FC236}">
                <a16:creationId xmlns:a16="http://schemas.microsoft.com/office/drawing/2014/main" id="{E29A1790-E03B-8691-F7D4-0110491E355A}"/>
              </a:ext>
            </a:extLst>
          </p:cNvPr>
          <p:cNvGrpSpPr/>
          <p:nvPr/>
        </p:nvGrpSpPr>
        <p:grpSpPr>
          <a:xfrm>
            <a:off x="2553336" y="3980193"/>
            <a:ext cx="1937546" cy="1753108"/>
            <a:chOff x="2553336" y="3980193"/>
            <a:chExt cx="1937546" cy="1753108"/>
          </a:xfrm>
        </p:grpSpPr>
        <p:pic>
          <p:nvPicPr>
            <p:cNvPr id="36" name="Afbeelding 35">
              <a:extLst>
                <a:ext uri="{FF2B5EF4-FFF2-40B4-BE49-F238E27FC236}">
                  <a16:creationId xmlns:a16="http://schemas.microsoft.com/office/drawing/2014/main" id="{7887700A-8F56-F9CD-E1C3-FA0685E1FCD2}"/>
                </a:ext>
              </a:extLst>
            </p:cNvPr>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2590800" y="4190879"/>
              <a:ext cx="1835055" cy="1542422"/>
            </a:xfrm>
            <a:prstGeom prst="rect">
              <a:avLst/>
            </a:prstGeom>
          </p:spPr>
        </p:pic>
        <p:sp>
          <p:nvSpPr>
            <p:cNvPr id="37" name="Tekstvak 36">
              <a:extLst>
                <a:ext uri="{FF2B5EF4-FFF2-40B4-BE49-F238E27FC236}">
                  <a16:creationId xmlns:a16="http://schemas.microsoft.com/office/drawing/2014/main" id="{DB25A4F6-21AC-B8BC-F6D9-43A11E6B4BC9}"/>
                </a:ext>
              </a:extLst>
            </p:cNvPr>
            <p:cNvSpPr txBox="1"/>
            <p:nvPr/>
          </p:nvSpPr>
          <p:spPr>
            <a:xfrm>
              <a:off x="2553336" y="5148473"/>
              <a:ext cx="1937546" cy="523220"/>
            </a:xfrm>
            <a:prstGeom prst="rect">
              <a:avLst/>
            </a:prstGeom>
            <a:noFill/>
          </p:spPr>
          <p:txBody>
            <a:bodyPr wrap="square" rtlCol="0">
              <a:spAutoFit/>
            </a:bodyPr>
            <a:lstStyle/>
            <a:p>
              <a:pPr algn="ctr"/>
              <a:r>
                <a:rPr lang="nl-NL" sz="1400"/>
                <a:t>Aanvragen of blokkeren betaalpas</a:t>
              </a:r>
            </a:p>
          </p:txBody>
        </p:sp>
        <p:pic>
          <p:nvPicPr>
            <p:cNvPr id="38" name="Afbeelding 37" descr="Afbeelding met Graphics, logo, symbool, schermopname&#10;&#10;Automatisch gegenereerde beschrijving">
              <a:extLst>
                <a:ext uri="{FF2B5EF4-FFF2-40B4-BE49-F238E27FC236}">
                  <a16:creationId xmlns:a16="http://schemas.microsoft.com/office/drawing/2014/main" id="{904DF01B-CC6C-5BE9-1180-2C8FF070B7B7}"/>
                </a:ext>
              </a:extLst>
            </p:cNvPr>
            <p:cNvPicPr>
              <a:picLocks noChangeAspect="1"/>
            </p:cNvPicPr>
            <p:nvPr/>
          </p:nvPicPr>
          <p:blipFill>
            <a:blip r:embed="rId5" cstate="print">
              <a:extLst>
                <a:ext uri="{28A0092B-C50C-407E-A947-70E740481C1C}">
                  <a14:useLocalDpi xmlns:a14="http://schemas.microsoft.com/office/drawing/2010/main" val="0"/>
                </a:ext>
              </a:extLst>
            </a:blip>
            <a:stretch>
              <a:fillRect/>
            </a:stretch>
          </p:blipFill>
          <p:spPr>
            <a:xfrm>
              <a:off x="2856339" y="3980193"/>
              <a:ext cx="1440000" cy="1440000"/>
            </a:xfrm>
            <a:prstGeom prst="rect">
              <a:avLst/>
            </a:prstGeom>
          </p:spPr>
        </p:pic>
      </p:grpSp>
      <p:grpSp>
        <p:nvGrpSpPr>
          <p:cNvPr id="39" name="Groep 38">
            <a:extLst>
              <a:ext uri="{FF2B5EF4-FFF2-40B4-BE49-F238E27FC236}">
                <a16:creationId xmlns:a16="http://schemas.microsoft.com/office/drawing/2014/main" id="{A55EA5CB-75A4-D4FD-16A3-3F49531643F9}"/>
              </a:ext>
            </a:extLst>
          </p:cNvPr>
          <p:cNvGrpSpPr/>
          <p:nvPr/>
        </p:nvGrpSpPr>
        <p:grpSpPr>
          <a:xfrm>
            <a:off x="682672" y="4192841"/>
            <a:ext cx="1835055" cy="1542422"/>
            <a:chOff x="682672" y="4192841"/>
            <a:chExt cx="1835055" cy="1542422"/>
          </a:xfrm>
        </p:grpSpPr>
        <p:pic>
          <p:nvPicPr>
            <p:cNvPr id="40" name="Afbeelding 39">
              <a:extLst>
                <a:ext uri="{FF2B5EF4-FFF2-40B4-BE49-F238E27FC236}">
                  <a16:creationId xmlns:a16="http://schemas.microsoft.com/office/drawing/2014/main" id="{720CE542-4C5E-2330-A67F-87175651ADA8}"/>
                </a:ext>
              </a:extLst>
            </p:cNvPr>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682672" y="4192841"/>
              <a:ext cx="1835055" cy="1542422"/>
            </a:xfrm>
            <a:prstGeom prst="rect">
              <a:avLst/>
            </a:prstGeom>
          </p:spPr>
        </p:pic>
        <p:sp>
          <p:nvSpPr>
            <p:cNvPr id="41" name="Tekstvak 40">
              <a:extLst>
                <a:ext uri="{FF2B5EF4-FFF2-40B4-BE49-F238E27FC236}">
                  <a16:creationId xmlns:a16="http://schemas.microsoft.com/office/drawing/2014/main" id="{81762BA0-5B00-028E-1B3B-3AC20C0B2CE7}"/>
                </a:ext>
              </a:extLst>
            </p:cNvPr>
            <p:cNvSpPr txBox="1"/>
            <p:nvPr/>
          </p:nvSpPr>
          <p:spPr>
            <a:xfrm>
              <a:off x="896814" y="5311649"/>
              <a:ext cx="1378544" cy="307777"/>
            </a:xfrm>
            <a:prstGeom prst="rect">
              <a:avLst/>
            </a:prstGeom>
            <a:noFill/>
          </p:spPr>
          <p:txBody>
            <a:bodyPr wrap="square" rtlCol="0">
              <a:spAutoFit/>
            </a:bodyPr>
            <a:lstStyle/>
            <a:p>
              <a:pPr algn="ctr"/>
              <a:r>
                <a:rPr lang="nl-NL" sz="1400"/>
                <a:t>Geld opnemen</a:t>
              </a:r>
            </a:p>
          </p:txBody>
        </p:sp>
      </p:grpSp>
      <p:grpSp>
        <p:nvGrpSpPr>
          <p:cNvPr id="43" name="Groep 42">
            <a:extLst>
              <a:ext uri="{FF2B5EF4-FFF2-40B4-BE49-F238E27FC236}">
                <a16:creationId xmlns:a16="http://schemas.microsoft.com/office/drawing/2014/main" id="{C4599A22-8CC3-0551-D177-2BC599B217D6}"/>
              </a:ext>
            </a:extLst>
          </p:cNvPr>
          <p:cNvGrpSpPr/>
          <p:nvPr/>
        </p:nvGrpSpPr>
        <p:grpSpPr>
          <a:xfrm>
            <a:off x="4363361" y="4190879"/>
            <a:ext cx="2165775" cy="1542422"/>
            <a:chOff x="4363361" y="4190879"/>
            <a:chExt cx="2165775" cy="1542422"/>
          </a:xfrm>
        </p:grpSpPr>
        <p:pic>
          <p:nvPicPr>
            <p:cNvPr id="44" name="Afbeelding 43">
              <a:extLst>
                <a:ext uri="{FF2B5EF4-FFF2-40B4-BE49-F238E27FC236}">
                  <a16:creationId xmlns:a16="http://schemas.microsoft.com/office/drawing/2014/main" id="{15F1A2FB-DDB5-5C1E-062E-B4464B08AD67}"/>
                </a:ext>
              </a:extLst>
            </p:cNvPr>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4495800" y="4190879"/>
              <a:ext cx="1835055" cy="1542422"/>
            </a:xfrm>
            <a:prstGeom prst="rect">
              <a:avLst/>
            </a:prstGeom>
          </p:spPr>
        </p:pic>
        <p:sp>
          <p:nvSpPr>
            <p:cNvPr id="45" name="Tekstvak 44">
              <a:extLst>
                <a:ext uri="{FF2B5EF4-FFF2-40B4-BE49-F238E27FC236}">
                  <a16:creationId xmlns:a16="http://schemas.microsoft.com/office/drawing/2014/main" id="{ACD749C3-8841-DB6D-1F3B-E4AFAE4B00FB}"/>
                </a:ext>
              </a:extLst>
            </p:cNvPr>
            <p:cNvSpPr txBox="1"/>
            <p:nvPr/>
          </p:nvSpPr>
          <p:spPr>
            <a:xfrm>
              <a:off x="4363361" y="5188691"/>
              <a:ext cx="2165775" cy="523220"/>
            </a:xfrm>
            <a:prstGeom prst="rect">
              <a:avLst/>
            </a:prstGeom>
            <a:noFill/>
          </p:spPr>
          <p:txBody>
            <a:bodyPr wrap="square" rtlCol="0">
              <a:spAutoFit/>
            </a:bodyPr>
            <a:lstStyle/>
            <a:p>
              <a:pPr algn="ctr"/>
              <a:r>
                <a:rPr lang="nl-NL" sz="1400"/>
                <a:t>Wijzigingen </a:t>
              </a:r>
            </a:p>
            <a:p>
              <a:pPr algn="ctr"/>
              <a:r>
                <a:rPr lang="nl-NL" sz="1400"/>
                <a:t>doorgeven</a:t>
              </a:r>
            </a:p>
          </p:txBody>
        </p:sp>
      </p:grpSp>
      <p:grpSp>
        <p:nvGrpSpPr>
          <p:cNvPr id="47" name="Groep 46">
            <a:extLst>
              <a:ext uri="{FF2B5EF4-FFF2-40B4-BE49-F238E27FC236}">
                <a16:creationId xmlns:a16="http://schemas.microsoft.com/office/drawing/2014/main" id="{1FDE829B-E05A-CC7A-6CBF-98AD39F5E811}"/>
              </a:ext>
            </a:extLst>
          </p:cNvPr>
          <p:cNvGrpSpPr/>
          <p:nvPr/>
        </p:nvGrpSpPr>
        <p:grpSpPr>
          <a:xfrm>
            <a:off x="8305800" y="4084682"/>
            <a:ext cx="1837210" cy="1627229"/>
            <a:chOff x="8305800" y="4084682"/>
            <a:chExt cx="1837210" cy="1627229"/>
          </a:xfrm>
        </p:grpSpPr>
        <p:sp>
          <p:nvSpPr>
            <p:cNvPr id="48" name="Rechthoek: afgeronde hoeken 47">
              <a:extLst>
                <a:ext uri="{FF2B5EF4-FFF2-40B4-BE49-F238E27FC236}">
                  <a16:creationId xmlns:a16="http://schemas.microsoft.com/office/drawing/2014/main" id="{2141D52E-36F5-2C50-F905-D29C3A88CA21}"/>
                </a:ext>
              </a:extLst>
            </p:cNvPr>
            <p:cNvSpPr/>
            <p:nvPr/>
          </p:nvSpPr>
          <p:spPr>
            <a:xfrm>
              <a:off x="8305800" y="4199743"/>
              <a:ext cx="1814112" cy="1512168"/>
            </a:xfrm>
            <a:prstGeom prst="roundRect">
              <a:avLst/>
            </a:prstGeom>
            <a:solidFill>
              <a:schemeClr val="bg1"/>
            </a:solidFill>
            <a:ln>
              <a:solidFill>
                <a:schemeClr val="accent3"/>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nl-NL"/>
            </a:p>
          </p:txBody>
        </p:sp>
        <p:sp>
          <p:nvSpPr>
            <p:cNvPr id="49" name="Tekstvak 48">
              <a:extLst>
                <a:ext uri="{FF2B5EF4-FFF2-40B4-BE49-F238E27FC236}">
                  <a16:creationId xmlns:a16="http://schemas.microsoft.com/office/drawing/2014/main" id="{19714AA5-F40E-0E86-1E49-E7D1191FEAFC}"/>
                </a:ext>
              </a:extLst>
            </p:cNvPr>
            <p:cNvSpPr txBox="1"/>
            <p:nvPr/>
          </p:nvSpPr>
          <p:spPr>
            <a:xfrm>
              <a:off x="8341747" y="5287856"/>
              <a:ext cx="1801263" cy="307777"/>
            </a:xfrm>
            <a:prstGeom prst="rect">
              <a:avLst/>
            </a:prstGeom>
            <a:noFill/>
          </p:spPr>
          <p:txBody>
            <a:bodyPr wrap="square" rtlCol="0">
              <a:spAutoFit/>
            </a:bodyPr>
            <a:lstStyle/>
            <a:p>
              <a:pPr algn="ctr"/>
              <a:r>
                <a:rPr lang="nl-NL" sz="1400"/>
                <a:t>Betalen met iDEAL</a:t>
              </a:r>
            </a:p>
          </p:txBody>
        </p:sp>
        <p:pic>
          <p:nvPicPr>
            <p:cNvPr id="50" name="Afbeelding 49" descr="Afbeelding met Graphics, schermopname, Lettertype, logo&#10;&#10;Automatisch gegenereerde beschrijving">
              <a:extLst>
                <a:ext uri="{FF2B5EF4-FFF2-40B4-BE49-F238E27FC236}">
                  <a16:creationId xmlns:a16="http://schemas.microsoft.com/office/drawing/2014/main" id="{1DCC9B12-F05E-FE3B-2BF2-1ECA5EF9FE5F}"/>
                </a:ext>
              </a:extLst>
            </p:cNvPr>
            <p:cNvPicPr>
              <a:picLocks noChangeAspect="1"/>
            </p:cNvPicPr>
            <p:nvPr/>
          </p:nvPicPr>
          <p:blipFill>
            <a:blip r:embed="rId6" cstate="print">
              <a:extLst>
                <a:ext uri="{28A0092B-C50C-407E-A947-70E740481C1C}">
                  <a14:useLocalDpi xmlns:a14="http://schemas.microsoft.com/office/drawing/2010/main" val="0"/>
                </a:ext>
              </a:extLst>
            </a:blip>
            <a:stretch>
              <a:fillRect/>
            </a:stretch>
          </p:blipFill>
          <p:spPr>
            <a:xfrm>
              <a:off x="8522378" y="4084682"/>
              <a:ext cx="1440000" cy="1440000"/>
            </a:xfrm>
            <a:prstGeom prst="rect">
              <a:avLst/>
            </a:prstGeom>
          </p:spPr>
        </p:pic>
      </p:grpSp>
      <p:pic>
        <p:nvPicPr>
          <p:cNvPr id="3" name="Afbeelding 2">
            <a:extLst>
              <a:ext uri="{FF2B5EF4-FFF2-40B4-BE49-F238E27FC236}">
                <a16:creationId xmlns:a16="http://schemas.microsoft.com/office/drawing/2014/main" id="{46D18D3B-51AC-8C64-0F47-241650542508}"/>
              </a:ext>
            </a:extLst>
          </p:cNvPr>
          <p:cNvPicPr>
            <a:picLocks noChangeAspect="1"/>
          </p:cNvPicPr>
          <p:nvPr/>
        </p:nvPicPr>
        <p:blipFill>
          <a:blip r:embed="rId7"/>
          <a:stretch>
            <a:fillRect/>
          </a:stretch>
        </p:blipFill>
        <p:spPr>
          <a:xfrm>
            <a:off x="7466688" y="61351"/>
            <a:ext cx="2048434" cy="1201016"/>
          </a:xfrm>
          <a:prstGeom prst="rect">
            <a:avLst/>
          </a:prstGeom>
        </p:spPr>
      </p:pic>
      <p:pic>
        <p:nvPicPr>
          <p:cNvPr id="5" name="Afbeelding 4" descr="Afbeelding met schermopname, Mobiele telefoon, Graphics, ontwerp&#10;&#10;Automatisch gegenereerde beschrijving">
            <a:extLst>
              <a:ext uri="{FF2B5EF4-FFF2-40B4-BE49-F238E27FC236}">
                <a16:creationId xmlns:a16="http://schemas.microsoft.com/office/drawing/2014/main" id="{7C9DF241-E438-E0D2-2200-3928F0A81707}"/>
              </a:ext>
            </a:extLst>
          </p:cNvPr>
          <p:cNvPicPr>
            <a:picLocks noChangeAspect="1"/>
          </p:cNvPicPr>
          <p:nvPr/>
        </p:nvPicPr>
        <p:blipFill>
          <a:blip r:embed="rId8" cstate="print">
            <a:extLst>
              <a:ext uri="{28A0092B-C50C-407E-A947-70E740481C1C}">
                <a14:useLocalDpi xmlns:a14="http://schemas.microsoft.com/office/drawing/2010/main" val="0"/>
              </a:ext>
            </a:extLst>
          </a:blip>
          <a:stretch>
            <a:fillRect/>
          </a:stretch>
        </p:blipFill>
        <p:spPr>
          <a:xfrm>
            <a:off x="833926" y="2228480"/>
            <a:ext cx="1542421" cy="1542421"/>
          </a:xfrm>
          <a:prstGeom prst="rect">
            <a:avLst/>
          </a:prstGeom>
        </p:spPr>
      </p:pic>
      <p:pic>
        <p:nvPicPr>
          <p:cNvPr id="7" name="Afbeelding 6" descr="Afbeelding met logo, schermopname, Graphics, symbool&#10;&#10;Automatisch gegenereerde beschrijving">
            <a:extLst>
              <a:ext uri="{FF2B5EF4-FFF2-40B4-BE49-F238E27FC236}">
                <a16:creationId xmlns:a16="http://schemas.microsoft.com/office/drawing/2014/main" id="{95ABAB70-D489-30D2-6C10-6A318BA91FAB}"/>
              </a:ext>
            </a:extLst>
          </p:cNvPr>
          <p:cNvPicPr>
            <a:picLocks noChangeAspect="1"/>
          </p:cNvPicPr>
          <p:nvPr/>
        </p:nvPicPr>
        <p:blipFill>
          <a:blip r:embed="rId9" cstate="print">
            <a:extLst>
              <a:ext uri="{28A0092B-C50C-407E-A947-70E740481C1C}">
                <a14:useLocalDpi xmlns:a14="http://schemas.microsoft.com/office/drawing/2010/main" val="0"/>
              </a:ext>
            </a:extLst>
          </a:blip>
          <a:stretch>
            <a:fillRect/>
          </a:stretch>
        </p:blipFill>
        <p:spPr>
          <a:xfrm>
            <a:off x="2769702" y="2325318"/>
            <a:ext cx="1477250" cy="1477250"/>
          </a:xfrm>
          <a:prstGeom prst="rect">
            <a:avLst/>
          </a:prstGeom>
        </p:spPr>
      </p:pic>
      <p:pic>
        <p:nvPicPr>
          <p:cNvPr id="9" name="Afbeelding 8" descr="Afbeelding met Graphics, cirkel, grafische vormgeving, symbool&#10;&#10;Automatisch gegenereerde beschrijving">
            <a:extLst>
              <a:ext uri="{FF2B5EF4-FFF2-40B4-BE49-F238E27FC236}">
                <a16:creationId xmlns:a16="http://schemas.microsoft.com/office/drawing/2014/main" id="{294DC91C-277B-A296-7562-1F86B2B177C1}"/>
              </a:ext>
            </a:extLst>
          </p:cNvPr>
          <p:cNvPicPr>
            <a:picLocks noChangeAspect="1"/>
          </p:cNvPicPr>
          <p:nvPr/>
        </p:nvPicPr>
        <p:blipFill>
          <a:blip r:embed="rId10" cstate="print">
            <a:extLst>
              <a:ext uri="{28A0092B-C50C-407E-A947-70E740481C1C}">
                <a14:useLocalDpi xmlns:a14="http://schemas.microsoft.com/office/drawing/2010/main" val="0"/>
              </a:ext>
            </a:extLst>
          </a:blip>
          <a:stretch>
            <a:fillRect/>
          </a:stretch>
        </p:blipFill>
        <p:spPr>
          <a:xfrm>
            <a:off x="8459452" y="2228478"/>
            <a:ext cx="1542423" cy="1542423"/>
          </a:xfrm>
          <a:prstGeom prst="rect">
            <a:avLst/>
          </a:prstGeom>
        </p:spPr>
      </p:pic>
      <p:pic>
        <p:nvPicPr>
          <p:cNvPr id="12" name="Afbeelding 11" descr="Afbeelding met Graphics, cirkel, schermopname, grafische vormgeving&#10;&#10;Automatisch gegenereerde beschrijving">
            <a:extLst>
              <a:ext uri="{FF2B5EF4-FFF2-40B4-BE49-F238E27FC236}">
                <a16:creationId xmlns:a16="http://schemas.microsoft.com/office/drawing/2014/main" id="{7A5B95DD-05DB-BBA1-2E09-B3C104C44911}"/>
              </a:ext>
            </a:extLst>
          </p:cNvPr>
          <p:cNvPicPr>
            <a:picLocks noChangeAspect="1"/>
          </p:cNvPicPr>
          <p:nvPr/>
        </p:nvPicPr>
        <p:blipFill>
          <a:blip r:embed="rId11" cstate="print">
            <a:extLst>
              <a:ext uri="{28A0092B-C50C-407E-A947-70E740481C1C}">
                <a14:useLocalDpi xmlns:a14="http://schemas.microsoft.com/office/drawing/2010/main" val="0"/>
              </a:ext>
            </a:extLst>
          </a:blip>
          <a:stretch>
            <a:fillRect/>
          </a:stretch>
        </p:blipFill>
        <p:spPr>
          <a:xfrm>
            <a:off x="4657734" y="2218499"/>
            <a:ext cx="1531543" cy="1531543"/>
          </a:xfrm>
          <a:prstGeom prst="rect">
            <a:avLst/>
          </a:prstGeom>
        </p:spPr>
      </p:pic>
      <p:pic>
        <p:nvPicPr>
          <p:cNvPr id="55" name="Afbeelding 54">
            <a:extLst>
              <a:ext uri="{FF2B5EF4-FFF2-40B4-BE49-F238E27FC236}">
                <a16:creationId xmlns:a16="http://schemas.microsoft.com/office/drawing/2014/main" id="{948A499A-5A61-8019-6042-EB0D81F00F0A}"/>
              </a:ext>
            </a:extLst>
          </p:cNvPr>
          <p:cNvPicPr>
            <a:picLocks noChangeAspect="1"/>
          </p:cNvPicPr>
          <p:nvPr/>
        </p:nvPicPr>
        <p:blipFill>
          <a:blip r:embed="rId12" cstate="print">
            <a:extLst>
              <a:ext uri="{28A0092B-C50C-407E-A947-70E740481C1C}">
                <a14:useLocalDpi xmlns:a14="http://schemas.microsoft.com/office/drawing/2010/main" val="0"/>
              </a:ext>
            </a:extLst>
          </a:blip>
          <a:stretch>
            <a:fillRect/>
          </a:stretch>
        </p:blipFill>
        <p:spPr>
          <a:xfrm>
            <a:off x="6539568" y="2259014"/>
            <a:ext cx="1502396" cy="1502396"/>
          </a:xfrm>
          <a:prstGeom prst="rect">
            <a:avLst/>
          </a:prstGeom>
        </p:spPr>
      </p:pic>
      <p:pic>
        <p:nvPicPr>
          <p:cNvPr id="56" name="Afbeelding 55" descr="Afbeelding met schermopname, plein, ontwerp&#10;&#10;Automatisch gegenereerde beschrijving">
            <a:extLst>
              <a:ext uri="{FF2B5EF4-FFF2-40B4-BE49-F238E27FC236}">
                <a16:creationId xmlns:a16="http://schemas.microsoft.com/office/drawing/2014/main" id="{141E91B1-CAC0-BB5E-1E0F-6430AD2F9115}"/>
              </a:ext>
            </a:extLst>
          </p:cNvPr>
          <p:cNvPicPr>
            <a:picLocks noChangeAspect="1"/>
          </p:cNvPicPr>
          <p:nvPr/>
        </p:nvPicPr>
        <p:blipFill>
          <a:blip r:embed="rId13" cstate="print">
            <a:extLst>
              <a:ext uri="{28A0092B-C50C-407E-A947-70E740481C1C}">
                <a14:useLocalDpi xmlns:a14="http://schemas.microsoft.com/office/drawing/2010/main" val="0"/>
              </a:ext>
            </a:extLst>
          </a:blip>
          <a:stretch>
            <a:fillRect/>
          </a:stretch>
        </p:blipFill>
        <p:spPr>
          <a:xfrm>
            <a:off x="841036" y="4132554"/>
            <a:ext cx="1441933" cy="1441933"/>
          </a:xfrm>
          <a:prstGeom prst="rect">
            <a:avLst/>
          </a:prstGeom>
        </p:spPr>
      </p:pic>
      <p:pic>
        <p:nvPicPr>
          <p:cNvPr id="57" name="Afbeelding 56" descr="Afbeelding met schermopname, Graphics, logo, symbool&#10;&#10;Automatisch gegenereerde beschrijving">
            <a:extLst>
              <a:ext uri="{FF2B5EF4-FFF2-40B4-BE49-F238E27FC236}">
                <a16:creationId xmlns:a16="http://schemas.microsoft.com/office/drawing/2014/main" id="{04999561-33CE-5643-F8A1-E3371AED50F0}"/>
              </a:ext>
            </a:extLst>
          </p:cNvPr>
          <p:cNvPicPr>
            <a:picLocks noChangeAspect="1"/>
          </p:cNvPicPr>
          <p:nvPr/>
        </p:nvPicPr>
        <p:blipFill>
          <a:blip r:embed="rId14" cstate="print">
            <a:extLst>
              <a:ext uri="{28A0092B-C50C-407E-A947-70E740481C1C}">
                <a14:useLocalDpi xmlns:a14="http://schemas.microsoft.com/office/drawing/2010/main" val="0"/>
              </a:ext>
            </a:extLst>
          </a:blip>
          <a:stretch>
            <a:fillRect/>
          </a:stretch>
        </p:blipFill>
        <p:spPr>
          <a:xfrm>
            <a:off x="4588845" y="4004250"/>
            <a:ext cx="1615176" cy="1615176"/>
          </a:xfrm>
          <a:prstGeom prst="rect">
            <a:avLst/>
          </a:prstGeom>
        </p:spPr>
      </p:pic>
      <p:sp>
        <p:nvSpPr>
          <p:cNvPr id="11" name="Tekstvak 10">
            <a:extLst>
              <a:ext uri="{FF2B5EF4-FFF2-40B4-BE49-F238E27FC236}">
                <a16:creationId xmlns:a16="http://schemas.microsoft.com/office/drawing/2014/main" id="{4A5933F1-358A-FD18-3248-972BE71ED2EE}"/>
              </a:ext>
            </a:extLst>
          </p:cNvPr>
          <p:cNvSpPr txBox="1"/>
          <p:nvPr/>
        </p:nvSpPr>
        <p:spPr>
          <a:xfrm>
            <a:off x="682202" y="1713912"/>
            <a:ext cx="8421151" cy="400110"/>
          </a:xfrm>
          <a:prstGeom prst="rect">
            <a:avLst/>
          </a:prstGeom>
          <a:noFill/>
        </p:spPr>
        <p:txBody>
          <a:bodyPr wrap="none" lIns="91440" tIns="45720" rIns="91440" bIns="45720" rtlCol="0" anchor="t">
            <a:spAutoFit/>
          </a:bodyPr>
          <a:lstStyle/>
          <a:p>
            <a:r>
              <a:rPr lang="nl-NL" sz="2000">
                <a:solidFill>
                  <a:srgbClr val="505050"/>
                </a:solidFill>
                <a:ea typeface="+mn-lt"/>
                <a:cs typeface="+mn-lt"/>
              </a:rPr>
              <a:t>Deze </a:t>
            </a:r>
            <a:r>
              <a:rPr lang="nl-NL" sz="2000" b="1">
                <a:solidFill>
                  <a:srgbClr val="E52E70"/>
                </a:solidFill>
                <a:ea typeface="+mn-lt"/>
                <a:cs typeface="+mn-lt"/>
              </a:rPr>
              <a:t>onderwerpen</a:t>
            </a:r>
            <a:r>
              <a:rPr lang="nl-NL" sz="2000">
                <a:solidFill>
                  <a:srgbClr val="505050"/>
                </a:solidFill>
                <a:ea typeface="+mn-lt"/>
                <a:cs typeface="+mn-lt"/>
              </a:rPr>
              <a:t> zijn beschikbaar, met uitleg en eenvoudige stappen:</a:t>
            </a:r>
            <a:endParaRPr lang="en-US" sz="2000">
              <a:cs typeface="Arial"/>
            </a:endParaRPr>
          </a:p>
        </p:txBody>
      </p:sp>
    </p:spTree>
    <p:extLst>
      <p:ext uri="{BB962C8B-B14F-4D97-AF65-F5344CB8AC3E}">
        <p14:creationId xmlns:p14="http://schemas.microsoft.com/office/powerpoint/2010/main" val="2487331721"/>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itel 3">
            <a:extLst>
              <a:ext uri="{FF2B5EF4-FFF2-40B4-BE49-F238E27FC236}">
                <a16:creationId xmlns:a16="http://schemas.microsoft.com/office/drawing/2014/main" id="{78A6BCFB-4046-E1D9-2D16-2D8CD04B9AEB}"/>
              </a:ext>
            </a:extLst>
          </p:cNvPr>
          <p:cNvSpPr>
            <a:spLocks noGrp="1"/>
          </p:cNvSpPr>
          <p:nvPr>
            <p:ph type="title"/>
          </p:nvPr>
        </p:nvSpPr>
        <p:spPr/>
        <p:txBody>
          <a:bodyPr/>
          <a:lstStyle/>
          <a:p>
            <a:r>
              <a:rPr lang="nl-NL"/>
              <a:t>Ga naar </a:t>
            </a:r>
            <a:r>
              <a:rPr lang="nl-NL">
                <a:solidFill>
                  <a:srgbClr val="E52E70"/>
                </a:solidFill>
              </a:rPr>
              <a:t>Bankinformatiepunt.nl</a:t>
            </a:r>
            <a:endParaRPr lang="nl-NL">
              <a:solidFill>
                <a:srgbClr val="E52E70"/>
              </a:solidFill>
              <a:highlight>
                <a:srgbClr val="FFFF00"/>
              </a:highlight>
            </a:endParaRPr>
          </a:p>
        </p:txBody>
      </p:sp>
      <p:pic>
        <p:nvPicPr>
          <p:cNvPr id="3" name="Afbeelding 2">
            <a:extLst>
              <a:ext uri="{FF2B5EF4-FFF2-40B4-BE49-F238E27FC236}">
                <a16:creationId xmlns:a16="http://schemas.microsoft.com/office/drawing/2014/main" id="{46D18D3B-51AC-8C64-0F47-241650542508}"/>
              </a:ext>
            </a:extLst>
          </p:cNvPr>
          <p:cNvPicPr>
            <a:picLocks noChangeAspect="1"/>
          </p:cNvPicPr>
          <p:nvPr/>
        </p:nvPicPr>
        <p:blipFill>
          <a:blip r:embed="rId3"/>
          <a:stretch>
            <a:fillRect/>
          </a:stretch>
        </p:blipFill>
        <p:spPr>
          <a:xfrm>
            <a:off x="7466688" y="61351"/>
            <a:ext cx="2048434" cy="1201016"/>
          </a:xfrm>
          <a:prstGeom prst="rect">
            <a:avLst/>
          </a:prstGeom>
        </p:spPr>
      </p:pic>
      <p:sp>
        <p:nvSpPr>
          <p:cNvPr id="11" name="Tekstvak 10">
            <a:extLst>
              <a:ext uri="{FF2B5EF4-FFF2-40B4-BE49-F238E27FC236}">
                <a16:creationId xmlns:a16="http://schemas.microsoft.com/office/drawing/2014/main" id="{4A5933F1-358A-FD18-3248-972BE71ED2EE}"/>
              </a:ext>
            </a:extLst>
          </p:cNvPr>
          <p:cNvSpPr txBox="1"/>
          <p:nvPr/>
        </p:nvSpPr>
        <p:spPr>
          <a:xfrm>
            <a:off x="711395" y="1713472"/>
            <a:ext cx="10482485" cy="400110"/>
          </a:xfrm>
          <a:prstGeom prst="rect">
            <a:avLst/>
          </a:prstGeom>
          <a:noFill/>
        </p:spPr>
        <p:txBody>
          <a:bodyPr wrap="none" lIns="91440" tIns="45720" rIns="91440" bIns="45720" rtlCol="0" anchor="t">
            <a:spAutoFit/>
          </a:bodyPr>
          <a:lstStyle/>
          <a:p>
            <a:r>
              <a:rPr lang="nl-NL" sz="2000" dirty="0">
                <a:solidFill>
                  <a:srgbClr val="505050"/>
                </a:solidFill>
              </a:rPr>
              <a:t>Scan de volgende </a:t>
            </a:r>
            <a:r>
              <a:rPr lang="nl-NL" sz="2000" b="1" dirty="0">
                <a:solidFill>
                  <a:srgbClr val="E52E70"/>
                </a:solidFill>
              </a:rPr>
              <a:t>QR-code</a:t>
            </a:r>
            <a:r>
              <a:rPr lang="nl-NL" sz="2000" dirty="0">
                <a:solidFill>
                  <a:srgbClr val="505050"/>
                </a:solidFill>
              </a:rPr>
              <a:t> op om de website </a:t>
            </a:r>
            <a:r>
              <a:rPr lang="nl-NL" sz="2000" b="1" dirty="0">
                <a:solidFill>
                  <a:srgbClr val="505050"/>
                </a:solidFill>
                <a:hlinkClick r:id="rId4"/>
              </a:rPr>
              <a:t>www.bankinformatiepunt.nl</a:t>
            </a:r>
            <a:r>
              <a:rPr lang="nl-NL" sz="2000" dirty="0">
                <a:solidFill>
                  <a:srgbClr val="505050"/>
                </a:solidFill>
              </a:rPr>
              <a:t> uit te komen. </a:t>
            </a:r>
            <a:endParaRPr lang="nl-NL" sz="2000" dirty="0">
              <a:solidFill>
                <a:srgbClr val="505050"/>
              </a:solidFill>
              <a:cs typeface="Arial"/>
            </a:endParaRPr>
          </a:p>
        </p:txBody>
      </p:sp>
      <p:pic>
        <p:nvPicPr>
          <p:cNvPr id="5" name="Afbeelding 4" descr="Afbeelding met patroon, Graphics, pixel, ontwerp&#10;&#10;Door AI gegenereerde inhoud is mogelijk onjuist.">
            <a:extLst>
              <a:ext uri="{FF2B5EF4-FFF2-40B4-BE49-F238E27FC236}">
                <a16:creationId xmlns:a16="http://schemas.microsoft.com/office/drawing/2014/main" id="{37419942-AC36-09DD-DA07-A726329FD5A2}"/>
              </a:ext>
            </a:extLst>
          </p:cNvPr>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4333875" y="2864364"/>
            <a:ext cx="3524250" cy="3524250"/>
          </a:xfrm>
          <a:prstGeom prst="rect">
            <a:avLst/>
          </a:prstGeom>
        </p:spPr>
      </p:pic>
    </p:spTree>
    <p:extLst>
      <p:ext uri="{BB962C8B-B14F-4D97-AF65-F5344CB8AC3E}">
        <p14:creationId xmlns:p14="http://schemas.microsoft.com/office/powerpoint/2010/main" val="225488685"/>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0" name="Rechthoek: afgeronde hoeken 19">
            <a:extLst>
              <a:ext uri="{FF2B5EF4-FFF2-40B4-BE49-F238E27FC236}">
                <a16:creationId xmlns:a16="http://schemas.microsoft.com/office/drawing/2014/main" id="{DFE6C91C-5D3A-275D-3806-2FEA6DA44CCB}"/>
              </a:ext>
            </a:extLst>
          </p:cNvPr>
          <p:cNvSpPr/>
          <p:nvPr/>
        </p:nvSpPr>
        <p:spPr>
          <a:xfrm>
            <a:off x="207325" y="1603158"/>
            <a:ext cx="2738038" cy="5016425"/>
          </a:xfrm>
          <a:prstGeom prst="roundRect">
            <a:avLst>
              <a:gd name="adj" fmla="val 35533"/>
            </a:avLst>
          </a:prstGeom>
          <a:solidFill>
            <a:schemeClr val="accent5"/>
          </a:solid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nl-NL"/>
          </a:p>
        </p:txBody>
      </p:sp>
      <p:sp>
        <p:nvSpPr>
          <p:cNvPr id="13" name="Rechthoek: afgeronde hoeken 12">
            <a:extLst>
              <a:ext uri="{FF2B5EF4-FFF2-40B4-BE49-F238E27FC236}">
                <a16:creationId xmlns:a16="http://schemas.microsoft.com/office/drawing/2014/main" id="{4A46627C-8B6E-B4CB-6646-8D068F63DB68}"/>
              </a:ext>
            </a:extLst>
          </p:cNvPr>
          <p:cNvSpPr/>
          <p:nvPr/>
        </p:nvSpPr>
        <p:spPr>
          <a:xfrm>
            <a:off x="9075414" y="1532947"/>
            <a:ext cx="2847134" cy="5086635"/>
          </a:xfrm>
          <a:prstGeom prst="roundRect">
            <a:avLst>
              <a:gd name="adj" fmla="val 35533"/>
            </a:avLst>
          </a:prstGeom>
          <a:solidFill>
            <a:schemeClr val="accent4"/>
          </a:solidFill>
          <a:ln>
            <a:noFill/>
          </a:ln>
        </p:spPr>
        <p:style>
          <a:lnRef idx="0">
            <a:scrgbClr r="0" g="0" b="0"/>
          </a:lnRef>
          <a:fillRef idx="0">
            <a:scrgbClr r="0" g="0" b="0"/>
          </a:fillRef>
          <a:effectRef idx="0">
            <a:scrgbClr r="0" g="0" b="0"/>
          </a:effectRef>
          <a:fontRef idx="minor">
            <a:schemeClr val="lt1"/>
          </a:fontRef>
        </p:style>
        <p:txBody>
          <a:bodyPr rtlCol="0" anchor="ctr"/>
          <a:lstStyle/>
          <a:p>
            <a:pPr algn="ctr"/>
            <a:endParaRPr lang="nl-NL"/>
          </a:p>
        </p:txBody>
      </p:sp>
      <p:sp>
        <p:nvSpPr>
          <p:cNvPr id="2" name="Tijdelijke aanduiding voor dianummer 1">
            <a:extLst>
              <a:ext uri="{FF2B5EF4-FFF2-40B4-BE49-F238E27FC236}">
                <a16:creationId xmlns:a16="http://schemas.microsoft.com/office/drawing/2014/main" id="{427BC9A7-59C4-47BD-38F5-24C8BF49D4F1}"/>
              </a:ext>
            </a:extLst>
          </p:cNvPr>
          <p:cNvSpPr>
            <a:spLocks noGrp="1"/>
          </p:cNvSpPr>
          <p:nvPr>
            <p:ph type="sldNum" sz="quarter" idx="12"/>
          </p:nvPr>
        </p:nvSpPr>
        <p:spPr/>
        <p:txBody>
          <a:bodyPr/>
          <a:lstStyle/>
          <a:p>
            <a:pPr algn="r"/>
            <a:fld id="{D96B53CE-DA57-4586-B1D9-0E4CD3A70BD0}" type="slidenum">
              <a:rPr lang="nl-NL" smtClean="0"/>
              <a:pPr algn="r"/>
              <a:t>8</a:t>
            </a:fld>
            <a:endParaRPr lang="nl-NL"/>
          </a:p>
        </p:txBody>
      </p:sp>
      <p:sp>
        <p:nvSpPr>
          <p:cNvPr id="3" name="Tijdelijke aanduiding voor inhoud 2">
            <a:extLst>
              <a:ext uri="{FF2B5EF4-FFF2-40B4-BE49-F238E27FC236}">
                <a16:creationId xmlns:a16="http://schemas.microsoft.com/office/drawing/2014/main" id="{793F1F89-BD4B-5DEF-2DD4-226CF826C256}"/>
              </a:ext>
            </a:extLst>
          </p:cNvPr>
          <p:cNvSpPr>
            <a:spLocks noGrp="1"/>
          </p:cNvSpPr>
          <p:nvPr>
            <p:ph idx="1"/>
          </p:nvPr>
        </p:nvSpPr>
        <p:spPr>
          <a:xfrm>
            <a:off x="874489" y="1584650"/>
            <a:ext cx="8312524" cy="4525963"/>
          </a:xfrm>
        </p:spPr>
        <p:txBody>
          <a:bodyPr vert="horz" lIns="0" tIns="45720" rIns="0" bIns="45720" rtlCol="0" anchor="t">
            <a:noAutofit/>
          </a:bodyPr>
          <a:lstStyle/>
          <a:p>
            <a:pPr marL="0" indent="0">
              <a:buNone/>
            </a:pPr>
            <a:endParaRPr lang="nl-NL" i="0" dirty="0">
              <a:solidFill>
                <a:srgbClr val="43177E"/>
              </a:solidFill>
              <a:effectLst/>
              <a:latin typeface="+mj-lt"/>
              <a:cs typeface="Arial"/>
            </a:endParaRPr>
          </a:p>
          <a:p>
            <a:pPr marL="0" indent="0">
              <a:buNone/>
            </a:pPr>
            <a:endParaRPr lang="nl-NL" i="0" dirty="0">
              <a:solidFill>
                <a:srgbClr val="43177E"/>
              </a:solidFill>
              <a:effectLst/>
              <a:latin typeface="+mj-lt"/>
              <a:cs typeface="Arial"/>
            </a:endParaRPr>
          </a:p>
          <a:p>
            <a:endParaRPr lang="nl-NL" i="0" dirty="0">
              <a:solidFill>
                <a:srgbClr val="43177E"/>
              </a:solidFill>
              <a:effectLst/>
              <a:latin typeface="+mj-lt"/>
              <a:cs typeface="Arial"/>
            </a:endParaRPr>
          </a:p>
          <a:p>
            <a:endParaRPr lang="nl-NL" i="0" dirty="0">
              <a:solidFill>
                <a:srgbClr val="E62F70"/>
              </a:solidFill>
              <a:effectLst/>
              <a:latin typeface="+mj-lt"/>
              <a:cs typeface="Arial"/>
            </a:endParaRPr>
          </a:p>
          <a:p>
            <a:pPr marL="388620" indent="-388620" algn="l"/>
            <a:endParaRPr lang="nl-NL" dirty="0">
              <a:solidFill>
                <a:srgbClr val="221C44"/>
              </a:solidFill>
              <a:latin typeface="Atkinson Hyperlegible"/>
            </a:endParaRPr>
          </a:p>
          <a:p>
            <a:pPr marL="388620" indent="-388620" algn="l"/>
            <a:endParaRPr lang="nl-NL" b="0" i="0" dirty="0">
              <a:solidFill>
                <a:srgbClr val="221C44"/>
              </a:solidFill>
              <a:effectLst/>
              <a:latin typeface="Atkinson Hyperlegible"/>
            </a:endParaRPr>
          </a:p>
          <a:p>
            <a:pPr marL="388620" indent="-388620"/>
            <a:endParaRPr lang="nl-NL" dirty="0">
              <a:cs typeface="Arial" panose="020B0604020202020204"/>
            </a:endParaRPr>
          </a:p>
        </p:txBody>
      </p:sp>
      <p:sp>
        <p:nvSpPr>
          <p:cNvPr id="4" name="Titel 3">
            <a:extLst>
              <a:ext uri="{FF2B5EF4-FFF2-40B4-BE49-F238E27FC236}">
                <a16:creationId xmlns:a16="http://schemas.microsoft.com/office/drawing/2014/main" id="{5872E5E6-431F-F5E1-05DF-EE8CD0274BF8}"/>
              </a:ext>
            </a:extLst>
          </p:cNvPr>
          <p:cNvSpPr>
            <a:spLocks noGrp="1"/>
          </p:cNvSpPr>
          <p:nvPr>
            <p:ph type="title"/>
          </p:nvPr>
        </p:nvSpPr>
        <p:spPr/>
        <p:txBody>
          <a:bodyPr/>
          <a:lstStyle/>
          <a:p>
            <a:r>
              <a:rPr lang="nl-NL"/>
              <a:t>Overzicht informatie en leermiddelen: </a:t>
            </a:r>
            <a:r>
              <a:rPr lang="nl-NL">
                <a:solidFill>
                  <a:schemeClr val="accent2"/>
                </a:solidFill>
              </a:rPr>
              <a:t>een update</a:t>
            </a:r>
          </a:p>
        </p:txBody>
      </p:sp>
      <p:pic>
        <p:nvPicPr>
          <p:cNvPr id="8" name="Afbeelding 7" descr="Afbeelding met clipart, zoogdier, varken, tekenfilm&#10;&#10;Automatisch gegenereerde beschrijving">
            <a:extLst>
              <a:ext uri="{FF2B5EF4-FFF2-40B4-BE49-F238E27FC236}">
                <a16:creationId xmlns:a16="http://schemas.microsoft.com/office/drawing/2014/main" id="{20C07C4E-EAAF-BFA8-87E9-685257D900D1}"/>
              </a:ext>
            </a:extLst>
          </p:cNvPr>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974690" y="2755663"/>
            <a:ext cx="1191099" cy="1191099"/>
          </a:xfrm>
          <a:prstGeom prst="rect">
            <a:avLst/>
          </a:prstGeom>
        </p:spPr>
      </p:pic>
      <p:sp>
        <p:nvSpPr>
          <p:cNvPr id="11" name="Tekstvak 10">
            <a:extLst>
              <a:ext uri="{FF2B5EF4-FFF2-40B4-BE49-F238E27FC236}">
                <a16:creationId xmlns:a16="http://schemas.microsoft.com/office/drawing/2014/main" id="{B712BDAA-975A-1C7D-4695-27BD90FBD7EB}"/>
              </a:ext>
            </a:extLst>
          </p:cNvPr>
          <p:cNvSpPr txBox="1"/>
          <p:nvPr/>
        </p:nvSpPr>
        <p:spPr>
          <a:xfrm>
            <a:off x="9072444" y="1835732"/>
            <a:ext cx="2988511" cy="677108"/>
          </a:xfrm>
          <a:prstGeom prst="rect">
            <a:avLst/>
          </a:prstGeom>
          <a:noFill/>
        </p:spPr>
        <p:txBody>
          <a:bodyPr wrap="square" lIns="91440" tIns="45720" rIns="91440" bIns="45720" rtlCol="0" anchor="t">
            <a:spAutoFit/>
          </a:bodyPr>
          <a:lstStyle/>
          <a:p>
            <a:endParaRPr lang="nl-NL" dirty="0">
              <a:solidFill>
                <a:schemeClr val="accent1"/>
              </a:solidFill>
            </a:endParaRPr>
          </a:p>
          <a:p>
            <a:r>
              <a:rPr lang="nl-NL" sz="2000" b="1" dirty="0">
                <a:solidFill>
                  <a:srgbClr val="E52E70"/>
                </a:solidFill>
                <a:hlinkClick r:id="rId4">
                  <a:extLst>
                    <a:ext uri="{A12FA001-AC4F-418D-AE19-62706E023703}">
                      <ahyp:hlinkClr xmlns:ahyp="http://schemas.microsoft.com/office/drawing/2018/hyperlinkcolor" val="tx"/>
                    </a:ext>
                  </a:extLst>
                </a:hlinkClick>
              </a:rPr>
              <a:t>Bankinformatiepunt.nl</a:t>
            </a:r>
            <a:endParaRPr lang="nl-NL" sz="2000" b="1" dirty="0">
              <a:solidFill>
                <a:srgbClr val="E52E70"/>
              </a:solidFill>
              <a:cs typeface="Arial"/>
            </a:endParaRPr>
          </a:p>
        </p:txBody>
      </p:sp>
      <p:sp>
        <p:nvSpPr>
          <p:cNvPr id="6" name="Rechthoek: afgeronde hoeken 19">
            <a:extLst>
              <a:ext uri="{FF2B5EF4-FFF2-40B4-BE49-F238E27FC236}">
                <a16:creationId xmlns:a16="http://schemas.microsoft.com/office/drawing/2014/main" id="{A0A407E3-38A2-0127-93AF-04F5E6AE1045}"/>
              </a:ext>
            </a:extLst>
          </p:cNvPr>
          <p:cNvSpPr/>
          <p:nvPr/>
        </p:nvSpPr>
        <p:spPr>
          <a:xfrm>
            <a:off x="3151417" y="1586650"/>
            <a:ext cx="2709225" cy="5032933"/>
          </a:xfrm>
          <a:prstGeom prst="roundRect">
            <a:avLst>
              <a:gd name="adj" fmla="val 35533"/>
            </a:avLst>
          </a:prstGeom>
          <a:solidFill>
            <a:schemeClr val="bg2"/>
          </a:solid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nl-NL"/>
          </a:p>
        </p:txBody>
      </p:sp>
      <p:sp>
        <p:nvSpPr>
          <p:cNvPr id="7" name="Rechthoek: afgeronde hoeken 19">
            <a:extLst>
              <a:ext uri="{FF2B5EF4-FFF2-40B4-BE49-F238E27FC236}">
                <a16:creationId xmlns:a16="http://schemas.microsoft.com/office/drawing/2014/main" id="{1521112C-B9A0-C4A4-EDBB-CDB91E3BD64F}"/>
              </a:ext>
            </a:extLst>
          </p:cNvPr>
          <p:cNvSpPr/>
          <p:nvPr/>
        </p:nvSpPr>
        <p:spPr>
          <a:xfrm>
            <a:off x="6095692" y="1604179"/>
            <a:ext cx="2765835" cy="5015404"/>
          </a:xfrm>
          <a:prstGeom prst="roundRect">
            <a:avLst>
              <a:gd name="adj" fmla="val 35533"/>
            </a:avLst>
          </a:prstGeom>
          <a:solidFill>
            <a:schemeClr val="bg1">
              <a:lumMod val="95000"/>
            </a:schemeClr>
          </a:solidFill>
          <a:ln>
            <a:noFill/>
          </a:ln>
        </p:spPr>
        <p:style>
          <a:lnRef idx="2">
            <a:schemeClr val="accent1">
              <a:shade val="15000"/>
            </a:schemeClr>
          </a:lnRef>
          <a:fillRef idx="1">
            <a:schemeClr val="accent1"/>
          </a:fillRef>
          <a:effectRef idx="0">
            <a:schemeClr val="accent1"/>
          </a:effectRef>
          <a:fontRef idx="minor">
            <a:schemeClr val="lt1"/>
          </a:fontRef>
        </p:style>
        <p:txBody>
          <a:bodyPr lIns="91440" tIns="45720" rIns="91440" bIns="45720" rtlCol="0" anchor="ctr"/>
          <a:lstStyle/>
          <a:p>
            <a:pPr algn="ctr"/>
            <a:endParaRPr lang="en-US" sz="1200">
              <a:latin typeface="Aptos"/>
            </a:endParaRPr>
          </a:p>
        </p:txBody>
      </p:sp>
      <p:pic>
        <p:nvPicPr>
          <p:cNvPr id="1026" name="Picture 2" descr="Oefenen.nl">
            <a:extLst>
              <a:ext uri="{FF2B5EF4-FFF2-40B4-BE49-F238E27FC236}">
                <a16:creationId xmlns:a16="http://schemas.microsoft.com/office/drawing/2014/main" id="{A062156F-A107-B1A0-4DD5-80B24CBE832F}"/>
              </a:ext>
            </a:extLst>
          </p:cNvPr>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6472099" y="2985966"/>
            <a:ext cx="2332241" cy="638850"/>
          </a:xfrm>
          <a:prstGeom prst="roundRect">
            <a:avLst/>
          </a:prstGeom>
          <a:noFill/>
          <a:extLst>
            <a:ext uri="{909E8E84-426E-40DD-AFC4-6F175D3DCCD1}">
              <a14:hiddenFill xmlns:a14="http://schemas.microsoft.com/office/drawing/2010/main">
                <a:solidFill>
                  <a:srgbClr val="FFFFFF"/>
                </a:solidFill>
              </a14:hiddenFill>
            </a:ext>
          </a:extLst>
        </p:spPr>
      </p:pic>
      <p:pic>
        <p:nvPicPr>
          <p:cNvPr id="9" name="Graphic 8">
            <a:extLst>
              <a:ext uri="{FF2B5EF4-FFF2-40B4-BE49-F238E27FC236}">
                <a16:creationId xmlns:a16="http://schemas.microsoft.com/office/drawing/2014/main" id="{4D32A0F4-73B3-6E35-4949-B20856B04107}"/>
              </a:ext>
            </a:extLst>
          </p:cNvPr>
          <p:cNvPicPr>
            <a:picLocks noChangeAspect="1"/>
          </p:cNvPicPr>
          <p:nvPr/>
        </p:nvPicPr>
        <p:blipFill>
          <a:blip r:embed="rId6">
            <a:extLst>
              <a:ext uri="{96DAC541-7B7A-43D3-8B79-37D633B846F1}">
                <asvg:svgBlip xmlns:asvg="http://schemas.microsoft.com/office/drawing/2016/SVG/main" r:embed="rId7"/>
              </a:ext>
            </a:extLst>
          </a:blip>
          <a:stretch>
            <a:fillRect/>
          </a:stretch>
        </p:blipFill>
        <p:spPr>
          <a:xfrm>
            <a:off x="3733818" y="2756304"/>
            <a:ext cx="1348326" cy="1348326"/>
          </a:xfrm>
          <a:prstGeom prst="rect">
            <a:avLst/>
          </a:prstGeom>
        </p:spPr>
      </p:pic>
      <p:sp>
        <p:nvSpPr>
          <p:cNvPr id="18" name="TextBox 17">
            <a:extLst>
              <a:ext uri="{FF2B5EF4-FFF2-40B4-BE49-F238E27FC236}">
                <a16:creationId xmlns:a16="http://schemas.microsoft.com/office/drawing/2014/main" id="{0C6FD29A-D5C8-D852-334A-D11D4E9DEA51}"/>
              </a:ext>
            </a:extLst>
          </p:cNvPr>
          <p:cNvSpPr txBox="1"/>
          <p:nvPr/>
        </p:nvSpPr>
        <p:spPr>
          <a:xfrm>
            <a:off x="6666722" y="2089907"/>
            <a:ext cx="1626927" cy="400110"/>
          </a:xfrm>
          <a:prstGeom prst="rect">
            <a:avLst/>
          </a:prstGeom>
          <a:noFill/>
        </p:spPr>
        <p:txBody>
          <a:bodyPr rot="0" spcFirstLastPara="0" vertOverflow="overflow" horzOverflow="overflow" vert="horz" wrap="square" lIns="91440" tIns="45720" rIns="91440" bIns="45720" numCol="1" spcCol="0" rtlCol="0" fromWordArt="0" anchor="t" anchorCtr="0" forceAA="0" compatLnSpc="1">
            <a:prstTxWarp prst="textNoShape">
              <a:avLst/>
            </a:prstTxWarp>
            <a:spAutoFit/>
          </a:bodyPr>
          <a:lstStyle/>
          <a:p>
            <a:pPr algn="l"/>
            <a:r>
              <a:rPr lang="en-US" sz="2000" b="1">
                <a:solidFill>
                  <a:srgbClr val="505050"/>
                </a:solidFill>
                <a:cs typeface="Arial"/>
                <a:hlinkClick r:id="rId8"/>
              </a:rPr>
              <a:t>Oefenen.nl</a:t>
            </a:r>
            <a:endParaRPr lang="en-US" sz="2000" b="1" err="1">
              <a:solidFill>
                <a:srgbClr val="505050"/>
              </a:solidFill>
            </a:endParaRPr>
          </a:p>
        </p:txBody>
      </p:sp>
      <p:sp>
        <p:nvSpPr>
          <p:cNvPr id="19" name="TextBox 18">
            <a:extLst>
              <a:ext uri="{FF2B5EF4-FFF2-40B4-BE49-F238E27FC236}">
                <a16:creationId xmlns:a16="http://schemas.microsoft.com/office/drawing/2014/main" id="{301521F0-4A6D-7E3F-B9EB-06D2480AE7CE}"/>
              </a:ext>
            </a:extLst>
          </p:cNvPr>
          <p:cNvSpPr txBox="1"/>
          <p:nvPr/>
        </p:nvSpPr>
        <p:spPr>
          <a:xfrm>
            <a:off x="3732100" y="2085701"/>
            <a:ext cx="1562100" cy="400110"/>
          </a:xfrm>
          <a:prstGeom prst="rect">
            <a:avLst/>
          </a:prstGeom>
          <a:noFill/>
        </p:spPr>
        <p:txBody>
          <a:bodyPr rot="0" spcFirstLastPara="0" vertOverflow="overflow" horzOverflow="overflow" vert="horz" wrap="square" lIns="91440" tIns="45720" rIns="91440" bIns="45720" numCol="1" spcCol="0" rtlCol="0" fromWordArt="0" anchor="t" anchorCtr="0" forceAA="0" compatLnSpc="1">
            <a:prstTxWarp prst="textNoShape">
              <a:avLst/>
            </a:prstTxWarp>
            <a:spAutoFit/>
          </a:bodyPr>
          <a:lstStyle/>
          <a:p>
            <a:pPr algn="l"/>
            <a:r>
              <a:rPr lang="en-US" sz="2000" b="1">
                <a:solidFill>
                  <a:srgbClr val="505050"/>
                </a:solidFill>
                <a:cs typeface="Arial"/>
                <a:hlinkClick r:id="rId9"/>
              </a:rPr>
              <a:t>Steffie.nl</a:t>
            </a:r>
            <a:endParaRPr lang="en-US" sz="2000" b="1" err="1">
              <a:solidFill>
                <a:srgbClr val="505050"/>
              </a:solidFill>
            </a:endParaRPr>
          </a:p>
        </p:txBody>
      </p:sp>
      <p:sp>
        <p:nvSpPr>
          <p:cNvPr id="21" name="TextBox 20">
            <a:extLst>
              <a:ext uri="{FF2B5EF4-FFF2-40B4-BE49-F238E27FC236}">
                <a16:creationId xmlns:a16="http://schemas.microsoft.com/office/drawing/2014/main" id="{45CB7F19-7657-2AE5-C916-F0B33B445FA5}"/>
              </a:ext>
            </a:extLst>
          </p:cNvPr>
          <p:cNvSpPr txBox="1"/>
          <p:nvPr/>
        </p:nvSpPr>
        <p:spPr>
          <a:xfrm>
            <a:off x="708077" y="2089831"/>
            <a:ext cx="2219325" cy="400110"/>
          </a:xfrm>
          <a:prstGeom prst="rect">
            <a:avLst/>
          </a:prstGeom>
          <a:noFill/>
        </p:spPr>
        <p:txBody>
          <a:bodyPr rot="0" spcFirstLastPara="0" vertOverflow="overflow" horzOverflow="overflow" vert="horz" wrap="square" lIns="91440" tIns="45720" rIns="91440" bIns="45720" numCol="1" spcCol="0" rtlCol="0" fromWordArt="0" anchor="t" anchorCtr="0" forceAA="0" compatLnSpc="1">
            <a:prstTxWarp prst="textNoShape">
              <a:avLst/>
            </a:prstTxWarp>
            <a:spAutoFit/>
          </a:bodyPr>
          <a:lstStyle/>
          <a:p>
            <a:pPr algn="l"/>
            <a:r>
              <a:rPr lang="en-US" sz="2000" b="1" dirty="0">
                <a:solidFill>
                  <a:srgbClr val="42177D"/>
                </a:solidFill>
                <a:cs typeface="Arial"/>
                <a:hlinkClick r:id="rId10"/>
              </a:rPr>
              <a:t>Digihandig.nl</a:t>
            </a:r>
            <a:endParaRPr lang="en-US" sz="2000" b="1" dirty="0">
              <a:solidFill>
                <a:srgbClr val="42177D"/>
              </a:solidFill>
              <a:cs typeface="Arial"/>
            </a:endParaRPr>
          </a:p>
        </p:txBody>
      </p:sp>
      <p:pic>
        <p:nvPicPr>
          <p:cNvPr id="23" name="Picture 22">
            <a:extLst>
              <a:ext uri="{FF2B5EF4-FFF2-40B4-BE49-F238E27FC236}">
                <a16:creationId xmlns:a16="http://schemas.microsoft.com/office/drawing/2014/main" id="{418619C9-86CD-0153-FCA6-CCA0466B58A9}"/>
              </a:ext>
            </a:extLst>
          </p:cNvPr>
          <p:cNvPicPr>
            <a:picLocks noChangeAspect="1"/>
          </p:cNvPicPr>
          <p:nvPr/>
        </p:nvPicPr>
        <p:blipFill>
          <a:blip r:embed="rId11"/>
          <a:stretch>
            <a:fillRect/>
          </a:stretch>
        </p:blipFill>
        <p:spPr>
          <a:xfrm>
            <a:off x="9496425" y="2486025"/>
            <a:ext cx="2181225" cy="1628775"/>
          </a:xfrm>
          <a:prstGeom prst="rect">
            <a:avLst/>
          </a:prstGeom>
        </p:spPr>
      </p:pic>
      <p:sp>
        <p:nvSpPr>
          <p:cNvPr id="24" name="TextBox 23">
            <a:extLst>
              <a:ext uri="{FF2B5EF4-FFF2-40B4-BE49-F238E27FC236}">
                <a16:creationId xmlns:a16="http://schemas.microsoft.com/office/drawing/2014/main" id="{6AA02E3A-F73F-F057-E1C4-5EDED90DC07C}"/>
              </a:ext>
            </a:extLst>
          </p:cNvPr>
          <p:cNvSpPr txBox="1"/>
          <p:nvPr/>
        </p:nvSpPr>
        <p:spPr>
          <a:xfrm>
            <a:off x="419374" y="4304752"/>
            <a:ext cx="2516657" cy="2031325"/>
          </a:xfrm>
          <a:prstGeom prst="rect">
            <a:avLst/>
          </a:prstGeom>
          <a:noFill/>
        </p:spPr>
        <p:txBody>
          <a:bodyPr rot="0" spcFirstLastPara="0" vertOverflow="overflow" horzOverflow="overflow" vert="horz" wrap="square" lIns="91440" tIns="45720" rIns="91440" bIns="45720" numCol="1" spcCol="0" rtlCol="0" fromWordArt="0" anchor="t" anchorCtr="0" forceAA="0" compatLnSpc="1">
            <a:prstTxWarp prst="textNoShape">
              <a:avLst/>
            </a:prstTxWarp>
            <a:spAutoFit/>
          </a:bodyPr>
          <a:lstStyle/>
          <a:p>
            <a:r>
              <a:rPr lang="en-US" dirty="0" err="1">
                <a:solidFill>
                  <a:srgbClr val="505050"/>
                </a:solidFill>
                <a:latin typeface="Arial"/>
                <a:cs typeface="Arial" panose="020B0604020202020204"/>
              </a:rPr>
              <a:t>Nieuw</a:t>
            </a:r>
            <a:r>
              <a:rPr lang="en-US" dirty="0">
                <a:solidFill>
                  <a:srgbClr val="505050"/>
                </a:solidFill>
                <a:latin typeface="Arial"/>
                <a:cs typeface="Arial" panose="020B0604020202020204"/>
              </a:rPr>
              <a:t> </a:t>
            </a:r>
            <a:r>
              <a:rPr lang="en-US" dirty="0" err="1">
                <a:solidFill>
                  <a:srgbClr val="505050"/>
                </a:solidFill>
                <a:latin typeface="Arial"/>
                <a:cs typeface="Arial" panose="020B0604020202020204"/>
              </a:rPr>
              <a:t>toegevoegd</a:t>
            </a:r>
            <a:r>
              <a:rPr lang="en-US" dirty="0">
                <a:solidFill>
                  <a:srgbClr val="505050"/>
                </a:solidFill>
                <a:latin typeface="Arial"/>
                <a:cs typeface="Arial" panose="020B0604020202020204"/>
              </a:rPr>
              <a:t>:</a:t>
            </a:r>
          </a:p>
          <a:p>
            <a:pPr marL="285750" indent="-285750">
              <a:buFont typeface="Arial" panose="020B0604020202020204" pitchFamily="34" charset="0"/>
              <a:buChar char="•"/>
            </a:pPr>
            <a:r>
              <a:rPr lang="en-US" dirty="0" err="1">
                <a:solidFill>
                  <a:srgbClr val="505050"/>
                </a:solidFill>
                <a:latin typeface="Arial"/>
                <a:cs typeface="Arial" panose="020B0604020202020204"/>
              </a:rPr>
              <a:t>Een</a:t>
            </a:r>
            <a:r>
              <a:rPr lang="en-US" dirty="0">
                <a:solidFill>
                  <a:srgbClr val="505050"/>
                </a:solidFill>
                <a:latin typeface="Arial"/>
                <a:cs typeface="Arial" panose="020B0604020202020204"/>
              </a:rPr>
              <a:t> </a:t>
            </a:r>
            <a:r>
              <a:rPr lang="en-US" dirty="0" err="1">
                <a:solidFill>
                  <a:srgbClr val="505050"/>
                </a:solidFill>
                <a:latin typeface="Arial"/>
                <a:cs typeface="Arial" panose="020B0604020202020204"/>
              </a:rPr>
              <a:t>lesmodule</a:t>
            </a:r>
            <a:r>
              <a:rPr lang="en-US" dirty="0">
                <a:solidFill>
                  <a:srgbClr val="505050"/>
                </a:solidFill>
                <a:latin typeface="Arial"/>
                <a:cs typeface="Arial" panose="020B0604020202020204"/>
              </a:rPr>
              <a:t> </a:t>
            </a:r>
            <a:r>
              <a:rPr lang="en-US" b="1" dirty="0" err="1">
                <a:solidFill>
                  <a:srgbClr val="505050"/>
                </a:solidFill>
                <a:latin typeface="Arial"/>
                <a:cs typeface="Arial" panose="020B0604020202020204"/>
              </a:rPr>
              <a:t>veilig</a:t>
            </a:r>
            <a:r>
              <a:rPr lang="en-US" b="1" dirty="0">
                <a:solidFill>
                  <a:srgbClr val="505050"/>
                </a:solidFill>
                <a:latin typeface="Arial"/>
                <a:cs typeface="Arial" panose="020B0604020202020204"/>
              </a:rPr>
              <a:t> </a:t>
            </a:r>
            <a:r>
              <a:rPr lang="en-US" b="1" dirty="0" err="1">
                <a:solidFill>
                  <a:srgbClr val="505050"/>
                </a:solidFill>
                <a:latin typeface="Arial"/>
                <a:cs typeface="Arial" panose="020B0604020202020204"/>
              </a:rPr>
              <a:t>en</a:t>
            </a:r>
            <a:r>
              <a:rPr lang="en-US" b="1" dirty="0">
                <a:solidFill>
                  <a:srgbClr val="505050"/>
                </a:solidFill>
                <a:latin typeface="Arial"/>
                <a:cs typeface="Arial" panose="020B0604020202020204"/>
              </a:rPr>
              <a:t> </a:t>
            </a:r>
            <a:r>
              <a:rPr lang="en-US" b="1" dirty="0" err="1">
                <a:solidFill>
                  <a:srgbClr val="505050"/>
                </a:solidFill>
                <a:latin typeface="Arial"/>
                <a:cs typeface="Arial" panose="020B0604020202020204"/>
              </a:rPr>
              <a:t>makkelijk</a:t>
            </a:r>
            <a:r>
              <a:rPr lang="en-US" b="1" dirty="0">
                <a:solidFill>
                  <a:srgbClr val="505050"/>
                </a:solidFill>
                <a:latin typeface="Arial"/>
                <a:cs typeface="Arial" panose="020B0604020202020204"/>
              </a:rPr>
              <a:t> online </a:t>
            </a:r>
            <a:r>
              <a:rPr lang="en-US" b="1" dirty="0" err="1">
                <a:solidFill>
                  <a:srgbClr val="505050"/>
                </a:solidFill>
                <a:latin typeface="Arial"/>
                <a:cs typeface="Arial" panose="020B0604020202020204"/>
              </a:rPr>
              <a:t>winkelen</a:t>
            </a:r>
            <a:endParaRPr lang="en-US" b="1" dirty="0">
              <a:solidFill>
                <a:srgbClr val="505050"/>
              </a:solidFill>
              <a:latin typeface="Arial"/>
              <a:cs typeface="Arial" panose="020B0604020202020204"/>
            </a:endParaRPr>
          </a:p>
          <a:p>
            <a:pPr marL="285750" indent="-285750">
              <a:buFont typeface="Arial" panose="020B0604020202020204" pitchFamily="34" charset="0"/>
              <a:buChar char="•"/>
            </a:pPr>
            <a:r>
              <a:rPr lang="en-US" dirty="0" err="1">
                <a:solidFill>
                  <a:srgbClr val="505050"/>
                </a:solidFill>
                <a:latin typeface="Arial"/>
                <a:cs typeface="Arial" panose="020B0604020202020204"/>
              </a:rPr>
              <a:t>Beschikbaar</a:t>
            </a:r>
            <a:r>
              <a:rPr lang="en-US" dirty="0">
                <a:solidFill>
                  <a:srgbClr val="505050"/>
                </a:solidFill>
                <a:latin typeface="Arial"/>
                <a:cs typeface="Arial" panose="020B0604020202020204"/>
              </a:rPr>
              <a:t> in het </a:t>
            </a:r>
            <a:r>
              <a:rPr lang="en-US" b="1" dirty="0">
                <a:solidFill>
                  <a:srgbClr val="505050"/>
                </a:solidFill>
                <a:latin typeface="Arial"/>
                <a:cs typeface="Arial" panose="020B0604020202020204"/>
              </a:rPr>
              <a:t>Papiamentu</a:t>
            </a:r>
            <a:r>
              <a:rPr lang="en-US" dirty="0">
                <a:solidFill>
                  <a:srgbClr val="505050"/>
                </a:solidFill>
                <a:latin typeface="Arial"/>
                <a:cs typeface="Arial" panose="020B0604020202020204"/>
              </a:rPr>
              <a:t> </a:t>
            </a:r>
            <a:r>
              <a:rPr lang="en-US" dirty="0" err="1">
                <a:solidFill>
                  <a:srgbClr val="505050"/>
                </a:solidFill>
                <a:latin typeface="Arial"/>
                <a:cs typeface="Arial" panose="020B0604020202020204"/>
              </a:rPr>
              <a:t>en</a:t>
            </a:r>
            <a:r>
              <a:rPr lang="en-US" dirty="0">
                <a:solidFill>
                  <a:srgbClr val="505050"/>
                </a:solidFill>
                <a:latin typeface="Arial"/>
                <a:cs typeface="Arial" panose="020B0604020202020204"/>
              </a:rPr>
              <a:t> </a:t>
            </a:r>
            <a:r>
              <a:rPr lang="en-US" b="1" dirty="0" err="1">
                <a:solidFill>
                  <a:srgbClr val="505050"/>
                </a:solidFill>
                <a:latin typeface="Arial"/>
                <a:cs typeface="Arial" panose="020B0604020202020204"/>
              </a:rPr>
              <a:t>Spaans</a:t>
            </a:r>
            <a:endParaRPr lang="en-US" b="1" dirty="0">
              <a:solidFill>
                <a:srgbClr val="505050"/>
              </a:solidFill>
              <a:latin typeface="Arial"/>
              <a:cs typeface="Arial" panose="020B0604020202020204"/>
            </a:endParaRPr>
          </a:p>
        </p:txBody>
      </p:sp>
      <p:sp>
        <p:nvSpPr>
          <p:cNvPr id="25" name="TextBox 24">
            <a:extLst>
              <a:ext uri="{FF2B5EF4-FFF2-40B4-BE49-F238E27FC236}">
                <a16:creationId xmlns:a16="http://schemas.microsoft.com/office/drawing/2014/main" id="{71D30689-1312-3BF0-D338-F8C7158D09DB}"/>
              </a:ext>
            </a:extLst>
          </p:cNvPr>
          <p:cNvSpPr txBox="1"/>
          <p:nvPr/>
        </p:nvSpPr>
        <p:spPr>
          <a:xfrm>
            <a:off x="3226440" y="4303039"/>
            <a:ext cx="2562225" cy="1754326"/>
          </a:xfrm>
          <a:prstGeom prst="rect">
            <a:avLst/>
          </a:prstGeom>
          <a:noFill/>
        </p:spPr>
        <p:txBody>
          <a:bodyPr rot="0" spcFirstLastPara="0" vertOverflow="overflow" horzOverflow="overflow" vert="horz" wrap="square" lIns="91440" tIns="45720" rIns="91440" bIns="45720" numCol="1" spcCol="0" rtlCol="0" fromWordArt="0" anchor="t" anchorCtr="0" forceAA="0" compatLnSpc="1">
            <a:prstTxWarp prst="textNoShape">
              <a:avLst/>
            </a:prstTxWarp>
            <a:spAutoFit/>
          </a:bodyPr>
          <a:lstStyle/>
          <a:p>
            <a:pPr algn="ctr"/>
            <a:r>
              <a:rPr lang="en-US" dirty="0" err="1">
                <a:solidFill>
                  <a:srgbClr val="505050"/>
                </a:solidFill>
                <a:latin typeface="Arial"/>
                <a:cs typeface="Arial" panose="020B0604020202020204"/>
              </a:rPr>
              <a:t>Voor</a:t>
            </a:r>
            <a:r>
              <a:rPr lang="en-US" b="1" dirty="0">
                <a:solidFill>
                  <a:srgbClr val="505050"/>
                </a:solidFill>
                <a:latin typeface="Arial"/>
                <a:cs typeface="Arial" panose="020B0604020202020204"/>
              </a:rPr>
              <a:t> </a:t>
            </a:r>
            <a:r>
              <a:rPr lang="en-US" dirty="0" err="1">
                <a:solidFill>
                  <a:srgbClr val="505050"/>
                </a:solidFill>
                <a:latin typeface="Arial"/>
                <a:cs typeface="Arial" panose="020B0604020202020204"/>
              </a:rPr>
              <a:t>makkelijke</a:t>
            </a:r>
            <a:r>
              <a:rPr lang="en-US" dirty="0">
                <a:solidFill>
                  <a:srgbClr val="505050"/>
                </a:solidFill>
                <a:latin typeface="Arial"/>
                <a:cs typeface="Arial" panose="020B0604020202020204"/>
              </a:rPr>
              <a:t> </a:t>
            </a:r>
            <a:r>
              <a:rPr lang="en-US" dirty="0" err="1">
                <a:solidFill>
                  <a:srgbClr val="505050"/>
                </a:solidFill>
                <a:latin typeface="Arial"/>
                <a:cs typeface="Arial" panose="020B0604020202020204"/>
              </a:rPr>
              <a:t>uitleg</a:t>
            </a:r>
            <a:r>
              <a:rPr lang="en-US" dirty="0">
                <a:solidFill>
                  <a:srgbClr val="505050"/>
                </a:solidFill>
                <a:latin typeface="Arial"/>
                <a:cs typeface="Arial" panose="020B0604020202020204"/>
              </a:rPr>
              <a:t> over de </a:t>
            </a:r>
            <a:r>
              <a:rPr lang="en-US" b="1" dirty="0" err="1">
                <a:solidFill>
                  <a:srgbClr val="505050"/>
                </a:solidFill>
                <a:latin typeface="Arial"/>
                <a:cs typeface="Arial" panose="020B0604020202020204"/>
              </a:rPr>
              <a:t>werking</a:t>
            </a:r>
            <a:r>
              <a:rPr lang="en-US" b="1" dirty="0">
                <a:solidFill>
                  <a:srgbClr val="505050"/>
                </a:solidFill>
                <a:latin typeface="Arial"/>
                <a:cs typeface="Arial" panose="020B0604020202020204"/>
              </a:rPr>
              <a:t> van de bank apps</a:t>
            </a:r>
            <a:r>
              <a:rPr lang="en-US" dirty="0">
                <a:solidFill>
                  <a:srgbClr val="505050"/>
                </a:solidFill>
                <a:latin typeface="Arial"/>
                <a:cs typeface="Arial" panose="020B0604020202020204"/>
              </a:rPr>
              <a:t> van ING, Rabobank </a:t>
            </a:r>
            <a:r>
              <a:rPr lang="en-US" dirty="0" err="1">
                <a:solidFill>
                  <a:srgbClr val="505050"/>
                </a:solidFill>
                <a:latin typeface="Arial"/>
                <a:cs typeface="Arial" panose="020B0604020202020204"/>
              </a:rPr>
              <a:t>en</a:t>
            </a:r>
            <a:r>
              <a:rPr lang="en-US" dirty="0">
                <a:solidFill>
                  <a:srgbClr val="505050"/>
                </a:solidFill>
                <a:latin typeface="Arial"/>
                <a:cs typeface="Arial" panose="020B0604020202020204"/>
              </a:rPr>
              <a:t> ABN AMRO: </a:t>
            </a:r>
            <a:r>
              <a:rPr lang="en-US" b="1" dirty="0" err="1">
                <a:solidFill>
                  <a:srgbClr val="505050"/>
                </a:solidFill>
                <a:latin typeface="Arial"/>
                <a:cs typeface="Arial" panose="020B0604020202020204"/>
              </a:rPr>
              <a:t>Bankieren</a:t>
            </a:r>
            <a:r>
              <a:rPr lang="en-US" b="1" dirty="0">
                <a:solidFill>
                  <a:srgbClr val="505050"/>
                </a:solidFill>
                <a:latin typeface="Arial"/>
                <a:cs typeface="Arial" panose="020B0604020202020204"/>
              </a:rPr>
              <a:t> met </a:t>
            </a:r>
            <a:r>
              <a:rPr lang="en-US" b="1" dirty="0" err="1">
                <a:solidFill>
                  <a:srgbClr val="505050"/>
                </a:solidFill>
                <a:latin typeface="Arial"/>
                <a:cs typeface="Arial" panose="020B0604020202020204"/>
              </a:rPr>
              <a:t>Steffie</a:t>
            </a:r>
            <a:r>
              <a:rPr lang="en-US" b="1" dirty="0">
                <a:solidFill>
                  <a:srgbClr val="505050"/>
                </a:solidFill>
                <a:latin typeface="Arial"/>
                <a:cs typeface="Arial" panose="020B0604020202020204"/>
              </a:rPr>
              <a:t> </a:t>
            </a:r>
          </a:p>
        </p:txBody>
      </p:sp>
      <p:sp>
        <p:nvSpPr>
          <p:cNvPr id="26" name="TextBox 25">
            <a:extLst>
              <a:ext uri="{FF2B5EF4-FFF2-40B4-BE49-F238E27FC236}">
                <a16:creationId xmlns:a16="http://schemas.microsoft.com/office/drawing/2014/main" id="{BF719CD9-6F65-72B1-477E-79275B0D50B0}"/>
              </a:ext>
            </a:extLst>
          </p:cNvPr>
          <p:cNvSpPr txBox="1"/>
          <p:nvPr/>
        </p:nvSpPr>
        <p:spPr>
          <a:xfrm>
            <a:off x="6310190" y="4303237"/>
            <a:ext cx="2332049" cy="928812"/>
          </a:xfrm>
          <a:prstGeom prst="rect">
            <a:avLst/>
          </a:prstGeom>
          <a:noFill/>
        </p:spPr>
        <p:txBody>
          <a:bodyPr rot="0" spcFirstLastPara="0" vertOverflow="overflow" horzOverflow="overflow" vert="horz" wrap="square" lIns="91440" tIns="45720" rIns="91440" bIns="45720" numCol="1" spcCol="0" rtlCol="0" fromWordArt="0" anchor="t" anchorCtr="0" forceAA="0" compatLnSpc="1">
            <a:prstTxWarp prst="textNoShape">
              <a:avLst/>
            </a:prstTxWarp>
            <a:spAutoFit/>
          </a:bodyPr>
          <a:lstStyle/>
          <a:p>
            <a:pPr algn="ctr"/>
            <a:r>
              <a:rPr lang="en-US" dirty="0" err="1">
                <a:solidFill>
                  <a:srgbClr val="505050"/>
                </a:solidFill>
                <a:latin typeface="Arial"/>
                <a:cs typeface="Arial"/>
              </a:rPr>
              <a:t>Voor</a:t>
            </a:r>
            <a:r>
              <a:rPr lang="en-US" b="1" dirty="0">
                <a:solidFill>
                  <a:srgbClr val="505050"/>
                </a:solidFill>
                <a:latin typeface="Arial"/>
                <a:cs typeface="Arial"/>
              </a:rPr>
              <a:t> </a:t>
            </a:r>
            <a:r>
              <a:rPr lang="en-US" b="1" dirty="0" err="1">
                <a:solidFill>
                  <a:srgbClr val="505050"/>
                </a:solidFill>
                <a:latin typeface="Arial"/>
                <a:cs typeface="Arial"/>
              </a:rPr>
              <a:t>oefenen</a:t>
            </a:r>
            <a:r>
              <a:rPr lang="en-US" dirty="0">
                <a:solidFill>
                  <a:srgbClr val="505050"/>
                </a:solidFill>
                <a:latin typeface="Arial"/>
                <a:cs typeface="Arial"/>
              </a:rPr>
              <a:t> met taal, </a:t>
            </a:r>
            <a:r>
              <a:rPr lang="en-US" dirty="0" err="1">
                <a:solidFill>
                  <a:srgbClr val="505050"/>
                </a:solidFill>
                <a:latin typeface="Arial"/>
                <a:cs typeface="Arial"/>
              </a:rPr>
              <a:t>rekenen</a:t>
            </a:r>
            <a:r>
              <a:rPr lang="en-US" dirty="0">
                <a:solidFill>
                  <a:srgbClr val="505050"/>
                </a:solidFill>
                <a:latin typeface="Arial"/>
                <a:cs typeface="Arial"/>
              </a:rPr>
              <a:t> </a:t>
            </a:r>
            <a:r>
              <a:rPr lang="en-US" dirty="0" err="1">
                <a:solidFill>
                  <a:srgbClr val="505050"/>
                </a:solidFill>
                <a:latin typeface="Arial"/>
                <a:cs typeface="Arial"/>
              </a:rPr>
              <a:t>en</a:t>
            </a:r>
            <a:r>
              <a:rPr lang="en-US" dirty="0">
                <a:solidFill>
                  <a:srgbClr val="505050"/>
                </a:solidFill>
                <a:latin typeface="Arial"/>
                <a:cs typeface="Arial"/>
              </a:rPr>
              <a:t> </a:t>
            </a:r>
            <a:r>
              <a:rPr lang="en-US" dirty="0" err="1">
                <a:solidFill>
                  <a:srgbClr val="505050"/>
                </a:solidFill>
                <a:latin typeface="Arial"/>
                <a:cs typeface="Arial"/>
              </a:rPr>
              <a:t>internetten</a:t>
            </a:r>
            <a:r>
              <a:rPr lang="en-US" dirty="0">
                <a:solidFill>
                  <a:srgbClr val="505050"/>
                </a:solidFill>
                <a:latin typeface="Arial"/>
                <a:cs typeface="Arial"/>
              </a:rPr>
              <a:t>.</a:t>
            </a:r>
          </a:p>
        </p:txBody>
      </p:sp>
      <p:sp>
        <p:nvSpPr>
          <p:cNvPr id="27" name="TextBox 26">
            <a:extLst>
              <a:ext uri="{FF2B5EF4-FFF2-40B4-BE49-F238E27FC236}">
                <a16:creationId xmlns:a16="http://schemas.microsoft.com/office/drawing/2014/main" id="{DD18662D-CB6E-F42D-E526-EE89367C4ABB}"/>
              </a:ext>
            </a:extLst>
          </p:cNvPr>
          <p:cNvSpPr txBox="1"/>
          <p:nvPr/>
        </p:nvSpPr>
        <p:spPr>
          <a:xfrm>
            <a:off x="9128171" y="4299270"/>
            <a:ext cx="2743200" cy="923330"/>
          </a:xfrm>
          <a:prstGeom prst="rect">
            <a:avLst/>
          </a:prstGeom>
          <a:noFill/>
        </p:spPr>
        <p:txBody>
          <a:bodyPr rot="0" spcFirstLastPara="0" vertOverflow="overflow" horzOverflow="overflow" vert="horz" wrap="square" lIns="91440" tIns="45720" rIns="91440" bIns="45720" numCol="1" spcCol="0" rtlCol="0" fromWordArt="0" anchor="t" anchorCtr="0" forceAA="0" compatLnSpc="1">
            <a:prstTxWarp prst="textNoShape">
              <a:avLst/>
            </a:prstTxWarp>
            <a:spAutoFit/>
          </a:bodyPr>
          <a:lstStyle/>
          <a:p>
            <a:pPr algn="ctr"/>
            <a:r>
              <a:rPr lang="en-US" dirty="0" err="1">
                <a:solidFill>
                  <a:srgbClr val="505050"/>
                </a:solidFill>
                <a:latin typeface="Arial"/>
                <a:cs typeface="Arial"/>
              </a:rPr>
              <a:t>Voor</a:t>
            </a:r>
            <a:r>
              <a:rPr lang="en-US" dirty="0">
                <a:solidFill>
                  <a:srgbClr val="505050"/>
                </a:solidFill>
                <a:latin typeface="Arial"/>
                <a:cs typeface="Arial"/>
              </a:rPr>
              <a:t> </a:t>
            </a:r>
            <a:r>
              <a:rPr lang="en-US" b="1" dirty="0" err="1">
                <a:solidFill>
                  <a:srgbClr val="505050"/>
                </a:solidFill>
                <a:latin typeface="Arial"/>
                <a:cs typeface="Arial"/>
              </a:rPr>
              <a:t>uitlegkaarten</a:t>
            </a:r>
            <a:r>
              <a:rPr lang="en-US" b="1" dirty="0">
                <a:solidFill>
                  <a:srgbClr val="505050"/>
                </a:solidFill>
                <a:latin typeface="Arial"/>
                <a:cs typeface="Arial"/>
              </a:rPr>
              <a:t> </a:t>
            </a:r>
            <a:r>
              <a:rPr lang="en-US" b="1" dirty="0" err="1">
                <a:solidFill>
                  <a:srgbClr val="505050"/>
                </a:solidFill>
                <a:latin typeface="Arial"/>
                <a:cs typeface="Arial"/>
              </a:rPr>
              <a:t>en</a:t>
            </a:r>
            <a:r>
              <a:rPr lang="en-US" b="1" dirty="0">
                <a:solidFill>
                  <a:srgbClr val="505050"/>
                </a:solidFill>
                <a:latin typeface="Arial"/>
                <a:cs typeface="Arial"/>
              </a:rPr>
              <a:t> </a:t>
            </a:r>
            <a:r>
              <a:rPr lang="en-US" b="1" dirty="0" err="1">
                <a:solidFill>
                  <a:srgbClr val="505050"/>
                </a:solidFill>
                <a:latin typeface="Arial"/>
                <a:cs typeface="Arial"/>
              </a:rPr>
              <a:t>stappenplannen</a:t>
            </a:r>
            <a:r>
              <a:rPr lang="en-US" b="1" dirty="0">
                <a:solidFill>
                  <a:srgbClr val="505050"/>
                </a:solidFill>
                <a:latin typeface="Arial"/>
                <a:cs typeface="Arial"/>
              </a:rPr>
              <a:t> </a:t>
            </a:r>
            <a:r>
              <a:rPr lang="en-US" dirty="0">
                <a:solidFill>
                  <a:srgbClr val="505050"/>
                </a:solidFill>
                <a:latin typeface="Arial"/>
                <a:cs typeface="Arial"/>
              </a:rPr>
              <a:t>over </a:t>
            </a:r>
            <a:r>
              <a:rPr lang="en-US" dirty="0" err="1">
                <a:solidFill>
                  <a:srgbClr val="505050"/>
                </a:solidFill>
                <a:latin typeface="Arial"/>
                <a:cs typeface="Arial"/>
              </a:rPr>
              <a:t>bankzaken</a:t>
            </a:r>
            <a:r>
              <a:rPr lang="en-US" dirty="0">
                <a:solidFill>
                  <a:srgbClr val="505050"/>
                </a:solidFill>
                <a:latin typeface="Arial"/>
                <a:cs typeface="Arial"/>
              </a:rPr>
              <a:t>.</a:t>
            </a:r>
          </a:p>
        </p:txBody>
      </p:sp>
    </p:spTree>
    <p:extLst>
      <p:ext uri="{BB962C8B-B14F-4D97-AF65-F5344CB8AC3E}">
        <p14:creationId xmlns:p14="http://schemas.microsoft.com/office/powerpoint/2010/main" val="230743848"/>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Ondertitel 1">
            <a:extLst>
              <a:ext uri="{FF2B5EF4-FFF2-40B4-BE49-F238E27FC236}">
                <a16:creationId xmlns:a16="http://schemas.microsoft.com/office/drawing/2014/main" id="{AE08F80B-BF4B-391B-10C6-EBB546C7AF81}"/>
              </a:ext>
            </a:extLst>
          </p:cNvPr>
          <p:cNvSpPr>
            <a:spLocks noGrp="1"/>
          </p:cNvSpPr>
          <p:nvPr>
            <p:ph type="subTitle" idx="1"/>
          </p:nvPr>
        </p:nvSpPr>
        <p:spPr/>
        <p:txBody>
          <a:bodyPr/>
          <a:lstStyle/>
          <a:p>
            <a:r>
              <a:rPr lang="nl-NL"/>
              <a:t>Bellen, bellen via de app, chatten en videobellen</a:t>
            </a:r>
          </a:p>
        </p:txBody>
      </p:sp>
      <p:sp>
        <p:nvSpPr>
          <p:cNvPr id="3" name="Titel 2">
            <a:extLst>
              <a:ext uri="{FF2B5EF4-FFF2-40B4-BE49-F238E27FC236}">
                <a16:creationId xmlns:a16="http://schemas.microsoft.com/office/drawing/2014/main" id="{9E0A8988-5C9C-3DC6-2BC4-A6464E97B8CD}"/>
              </a:ext>
            </a:extLst>
          </p:cNvPr>
          <p:cNvSpPr>
            <a:spLocks noGrp="1"/>
          </p:cNvSpPr>
          <p:nvPr>
            <p:ph type="ctrTitle"/>
          </p:nvPr>
        </p:nvSpPr>
        <p:spPr/>
        <p:txBody>
          <a:bodyPr/>
          <a:lstStyle/>
          <a:p>
            <a:r>
              <a:rPr lang="nl-NL"/>
              <a:t>Contact met uw bank</a:t>
            </a:r>
          </a:p>
        </p:txBody>
      </p:sp>
      <p:grpSp>
        <p:nvGrpSpPr>
          <p:cNvPr id="4" name="Groep 3">
            <a:extLst>
              <a:ext uri="{FF2B5EF4-FFF2-40B4-BE49-F238E27FC236}">
                <a16:creationId xmlns:a16="http://schemas.microsoft.com/office/drawing/2014/main" id="{B8036D9E-B929-7F76-0595-789C061A7EFC}"/>
              </a:ext>
            </a:extLst>
          </p:cNvPr>
          <p:cNvGrpSpPr/>
          <p:nvPr/>
        </p:nvGrpSpPr>
        <p:grpSpPr>
          <a:xfrm>
            <a:off x="7158251" y="2350256"/>
            <a:ext cx="2427857" cy="1955615"/>
            <a:chOff x="2596854" y="2365536"/>
            <a:chExt cx="1835055" cy="1542422"/>
          </a:xfrm>
        </p:grpSpPr>
        <p:pic>
          <p:nvPicPr>
            <p:cNvPr id="5" name="Afbeelding 4">
              <a:extLst>
                <a:ext uri="{FF2B5EF4-FFF2-40B4-BE49-F238E27FC236}">
                  <a16:creationId xmlns:a16="http://schemas.microsoft.com/office/drawing/2014/main" id="{7242B711-0F71-F8DD-6F60-1433D29682FF}"/>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2596854" y="2365536"/>
              <a:ext cx="1835055" cy="1542422"/>
            </a:xfrm>
            <a:prstGeom prst="rect">
              <a:avLst/>
            </a:prstGeom>
          </p:spPr>
        </p:pic>
        <p:sp>
          <p:nvSpPr>
            <p:cNvPr id="6" name="Tekstvak 5">
              <a:extLst>
                <a:ext uri="{FF2B5EF4-FFF2-40B4-BE49-F238E27FC236}">
                  <a16:creationId xmlns:a16="http://schemas.microsoft.com/office/drawing/2014/main" id="{5DBC2F6E-DE11-C479-0F14-F76A6F361C07}"/>
                </a:ext>
              </a:extLst>
            </p:cNvPr>
            <p:cNvSpPr txBox="1"/>
            <p:nvPr/>
          </p:nvSpPr>
          <p:spPr>
            <a:xfrm>
              <a:off x="2797601" y="3332027"/>
              <a:ext cx="1378544" cy="242748"/>
            </a:xfrm>
            <a:prstGeom prst="rect">
              <a:avLst/>
            </a:prstGeom>
            <a:noFill/>
          </p:spPr>
          <p:txBody>
            <a:bodyPr wrap="square" rtlCol="0">
              <a:spAutoFit/>
            </a:bodyPr>
            <a:lstStyle/>
            <a:p>
              <a:pPr algn="ctr"/>
              <a:r>
                <a:rPr lang="nl-NL" sz="1400"/>
                <a:t>Contact met de bank</a:t>
              </a:r>
            </a:p>
          </p:txBody>
        </p:sp>
      </p:grpSp>
      <p:pic>
        <p:nvPicPr>
          <p:cNvPr id="8" name="Afbeelding 7">
            <a:extLst>
              <a:ext uri="{FF2B5EF4-FFF2-40B4-BE49-F238E27FC236}">
                <a16:creationId xmlns:a16="http://schemas.microsoft.com/office/drawing/2014/main" id="{7903932F-523F-F024-0B2A-EB90E1FE258C}"/>
              </a:ext>
            </a:extLst>
          </p:cNvPr>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7649740" y="2433827"/>
            <a:ext cx="1444877" cy="1438781"/>
          </a:xfrm>
          <a:prstGeom prst="rect">
            <a:avLst/>
          </a:prstGeom>
        </p:spPr>
      </p:pic>
      <p:sp>
        <p:nvSpPr>
          <p:cNvPr id="7" name="Actieknop: Startpagina 6">
            <a:hlinkClick r:id="rId5" action="ppaction://hlinksldjump" highlightClick="1"/>
            <a:extLst>
              <a:ext uri="{FF2B5EF4-FFF2-40B4-BE49-F238E27FC236}">
                <a16:creationId xmlns:a16="http://schemas.microsoft.com/office/drawing/2014/main" id="{AFFACBAC-7A6F-D910-5FFE-79C578B886D2}"/>
              </a:ext>
            </a:extLst>
          </p:cNvPr>
          <p:cNvSpPr/>
          <p:nvPr/>
        </p:nvSpPr>
        <p:spPr>
          <a:xfrm>
            <a:off x="11242623" y="479685"/>
            <a:ext cx="469692" cy="474689"/>
          </a:xfrm>
          <a:prstGeom prst="actionButtonHome">
            <a:avLst/>
          </a:prstGeom>
        </p:spPr>
        <p:style>
          <a:lnRef idx="2">
            <a:schemeClr val="accent4">
              <a:shade val="15000"/>
            </a:schemeClr>
          </a:lnRef>
          <a:fillRef idx="1">
            <a:schemeClr val="accent4"/>
          </a:fillRef>
          <a:effectRef idx="0">
            <a:schemeClr val="accent4"/>
          </a:effectRef>
          <a:fontRef idx="minor">
            <a:schemeClr val="lt1"/>
          </a:fontRef>
        </p:style>
        <p:txBody>
          <a:bodyPr rtlCol="0" anchor="ctr"/>
          <a:lstStyle/>
          <a:p>
            <a:pPr algn="ctr"/>
            <a:endParaRPr lang="nl-NL"/>
          </a:p>
        </p:txBody>
      </p:sp>
    </p:spTree>
    <p:extLst>
      <p:ext uri="{BB962C8B-B14F-4D97-AF65-F5344CB8AC3E}">
        <p14:creationId xmlns:p14="http://schemas.microsoft.com/office/powerpoint/2010/main" val="3764719916"/>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0" name="Rechthoek: afgeronde hoeken 19">
            <a:extLst>
              <a:ext uri="{FF2B5EF4-FFF2-40B4-BE49-F238E27FC236}">
                <a16:creationId xmlns:a16="http://schemas.microsoft.com/office/drawing/2014/main" id="{DFE6C91C-5D3A-275D-3806-2FEA6DA44CCB}"/>
              </a:ext>
            </a:extLst>
          </p:cNvPr>
          <p:cNvSpPr/>
          <p:nvPr/>
        </p:nvSpPr>
        <p:spPr>
          <a:xfrm>
            <a:off x="-1717322" y="1370579"/>
            <a:ext cx="12422836" cy="4665195"/>
          </a:xfrm>
          <a:prstGeom prst="roundRect">
            <a:avLst>
              <a:gd name="adj" fmla="val 35533"/>
            </a:avLst>
          </a:prstGeom>
          <a:solidFill>
            <a:schemeClr val="accent5"/>
          </a:solid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nl-NL"/>
          </a:p>
        </p:txBody>
      </p:sp>
      <p:sp>
        <p:nvSpPr>
          <p:cNvPr id="2" name="Tijdelijke aanduiding voor dianummer 1">
            <a:extLst>
              <a:ext uri="{FF2B5EF4-FFF2-40B4-BE49-F238E27FC236}">
                <a16:creationId xmlns:a16="http://schemas.microsoft.com/office/drawing/2014/main" id="{427BC9A7-59C4-47BD-38F5-24C8BF49D4F1}"/>
              </a:ext>
            </a:extLst>
          </p:cNvPr>
          <p:cNvSpPr>
            <a:spLocks noGrp="1"/>
          </p:cNvSpPr>
          <p:nvPr>
            <p:ph type="sldNum" sz="quarter" idx="12"/>
          </p:nvPr>
        </p:nvSpPr>
        <p:spPr/>
        <p:txBody>
          <a:bodyPr/>
          <a:lstStyle/>
          <a:p>
            <a:pPr algn="r"/>
            <a:fld id="{D96B53CE-DA57-4586-B1D9-0E4CD3A70BD0}" type="slidenum">
              <a:rPr lang="nl-NL" smtClean="0"/>
              <a:pPr algn="r"/>
              <a:t>10</a:t>
            </a:fld>
            <a:endParaRPr lang="nl-NL"/>
          </a:p>
        </p:txBody>
      </p:sp>
      <p:sp>
        <p:nvSpPr>
          <p:cNvPr id="3" name="Tijdelijke aanduiding voor inhoud 2">
            <a:extLst>
              <a:ext uri="{FF2B5EF4-FFF2-40B4-BE49-F238E27FC236}">
                <a16:creationId xmlns:a16="http://schemas.microsoft.com/office/drawing/2014/main" id="{793F1F89-BD4B-5DEF-2DD4-226CF826C256}"/>
              </a:ext>
            </a:extLst>
          </p:cNvPr>
          <p:cNvSpPr>
            <a:spLocks noGrp="1"/>
          </p:cNvSpPr>
          <p:nvPr>
            <p:ph idx="1"/>
          </p:nvPr>
        </p:nvSpPr>
        <p:spPr>
          <a:xfrm>
            <a:off x="711203" y="1362061"/>
            <a:ext cx="8821554" cy="4525963"/>
          </a:xfrm>
        </p:spPr>
        <p:txBody>
          <a:bodyPr vert="horz" lIns="0" tIns="45720" rIns="0" bIns="45720" rtlCol="0" anchor="t">
            <a:noAutofit/>
          </a:bodyPr>
          <a:lstStyle/>
          <a:p>
            <a:pPr marL="0" indent="0">
              <a:buNone/>
            </a:pPr>
            <a:r>
              <a:rPr lang="nl-NL" b="1" i="0" dirty="0">
                <a:solidFill>
                  <a:schemeClr val="accent2"/>
                </a:solidFill>
                <a:effectLst/>
                <a:latin typeface="+mj-lt"/>
              </a:rPr>
              <a:t>U kunt </a:t>
            </a:r>
            <a:r>
              <a:rPr lang="nl-NL" b="1" i="0" u="sng" dirty="0">
                <a:solidFill>
                  <a:schemeClr val="accent2"/>
                </a:solidFill>
                <a:effectLst/>
                <a:latin typeface="+mj-lt"/>
              </a:rPr>
              <a:t>altijd</a:t>
            </a:r>
            <a:r>
              <a:rPr lang="nl-NL" b="1" i="0" dirty="0">
                <a:solidFill>
                  <a:schemeClr val="accent2"/>
                </a:solidFill>
                <a:effectLst/>
                <a:latin typeface="+mj-lt"/>
              </a:rPr>
              <a:t> contact opnemen met uw bank:</a:t>
            </a:r>
            <a:endParaRPr lang="nl-NL" i="0" dirty="0">
              <a:solidFill>
                <a:srgbClr val="43177E"/>
              </a:solidFill>
              <a:effectLst/>
              <a:latin typeface="+mj-lt"/>
              <a:cs typeface="Arial"/>
            </a:endParaRPr>
          </a:p>
          <a:p>
            <a:endParaRPr lang="nl-NL" i="0" dirty="0">
              <a:solidFill>
                <a:srgbClr val="E62F70"/>
              </a:solidFill>
              <a:effectLst/>
              <a:latin typeface="+mj-lt"/>
              <a:cs typeface="Arial"/>
            </a:endParaRPr>
          </a:p>
          <a:p>
            <a:pPr marL="388620" indent="-388620" algn="l"/>
            <a:endParaRPr lang="nl-NL" dirty="0">
              <a:solidFill>
                <a:srgbClr val="221C44"/>
              </a:solidFill>
              <a:latin typeface="Atkinson Hyperlegible"/>
            </a:endParaRPr>
          </a:p>
          <a:p>
            <a:pPr marL="388620" indent="-388620" algn="l"/>
            <a:endParaRPr lang="nl-NL" b="0" i="0" dirty="0">
              <a:solidFill>
                <a:srgbClr val="221C44"/>
              </a:solidFill>
              <a:effectLst/>
              <a:latin typeface="Atkinson Hyperlegible"/>
            </a:endParaRPr>
          </a:p>
          <a:p>
            <a:pPr marL="388620" indent="-388620" algn="l"/>
            <a:endParaRPr lang="nl-NL" dirty="0">
              <a:solidFill>
                <a:srgbClr val="221C44"/>
              </a:solidFill>
              <a:latin typeface="Atkinson Hyperlegible"/>
            </a:endParaRPr>
          </a:p>
          <a:p>
            <a:pPr marL="388620" indent="-388620" algn="l"/>
            <a:endParaRPr lang="nl-NL" b="0" i="0" dirty="0">
              <a:solidFill>
                <a:srgbClr val="221C44"/>
              </a:solidFill>
              <a:effectLst/>
              <a:latin typeface="Atkinson Hyperlegible"/>
            </a:endParaRPr>
          </a:p>
          <a:p>
            <a:pPr marL="388620" indent="-388620" algn="l"/>
            <a:endParaRPr lang="nl-NL" dirty="0">
              <a:solidFill>
                <a:srgbClr val="221C44"/>
              </a:solidFill>
              <a:latin typeface="Atkinson Hyperlegible"/>
            </a:endParaRPr>
          </a:p>
          <a:p>
            <a:pPr marL="0" indent="0">
              <a:buNone/>
            </a:pPr>
            <a:endParaRPr lang="nl-NL" dirty="0">
              <a:solidFill>
                <a:srgbClr val="221C44"/>
              </a:solidFill>
              <a:latin typeface="Atkinson Hyperlegible"/>
            </a:endParaRPr>
          </a:p>
          <a:p>
            <a:pPr marL="0" indent="0">
              <a:buNone/>
            </a:pPr>
            <a:endParaRPr lang="nl-NL" b="1" dirty="0">
              <a:solidFill>
                <a:schemeClr val="accent2"/>
              </a:solidFill>
              <a:latin typeface="+mj-lt"/>
            </a:endParaRPr>
          </a:p>
          <a:p>
            <a:pPr marL="0" indent="0">
              <a:buNone/>
            </a:pPr>
            <a:r>
              <a:rPr lang="nl-NL" b="1" dirty="0">
                <a:solidFill>
                  <a:schemeClr val="accent2"/>
                </a:solidFill>
                <a:latin typeface="+mj-lt"/>
              </a:rPr>
              <a:t>Voor al uw </a:t>
            </a:r>
            <a:r>
              <a:rPr lang="nl-NL" b="1" dirty="0">
                <a:solidFill>
                  <a:schemeClr val="tx1"/>
                </a:solidFill>
                <a:latin typeface="+mj-lt"/>
              </a:rPr>
              <a:t>digitale vragen </a:t>
            </a:r>
            <a:r>
              <a:rPr lang="nl-NL" b="1" dirty="0">
                <a:solidFill>
                  <a:schemeClr val="accent2"/>
                </a:solidFill>
                <a:latin typeface="+mj-lt"/>
              </a:rPr>
              <a:t>is er daarnaast dit handige gratis nummer: </a:t>
            </a:r>
            <a:endParaRPr lang="nl-NL" i="0" dirty="0">
              <a:solidFill>
                <a:srgbClr val="43177E"/>
              </a:solidFill>
              <a:effectLst/>
              <a:latin typeface="+mj-lt"/>
              <a:cs typeface="Arial"/>
            </a:endParaRPr>
          </a:p>
          <a:p>
            <a:pPr marL="388620" indent="-388620"/>
            <a:endParaRPr lang="nl-NL" dirty="0">
              <a:cs typeface="Arial" panose="020B0604020202020204"/>
            </a:endParaRPr>
          </a:p>
        </p:txBody>
      </p:sp>
      <p:sp>
        <p:nvSpPr>
          <p:cNvPr id="7" name="Tekstvak 6">
            <a:extLst>
              <a:ext uri="{FF2B5EF4-FFF2-40B4-BE49-F238E27FC236}">
                <a16:creationId xmlns:a16="http://schemas.microsoft.com/office/drawing/2014/main" id="{A8CA7ABF-1A61-94FE-5646-0C86EFE6CD12}"/>
              </a:ext>
            </a:extLst>
          </p:cNvPr>
          <p:cNvSpPr txBox="1"/>
          <p:nvPr/>
        </p:nvSpPr>
        <p:spPr>
          <a:xfrm>
            <a:off x="632789" y="2780230"/>
            <a:ext cx="2268251" cy="1702594"/>
          </a:xfrm>
          <a:prstGeom prst="roundRect">
            <a:avLst/>
          </a:prstGeom>
        </p:spPr>
        <p:style>
          <a:lnRef idx="2">
            <a:schemeClr val="accent1"/>
          </a:lnRef>
          <a:fillRef idx="1">
            <a:schemeClr val="lt1"/>
          </a:fillRef>
          <a:effectRef idx="0">
            <a:schemeClr val="accent1"/>
          </a:effectRef>
          <a:fontRef idx="minor">
            <a:schemeClr val="dk1"/>
          </a:fontRef>
        </p:style>
        <p:txBody>
          <a:bodyPr wrap="square" rtlCol="0">
            <a:spAutoFit/>
          </a:bodyPr>
          <a:lstStyle/>
          <a:p>
            <a:r>
              <a:rPr lang="de-DE" sz="2000">
                <a:solidFill>
                  <a:srgbClr val="505050"/>
                </a:solidFill>
              </a:rPr>
              <a:t>ABN AMRO</a:t>
            </a:r>
          </a:p>
          <a:p>
            <a:r>
              <a:rPr lang="de-DE" sz="2000">
                <a:solidFill>
                  <a:srgbClr val="505050"/>
                </a:solidFill>
              </a:rPr>
              <a:t>www.abnamro.nl</a:t>
            </a:r>
          </a:p>
          <a:p>
            <a:r>
              <a:rPr lang="de-DE" sz="2000">
                <a:solidFill>
                  <a:srgbClr val="505050"/>
                </a:solidFill>
              </a:rPr>
              <a:t>0900 0024</a:t>
            </a:r>
          </a:p>
          <a:p>
            <a:r>
              <a:rPr lang="de-DE" sz="2000">
                <a:solidFill>
                  <a:srgbClr val="505050"/>
                </a:solidFill>
              </a:rPr>
              <a:t>088 226 26 12</a:t>
            </a:r>
          </a:p>
          <a:p>
            <a:r>
              <a:rPr lang="de-DE" sz="1400">
                <a:solidFill>
                  <a:srgbClr val="505050"/>
                </a:solidFill>
              </a:rPr>
              <a:t>(</a:t>
            </a:r>
            <a:r>
              <a:rPr lang="de-DE" sz="1400" err="1">
                <a:solidFill>
                  <a:srgbClr val="505050"/>
                </a:solidFill>
              </a:rPr>
              <a:t>Hulp</a:t>
            </a:r>
            <a:r>
              <a:rPr lang="de-DE" sz="1400">
                <a:solidFill>
                  <a:srgbClr val="505050"/>
                </a:solidFill>
              </a:rPr>
              <a:t> </a:t>
            </a:r>
            <a:r>
              <a:rPr lang="de-DE" sz="1400" err="1">
                <a:solidFill>
                  <a:srgbClr val="505050"/>
                </a:solidFill>
              </a:rPr>
              <a:t>bij</a:t>
            </a:r>
            <a:r>
              <a:rPr lang="de-DE" sz="1400">
                <a:solidFill>
                  <a:srgbClr val="505050"/>
                </a:solidFill>
              </a:rPr>
              <a:t> </a:t>
            </a:r>
            <a:r>
              <a:rPr lang="de-DE" sz="1400" err="1">
                <a:solidFill>
                  <a:srgbClr val="505050"/>
                </a:solidFill>
              </a:rPr>
              <a:t>bankzaken</a:t>
            </a:r>
            <a:r>
              <a:rPr lang="de-DE" sz="1400">
                <a:solidFill>
                  <a:srgbClr val="505050"/>
                </a:solidFill>
              </a:rPr>
              <a:t> </a:t>
            </a:r>
            <a:r>
              <a:rPr lang="de-DE" sz="1400" err="1">
                <a:solidFill>
                  <a:srgbClr val="505050"/>
                </a:solidFill>
              </a:rPr>
              <a:t>lijn</a:t>
            </a:r>
            <a:r>
              <a:rPr lang="de-DE" sz="1400">
                <a:solidFill>
                  <a:srgbClr val="505050"/>
                </a:solidFill>
              </a:rPr>
              <a:t>)</a:t>
            </a:r>
            <a:endParaRPr lang="de-DE" sz="1200">
              <a:solidFill>
                <a:srgbClr val="505050"/>
              </a:solidFill>
            </a:endParaRPr>
          </a:p>
        </p:txBody>
      </p:sp>
      <p:sp>
        <p:nvSpPr>
          <p:cNvPr id="8" name="Tekstvak 7">
            <a:extLst>
              <a:ext uri="{FF2B5EF4-FFF2-40B4-BE49-F238E27FC236}">
                <a16:creationId xmlns:a16="http://schemas.microsoft.com/office/drawing/2014/main" id="{89BD2432-3CE6-BA5E-D268-6FF6356F997F}"/>
              </a:ext>
            </a:extLst>
          </p:cNvPr>
          <p:cNvSpPr txBox="1"/>
          <p:nvPr/>
        </p:nvSpPr>
        <p:spPr>
          <a:xfrm>
            <a:off x="3052362" y="2780230"/>
            <a:ext cx="2577442" cy="1702594"/>
          </a:xfrm>
          <a:prstGeom prst="roundRect">
            <a:avLst/>
          </a:prstGeom>
        </p:spPr>
        <p:style>
          <a:lnRef idx="2">
            <a:schemeClr val="accent1"/>
          </a:lnRef>
          <a:fillRef idx="1">
            <a:schemeClr val="lt1"/>
          </a:fillRef>
          <a:effectRef idx="0">
            <a:schemeClr val="accent1"/>
          </a:effectRef>
          <a:fontRef idx="minor">
            <a:schemeClr val="dk1"/>
          </a:fontRef>
        </p:style>
        <p:txBody>
          <a:bodyPr wrap="square" rtlCol="0">
            <a:spAutoFit/>
          </a:bodyPr>
          <a:lstStyle/>
          <a:p>
            <a:r>
              <a:rPr lang="nl-NL" sz="2000">
                <a:solidFill>
                  <a:srgbClr val="505050"/>
                </a:solidFill>
              </a:rPr>
              <a:t>ING</a:t>
            </a:r>
          </a:p>
          <a:p>
            <a:r>
              <a:rPr lang="nl-NL" sz="2000">
                <a:solidFill>
                  <a:srgbClr val="505050"/>
                </a:solidFill>
              </a:rPr>
              <a:t>www.ing.nl</a:t>
            </a:r>
          </a:p>
          <a:p>
            <a:r>
              <a:rPr lang="nl-NL" sz="2000">
                <a:solidFill>
                  <a:srgbClr val="505050"/>
                </a:solidFill>
              </a:rPr>
              <a:t>020 2288888</a:t>
            </a:r>
          </a:p>
          <a:p>
            <a:r>
              <a:rPr lang="nl-NL" sz="2000" b="0" i="0">
                <a:solidFill>
                  <a:srgbClr val="505050"/>
                </a:solidFill>
                <a:effectLst/>
              </a:rPr>
              <a:t>020 228 88 35 </a:t>
            </a:r>
          </a:p>
          <a:p>
            <a:r>
              <a:rPr lang="nl-NL" sz="1400" b="0" i="0">
                <a:solidFill>
                  <a:srgbClr val="505050"/>
                </a:solidFill>
                <a:effectLst/>
              </a:rPr>
              <a:t>(Samen Digitaal nummer)</a:t>
            </a:r>
            <a:endParaRPr lang="nl-NL" sz="1400">
              <a:solidFill>
                <a:srgbClr val="505050"/>
              </a:solidFill>
            </a:endParaRPr>
          </a:p>
        </p:txBody>
      </p:sp>
      <p:sp>
        <p:nvSpPr>
          <p:cNvPr id="9" name="Tekstvak 8">
            <a:extLst>
              <a:ext uri="{FF2B5EF4-FFF2-40B4-BE49-F238E27FC236}">
                <a16:creationId xmlns:a16="http://schemas.microsoft.com/office/drawing/2014/main" id="{9156EFE2-076A-E7CD-0F12-6DF422A43F21}"/>
              </a:ext>
            </a:extLst>
          </p:cNvPr>
          <p:cNvSpPr txBox="1"/>
          <p:nvPr/>
        </p:nvSpPr>
        <p:spPr>
          <a:xfrm>
            <a:off x="5781126" y="2780230"/>
            <a:ext cx="2268252" cy="1464231"/>
          </a:xfrm>
          <a:prstGeom prst="roundRect">
            <a:avLst/>
          </a:prstGeom>
        </p:spPr>
        <p:style>
          <a:lnRef idx="2">
            <a:schemeClr val="accent1"/>
          </a:lnRef>
          <a:fillRef idx="1">
            <a:schemeClr val="lt1"/>
          </a:fillRef>
          <a:effectRef idx="0">
            <a:schemeClr val="accent1"/>
          </a:effectRef>
          <a:fontRef idx="minor">
            <a:schemeClr val="dk1"/>
          </a:fontRef>
        </p:style>
        <p:txBody>
          <a:bodyPr wrap="square" rtlCol="0">
            <a:spAutoFit/>
          </a:bodyPr>
          <a:lstStyle/>
          <a:p>
            <a:r>
              <a:rPr lang="nl-NL" sz="2000">
                <a:solidFill>
                  <a:srgbClr val="505050"/>
                </a:solidFill>
              </a:rPr>
              <a:t>Rabobank</a:t>
            </a:r>
          </a:p>
          <a:p>
            <a:r>
              <a:rPr lang="nl-NL" sz="2000">
                <a:solidFill>
                  <a:srgbClr val="505050"/>
                </a:solidFill>
              </a:rPr>
              <a:t>www.rabobank.nl</a:t>
            </a:r>
          </a:p>
          <a:p>
            <a:r>
              <a:rPr lang="nl-NL" sz="2000">
                <a:solidFill>
                  <a:srgbClr val="505050"/>
                </a:solidFill>
              </a:rPr>
              <a:t>088 722 66 00</a:t>
            </a:r>
          </a:p>
        </p:txBody>
      </p:sp>
      <p:sp>
        <p:nvSpPr>
          <p:cNvPr id="10" name="Tekstvak 9">
            <a:extLst>
              <a:ext uri="{FF2B5EF4-FFF2-40B4-BE49-F238E27FC236}">
                <a16:creationId xmlns:a16="http://schemas.microsoft.com/office/drawing/2014/main" id="{8F5D32D1-9C57-0C68-C29C-1AA68DB8ED41}"/>
              </a:ext>
            </a:extLst>
          </p:cNvPr>
          <p:cNvSpPr txBox="1"/>
          <p:nvPr/>
        </p:nvSpPr>
        <p:spPr>
          <a:xfrm>
            <a:off x="8200700" y="2780230"/>
            <a:ext cx="2363045" cy="1464231"/>
          </a:xfrm>
          <a:prstGeom prst="roundRect">
            <a:avLst/>
          </a:prstGeom>
        </p:spPr>
        <p:style>
          <a:lnRef idx="2">
            <a:schemeClr val="accent1"/>
          </a:lnRef>
          <a:fillRef idx="1">
            <a:schemeClr val="lt1"/>
          </a:fillRef>
          <a:effectRef idx="0">
            <a:schemeClr val="accent1"/>
          </a:effectRef>
          <a:fontRef idx="minor">
            <a:schemeClr val="dk1"/>
          </a:fontRef>
        </p:style>
        <p:txBody>
          <a:bodyPr wrap="square" rtlCol="0">
            <a:spAutoFit/>
          </a:bodyPr>
          <a:lstStyle/>
          <a:p>
            <a:r>
              <a:rPr lang="sv-SE" sz="2000">
                <a:solidFill>
                  <a:srgbClr val="505050"/>
                </a:solidFill>
              </a:rPr>
              <a:t>SNS</a:t>
            </a:r>
          </a:p>
          <a:p>
            <a:r>
              <a:rPr lang="sv-SE" sz="2000">
                <a:solidFill>
                  <a:srgbClr val="505050"/>
                </a:solidFill>
              </a:rPr>
              <a:t>www.snsbank.nl</a:t>
            </a:r>
          </a:p>
          <a:p>
            <a:r>
              <a:rPr lang="sv-SE" sz="2000">
                <a:solidFill>
                  <a:srgbClr val="505050"/>
                </a:solidFill>
              </a:rPr>
              <a:t>030 633 30 00</a:t>
            </a:r>
          </a:p>
          <a:p>
            <a:endParaRPr lang="sv-SE" sz="2000">
              <a:solidFill>
                <a:srgbClr val="505050"/>
              </a:solidFill>
            </a:endParaRPr>
          </a:p>
        </p:txBody>
      </p:sp>
      <p:sp>
        <p:nvSpPr>
          <p:cNvPr id="13" name="Titel 3">
            <a:extLst>
              <a:ext uri="{FF2B5EF4-FFF2-40B4-BE49-F238E27FC236}">
                <a16:creationId xmlns:a16="http://schemas.microsoft.com/office/drawing/2014/main" id="{833E0547-BAF0-53A7-3E7F-0FDDF70B8DEA}"/>
              </a:ext>
            </a:extLst>
          </p:cNvPr>
          <p:cNvSpPr txBox="1">
            <a:spLocks/>
          </p:cNvSpPr>
          <p:nvPr/>
        </p:nvSpPr>
        <p:spPr>
          <a:xfrm>
            <a:off x="711202" y="86551"/>
            <a:ext cx="8745173" cy="1143000"/>
          </a:xfrm>
          <a:prstGeom prst="rect">
            <a:avLst/>
          </a:prstGeom>
        </p:spPr>
        <p:txBody>
          <a:bodyPr vert="horz" lIns="0" tIns="45720" rIns="0" bIns="45720" rtlCol="0" anchor="ctr">
            <a:noAutofit/>
          </a:bodyPr>
          <a:lstStyle>
            <a:lvl1pPr algn="l" defTabSz="914400" rtl="0" eaLnBrk="1" latinLnBrk="0" hangingPunct="1">
              <a:lnSpc>
                <a:spcPts val="3300"/>
              </a:lnSpc>
              <a:spcBef>
                <a:spcPct val="0"/>
              </a:spcBef>
              <a:buNone/>
              <a:defRPr sz="2400" b="1" kern="1200">
                <a:solidFill>
                  <a:srgbClr val="42177D"/>
                </a:solidFill>
                <a:latin typeface="+mj-lt"/>
                <a:ea typeface="+mj-ea"/>
                <a:cs typeface="+mj-cs"/>
              </a:defRPr>
            </a:lvl1pPr>
          </a:lstStyle>
          <a:p>
            <a:r>
              <a:rPr lang="nl-NL"/>
              <a:t>Contact met uw bank: </a:t>
            </a:r>
            <a:r>
              <a:rPr lang="nl-NL">
                <a:solidFill>
                  <a:schemeClr val="accent2"/>
                </a:solidFill>
              </a:rPr>
              <a:t>bellen</a:t>
            </a:r>
          </a:p>
        </p:txBody>
      </p:sp>
      <p:pic>
        <p:nvPicPr>
          <p:cNvPr id="6160" name="Picture 16">
            <a:extLst>
              <a:ext uri="{FF2B5EF4-FFF2-40B4-BE49-F238E27FC236}">
                <a16:creationId xmlns:a16="http://schemas.microsoft.com/office/drawing/2014/main" id="{5CD01E39-FC5B-3FDD-6EE3-2DF01F16A036}"/>
              </a:ext>
            </a:extLst>
          </p:cNvPr>
          <p:cNvPicPr>
            <a:picLocks noChangeAspect="1" noChangeArrowheads="1"/>
          </p:cNvPicPr>
          <p:nvPr/>
        </p:nvPicPr>
        <p:blipFill>
          <a:blip r:embed="rId3" cstate="print">
            <a:extLst>
              <a:ext uri="{28A0092B-C50C-407E-A947-70E740481C1C}">
                <a14:useLocalDpi xmlns:a14="http://schemas.microsoft.com/office/drawing/2010/main" val="0"/>
              </a:ext>
            </a:extLst>
          </a:blip>
          <a:srcRect/>
          <a:stretch>
            <a:fillRect/>
          </a:stretch>
        </p:blipFill>
        <p:spPr bwMode="auto">
          <a:xfrm>
            <a:off x="711202" y="2018688"/>
            <a:ext cx="2060343" cy="529572"/>
          </a:xfrm>
          <a:prstGeom prst="rect">
            <a:avLst/>
          </a:prstGeom>
          <a:noFill/>
          <a:extLst>
            <a:ext uri="{909E8E84-426E-40DD-AFC4-6F175D3DCCD1}">
              <a14:hiddenFill xmlns:a14="http://schemas.microsoft.com/office/drawing/2010/main">
                <a:solidFill>
                  <a:srgbClr val="FFFFFF"/>
                </a:solidFill>
              </a14:hiddenFill>
            </a:ext>
          </a:extLst>
        </p:spPr>
      </p:pic>
      <p:sp>
        <p:nvSpPr>
          <p:cNvPr id="14" name="AutoShape 18" descr="rabobank-logo-png - Rivion">
            <a:extLst>
              <a:ext uri="{FF2B5EF4-FFF2-40B4-BE49-F238E27FC236}">
                <a16:creationId xmlns:a16="http://schemas.microsoft.com/office/drawing/2014/main" id="{D2D9ACA3-BC11-B119-9ED1-529743C4F3A0}"/>
              </a:ext>
            </a:extLst>
          </p:cNvPr>
          <p:cNvSpPr>
            <a:spLocks noChangeAspect="1" noChangeArrowheads="1"/>
          </p:cNvSpPr>
          <p:nvPr/>
        </p:nvSpPr>
        <p:spPr bwMode="auto">
          <a:xfrm>
            <a:off x="8680714" y="2475430"/>
            <a:ext cx="304800" cy="304800"/>
          </a:xfrm>
          <a:prstGeom prst="rect">
            <a:avLst/>
          </a:prstGeom>
          <a:noFill/>
          <a:extLst>
            <a:ext uri="{909E8E84-426E-40DD-AFC4-6F175D3DCCD1}">
              <a14:hiddenFill xmlns:a14="http://schemas.microsoft.com/office/drawing/2010/main">
                <a:solidFill>
                  <a:srgbClr val="FFFFFF"/>
                </a:solidFill>
              </a14:hiddenFill>
            </a:ext>
          </a:extLst>
        </p:spPr>
        <p:txBody>
          <a:bodyPr vert="horz" wrap="square" lIns="91440" tIns="45720" rIns="91440" bIns="45720" numCol="1" anchor="t" anchorCtr="0" compatLnSpc="1">
            <a:prstTxWarp prst="textNoShape">
              <a:avLst/>
            </a:prstTxWarp>
          </a:bodyPr>
          <a:lstStyle/>
          <a:p>
            <a:endParaRPr lang="nl-NL"/>
          </a:p>
        </p:txBody>
      </p:sp>
      <p:pic>
        <p:nvPicPr>
          <p:cNvPr id="6164" name="Picture 20" descr="sns-bank-logo - NLJUG - Nederlandse Java User Group">
            <a:extLst>
              <a:ext uri="{FF2B5EF4-FFF2-40B4-BE49-F238E27FC236}">
                <a16:creationId xmlns:a16="http://schemas.microsoft.com/office/drawing/2014/main" id="{5C359859-84F7-0314-DA0A-22317B03F4F1}"/>
              </a:ext>
            </a:extLst>
          </p:cNvPr>
          <p:cNvPicPr>
            <a:picLocks noChangeAspect="1" noChangeArrowheads="1"/>
          </p:cNvPicPr>
          <p:nvPr/>
        </p:nvPicPr>
        <p:blipFill>
          <a:blip r:embed="rId4" cstate="print">
            <a:extLst>
              <a:ext uri="{28A0092B-C50C-407E-A947-70E740481C1C}">
                <a14:useLocalDpi xmlns:a14="http://schemas.microsoft.com/office/drawing/2010/main" val="0"/>
              </a:ext>
            </a:extLst>
          </a:blip>
          <a:srcRect/>
          <a:stretch>
            <a:fillRect/>
          </a:stretch>
        </p:blipFill>
        <p:spPr bwMode="auto">
          <a:xfrm>
            <a:off x="8853866" y="1523536"/>
            <a:ext cx="1220408" cy="1220408"/>
          </a:xfrm>
          <a:prstGeom prst="rect">
            <a:avLst/>
          </a:prstGeom>
          <a:noFill/>
          <a:extLst>
            <a:ext uri="{909E8E84-426E-40DD-AFC4-6F175D3DCCD1}">
              <a14:hiddenFill xmlns:a14="http://schemas.microsoft.com/office/drawing/2010/main">
                <a:solidFill>
                  <a:srgbClr val="FFFFFF"/>
                </a:solidFill>
              </a14:hiddenFill>
            </a:ext>
          </a:extLst>
        </p:spPr>
      </p:pic>
      <p:pic>
        <p:nvPicPr>
          <p:cNvPr id="16" name="Afbeelding 15" descr="Afbeelding met Graphics, tekenfilm, ontwerp, illustratie&#10;&#10;Automatisch gegenereerde beschrijving">
            <a:extLst>
              <a:ext uri="{FF2B5EF4-FFF2-40B4-BE49-F238E27FC236}">
                <a16:creationId xmlns:a16="http://schemas.microsoft.com/office/drawing/2014/main" id="{E4551E46-0072-7730-938C-857BFF04EA5F}"/>
              </a:ext>
            </a:extLst>
          </p:cNvPr>
          <p:cNvPicPr>
            <a:picLocks noChangeAspect="1"/>
          </p:cNvPicPr>
          <p:nvPr/>
        </p:nvPicPr>
        <p:blipFill>
          <a:blip r:embed="rId5" cstate="print">
            <a:extLst>
              <a:ext uri="{28A0092B-C50C-407E-A947-70E740481C1C}">
                <a14:useLocalDpi xmlns:a14="http://schemas.microsoft.com/office/drawing/2010/main" val="0"/>
              </a:ext>
            </a:extLst>
          </a:blip>
          <a:stretch>
            <a:fillRect/>
          </a:stretch>
        </p:blipFill>
        <p:spPr>
          <a:xfrm>
            <a:off x="3640569" y="1880357"/>
            <a:ext cx="1312650" cy="611459"/>
          </a:xfrm>
          <a:prstGeom prst="rect">
            <a:avLst/>
          </a:prstGeom>
        </p:spPr>
      </p:pic>
      <p:pic>
        <p:nvPicPr>
          <p:cNvPr id="18" name="Afbeelding 17" descr="Afbeelding met pompoen, halloween, fruit&#10;&#10;Automatisch gegenereerde beschrijving">
            <a:extLst>
              <a:ext uri="{FF2B5EF4-FFF2-40B4-BE49-F238E27FC236}">
                <a16:creationId xmlns:a16="http://schemas.microsoft.com/office/drawing/2014/main" id="{1D6EA31A-BEAA-4A07-901B-26AAB0EE0C1F}"/>
              </a:ext>
            </a:extLst>
          </p:cNvPr>
          <p:cNvPicPr>
            <a:picLocks noChangeAspect="1"/>
          </p:cNvPicPr>
          <p:nvPr/>
        </p:nvPicPr>
        <p:blipFill>
          <a:blip r:embed="rId6" cstate="print">
            <a:extLst>
              <a:ext uri="{28A0092B-C50C-407E-A947-70E740481C1C}">
                <a14:useLocalDpi xmlns:a14="http://schemas.microsoft.com/office/drawing/2010/main" val="0"/>
              </a:ext>
            </a:extLst>
          </a:blip>
          <a:stretch>
            <a:fillRect/>
          </a:stretch>
        </p:blipFill>
        <p:spPr>
          <a:xfrm>
            <a:off x="5822243" y="1800952"/>
            <a:ext cx="2162600" cy="737250"/>
          </a:xfrm>
          <a:prstGeom prst="rect">
            <a:avLst/>
          </a:prstGeom>
        </p:spPr>
      </p:pic>
      <p:pic>
        <p:nvPicPr>
          <p:cNvPr id="1030" name="Picture 6" descr="Nieuw: gratis DigiHulplijn voor iedereen! - Digivaardigindezorg">
            <a:extLst>
              <a:ext uri="{FF2B5EF4-FFF2-40B4-BE49-F238E27FC236}">
                <a16:creationId xmlns:a16="http://schemas.microsoft.com/office/drawing/2014/main" id="{73294910-76FB-8545-D44D-250F7AD6A107}"/>
              </a:ext>
            </a:extLst>
          </p:cNvPr>
          <p:cNvPicPr>
            <a:picLocks noChangeAspect="1" noChangeArrowheads="1"/>
          </p:cNvPicPr>
          <p:nvPr/>
        </p:nvPicPr>
        <p:blipFill>
          <a:blip r:embed="rId7" cstate="print">
            <a:extLst>
              <a:ext uri="{28A0092B-C50C-407E-A947-70E740481C1C}">
                <a14:useLocalDpi xmlns:a14="http://schemas.microsoft.com/office/drawing/2010/main" val="0"/>
              </a:ext>
            </a:extLst>
          </a:blip>
          <a:srcRect/>
          <a:stretch>
            <a:fillRect/>
          </a:stretch>
        </p:blipFill>
        <p:spPr bwMode="auto">
          <a:xfrm>
            <a:off x="7984843" y="4344922"/>
            <a:ext cx="2836563" cy="1843809"/>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1900335899"/>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jdelijke aanduiding voor dianummer 1">
            <a:extLst>
              <a:ext uri="{FF2B5EF4-FFF2-40B4-BE49-F238E27FC236}">
                <a16:creationId xmlns:a16="http://schemas.microsoft.com/office/drawing/2014/main" id="{F2FA1F4F-010A-2136-7794-9C83D7743FA5}"/>
              </a:ext>
            </a:extLst>
          </p:cNvPr>
          <p:cNvSpPr>
            <a:spLocks noGrp="1"/>
          </p:cNvSpPr>
          <p:nvPr>
            <p:ph type="sldNum" sz="quarter" idx="12"/>
          </p:nvPr>
        </p:nvSpPr>
        <p:spPr/>
        <p:txBody>
          <a:bodyPr/>
          <a:lstStyle/>
          <a:p>
            <a:pPr algn="r"/>
            <a:fld id="{D96B53CE-DA57-4586-B1D9-0E4CD3A70BD0}" type="slidenum">
              <a:rPr lang="nl-NL" smtClean="0"/>
              <a:pPr algn="r"/>
              <a:t>11</a:t>
            </a:fld>
            <a:endParaRPr lang="nl-NL"/>
          </a:p>
        </p:txBody>
      </p:sp>
      <p:sp>
        <p:nvSpPr>
          <p:cNvPr id="5" name="Rechthoek: afgeronde hoeken 4">
            <a:extLst>
              <a:ext uri="{FF2B5EF4-FFF2-40B4-BE49-F238E27FC236}">
                <a16:creationId xmlns:a16="http://schemas.microsoft.com/office/drawing/2014/main" id="{5D38BC95-F71A-819C-724F-892ED8BE4E55}"/>
              </a:ext>
            </a:extLst>
          </p:cNvPr>
          <p:cNvSpPr/>
          <p:nvPr/>
        </p:nvSpPr>
        <p:spPr>
          <a:xfrm>
            <a:off x="-1254967" y="1440023"/>
            <a:ext cx="12675636" cy="4689716"/>
          </a:xfrm>
          <a:prstGeom prst="roundRect">
            <a:avLst>
              <a:gd name="adj" fmla="val 35533"/>
            </a:avLst>
          </a:prstGeom>
          <a:solidFill>
            <a:schemeClr val="accent5"/>
          </a:solid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nl-NL"/>
          </a:p>
        </p:txBody>
      </p:sp>
      <p:sp>
        <p:nvSpPr>
          <p:cNvPr id="16" name="Tijdelijke aanduiding voor inhoud 2">
            <a:extLst>
              <a:ext uri="{FF2B5EF4-FFF2-40B4-BE49-F238E27FC236}">
                <a16:creationId xmlns:a16="http://schemas.microsoft.com/office/drawing/2014/main" id="{CA098879-F003-4387-1DBB-0B576CFB922C}"/>
              </a:ext>
            </a:extLst>
          </p:cNvPr>
          <p:cNvSpPr txBox="1">
            <a:spLocks/>
          </p:cNvSpPr>
          <p:nvPr/>
        </p:nvSpPr>
        <p:spPr>
          <a:xfrm>
            <a:off x="701558" y="1432364"/>
            <a:ext cx="10433777" cy="4510413"/>
          </a:xfrm>
          <a:prstGeom prst="rect">
            <a:avLst/>
          </a:prstGeom>
        </p:spPr>
        <p:txBody>
          <a:bodyPr vert="horz" lIns="0" tIns="45720" rIns="0" bIns="45720" rtlCol="0" anchor="t">
            <a:noAutofit/>
          </a:bodyPr>
          <a:lstStyle>
            <a:lvl1pPr marL="388938" indent="-388938" algn="l" defTabSz="914400" rtl="0" eaLnBrk="1" latinLnBrk="0" hangingPunct="1">
              <a:lnSpc>
                <a:spcPts val="3000"/>
              </a:lnSpc>
              <a:spcBef>
                <a:spcPts val="0"/>
              </a:spcBef>
              <a:buFont typeface="Arial" pitchFamily="34" charset="0"/>
              <a:buChar char="•"/>
              <a:defRPr sz="1800" kern="1200">
                <a:solidFill>
                  <a:srgbClr val="505050"/>
                </a:solidFill>
                <a:latin typeface="+mn-lt"/>
                <a:ea typeface="+mn-ea"/>
                <a:cs typeface="+mn-cs"/>
              </a:defRPr>
            </a:lvl1pPr>
            <a:lvl2pPr marL="790575" indent="-393700" algn="l" defTabSz="914400" rtl="0" eaLnBrk="1" latinLnBrk="0" hangingPunct="1">
              <a:lnSpc>
                <a:spcPts val="3000"/>
              </a:lnSpc>
              <a:spcBef>
                <a:spcPts val="0"/>
              </a:spcBef>
              <a:buSzPct val="110000"/>
              <a:buFont typeface="Arial" pitchFamily="34" charset="0"/>
              <a:buChar char="-"/>
              <a:defRPr sz="1800" kern="1200">
                <a:solidFill>
                  <a:srgbClr val="505050"/>
                </a:solidFill>
                <a:latin typeface="+mn-lt"/>
                <a:ea typeface="+mn-ea"/>
                <a:cs typeface="+mn-cs"/>
              </a:defRPr>
            </a:lvl2pPr>
            <a:lvl3pPr marL="1193800" indent="-393700" algn="l" defTabSz="914400" rtl="0" eaLnBrk="1" latinLnBrk="0" hangingPunct="1">
              <a:lnSpc>
                <a:spcPts val="2200"/>
              </a:lnSpc>
              <a:spcBef>
                <a:spcPts val="0"/>
              </a:spcBef>
              <a:buFont typeface="Courier New" pitchFamily="49" charset="0"/>
              <a:buChar char="o"/>
              <a:defRPr sz="1400" kern="1200">
                <a:solidFill>
                  <a:srgbClr val="505050"/>
                </a:solidFill>
                <a:latin typeface="+mn-lt"/>
                <a:ea typeface="+mn-ea"/>
                <a:cs typeface="+mn-cs"/>
              </a:defRPr>
            </a:lvl3pPr>
            <a:lvl4pPr marL="1593850" indent="-393700" algn="l" defTabSz="914400" rtl="0" eaLnBrk="1" latinLnBrk="0" hangingPunct="1">
              <a:lnSpc>
                <a:spcPts val="2200"/>
              </a:lnSpc>
              <a:spcBef>
                <a:spcPts val="0"/>
              </a:spcBef>
              <a:buSzPct val="90000"/>
              <a:buFont typeface="Arial" pitchFamily="34" charset="0"/>
              <a:buChar char="~"/>
              <a:defRPr sz="1400" kern="1200">
                <a:solidFill>
                  <a:srgbClr val="505050"/>
                </a:solidFill>
                <a:latin typeface="+mn-lt"/>
                <a:ea typeface="+mn-ea"/>
                <a:cs typeface="+mn-cs"/>
              </a:defRPr>
            </a:lvl4pPr>
            <a:lvl5pPr marL="2014538" indent="-393700" algn="l" defTabSz="914400" rtl="0" eaLnBrk="1" latinLnBrk="0" hangingPunct="1">
              <a:lnSpc>
                <a:spcPts val="2200"/>
              </a:lnSpc>
              <a:spcBef>
                <a:spcPts val="0"/>
              </a:spcBef>
              <a:buSzPct val="50000"/>
              <a:buFont typeface="Wingdings" pitchFamily="2" charset="2"/>
              <a:buChar char="q"/>
              <a:defRPr sz="1400" kern="1200">
                <a:solidFill>
                  <a:srgbClr val="505050"/>
                </a:solidFill>
                <a:latin typeface="+mn-lt"/>
                <a:ea typeface="+mn-ea"/>
                <a:cs typeface="+mn-cs"/>
              </a:defRPr>
            </a:lvl5pPr>
            <a:lvl6pPr marL="25146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9pPr>
          </a:lstStyle>
          <a:p>
            <a:pPr marL="0" indent="0">
              <a:buNone/>
            </a:pPr>
            <a:r>
              <a:rPr lang="nl-NL" b="1" dirty="0">
                <a:solidFill>
                  <a:schemeClr val="accent2"/>
                </a:solidFill>
              </a:rPr>
              <a:t>Dat waren dus gewone telefoonnummers. </a:t>
            </a:r>
          </a:p>
          <a:p>
            <a:pPr marL="0" indent="0">
              <a:buNone/>
            </a:pPr>
            <a:r>
              <a:rPr lang="nl-NL" dirty="0">
                <a:solidFill>
                  <a:schemeClr val="accent1"/>
                </a:solidFill>
              </a:rPr>
              <a:t>Maar wist u dat wanneer u belt vanuit uw bank-app, dit </a:t>
            </a:r>
            <a:r>
              <a:rPr lang="nl-NL" b="1" dirty="0">
                <a:solidFill>
                  <a:schemeClr val="accent1"/>
                </a:solidFill>
              </a:rPr>
              <a:t>sneller</a:t>
            </a:r>
            <a:r>
              <a:rPr lang="nl-NL" dirty="0">
                <a:solidFill>
                  <a:schemeClr val="accent1"/>
                </a:solidFill>
              </a:rPr>
              <a:t> is en uw bank u direct </a:t>
            </a:r>
            <a:r>
              <a:rPr lang="nl-NL" b="1" dirty="0">
                <a:solidFill>
                  <a:schemeClr val="accent1"/>
                </a:solidFill>
              </a:rPr>
              <a:t>herkent</a:t>
            </a:r>
            <a:r>
              <a:rPr lang="nl-NL" dirty="0">
                <a:solidFill>
                  <a:schemeClr val="accent1"/>
                </a:solidFill>
              </a:rPr>
              <a:t>? </a:t>
            </a:r>
            <a:endParaRPr lang="nl-NL" dirty="0">
              <a:solidFill>
                <a:schemeClr val="accent1"/>
              </a:solidFill>
              <a:cs typeface="Arial"/>
            </a:endParaRPr>
          </a:p>
          <a:p>
            <a:pPr marL="0" indent="0">
              <a:buNone/>
            </a:pPr>
            <a:r>
              <a:rPr lang="nl-NL" dirty="0">
                <a:solidFill>
                  <a:schemeClr val="accent1"/>
                </a:solidFill>
              </a:rPr>
              <a:t>Zo wordt u sneller geholpen.</a:t>
            </a:r>
            <a:r>
              <a:rPr lang="nl-NL" dirty="0">
                <a:solidFill>
                  <a:schemeClr val="accent2"/>
                </a:solidFill>
              </a:rPr>
              <a:t> </a:t>
            </a:r>
            <a:endParaRPr lang="nl-NL" dirty="0">
              <a:solidFill>
                <a:schemeClr val="accent2"/>
              </a:solidFill>
              <a:cs typeface="Arial"/>
            </a:endParaRPr>
          </a:p>
          <a:p>
            <a:pPr marL="0" indent="0">
              <a:buNone/>
            </a:pPr>
            <a:endParaRPr lang="nl-NL" b="1" dirty="0">
              <a:solidFill>
                <a:schemeClr val="accent2"/>
              </a:solidFill>
              <a:latin typeface="+mj-lt"/>
            </a:endParaRPr>
          </a:p>
          <a:p>
            <a:pPr marL="0" indent="0">
              <a:lnSpc>
                <a:spcPct val="150000"/>
              </a:lnSpc>
              <a:buNone/>
            </a:pPr>
            <a:r>
              <a:rPr lang="nl-NL" dirty="0">
                <a:solidFill>
                  <a:schemeClr val="tx1"/>
                </a:solidFill>
                <a:latin typeface="+mj-lt"/>
              </a:rPr>
              <a:t>Open uw </a:t>
            </a:r>
            <a:r>
              <a:rPr lang="nl-NL" b="1" dirty="0">
                <a:solidFill>
                  <a:schemeClr val="tx1"/>
                </a:solidFill>
                <a:latin typeface="+mj-lt"/>
              </a:rPr>
              <a:t>bank-app</a:t>
            </a:r>
            <a:r>
              <a:rPr lang="nl-NL" dirty="0">
                <a:solidFill>
                  <a:schemeClr val="tx1"/>
                </a:solidFill>
                <a:latin typeface="+mj-lt"/>
              </a:rPr>
              <a:t> en log in met uw cijfercode, vingerafdruk of gezichtsherkenning.</a:t>
            </a:r>
            <a:endParaRPr lang="nl-NL" dirty="0">
              <a:solidFill>
                <a:schemeClr val="tx1"/>
              </a:solidFill>
              <a:latin typeface="+mj-lt"/>
              <a:cs typeface="Arial" panose="020B0604020202020204"/>
            </a:endParaRPr>
          </a:p>
          <a:p>
            <a:pPr marL="0" indent="0">
              <a:lnSpc>
                <a:spcPct val="150000"/>
              </a:lnSpc>
              <a:buNone/>
            </a:pPr>
            <a:r>
              <a:rPr lang="nl-NL" dirty="0">
                <a:solidFill>
                  <a:schemeClr val="tx1"/>
                </a:solidFill>
                <a:latin typeface="+mj-lt"/>
              </a:rPr>
              <a:t>Ga naar </a:t>
            </a:r>
            <a:r>
              <a:rPr lang="nl-NL" b="1" dirty="0">
                <a:solidFill>
                  <a:schemeClr val="tx1"/>
                </a:solidFill>
                <a:latin typeface="+mj-lt"/>
              </a:rPr>
              <a:t>‘Service’</a:t>
            </a:r>
            <a:r>
              <a:rPr lang="nl-NL" dirty="0">
                <a:solidFill>
                  <a:schemeClr val="tx1"/>
                </a:solidFill>
                <a:latin typeface="+mj-lt"/>
              </a:rPr>
              <a:t> of </a:t>
            </a:r>
            <a:r>
              <a:rPr lang="nl-NL" b="1" dirty="0">
                <a:solidFill>
                  <a:schemeClr val="tx1"/>
                </a:solidFill>
                <a:latin typeface="+mj-lt"/>
              </a:rPr>
              <a:t>‘Hulp’</a:t>
            </a:r>
            <a:r>
              <a:rPr lang="nl-NL" dirty="0">
                <a:solidFill>
                  <a:schemeClr val="tx1"/>
                </a:solidFill>
                <a:latin typeface="+mj-lt"/>
              </a:rPr>
              <a:t> </a:t>
            </a:r>
            <a:endParaRPr lang="nl-NL" dirty="0">
              <a:solidFill>
                <a:schemeClr val="tx1"/>
              </a:solidFill>
              <a:latin typeface="+mj-lt"/>
              <a:cs typeface="Arial" panose="020B0604020202020204"/>
            </a:endParaRPr>
          </a:p>
          <a:p>
            <a:pPr marL="0" indent="0">
              <a:lnSpc>
                <a:spcPct val="150000"/>
              </a:lnSpc>
              <a:buNone/>
            </a:pPr>
            <a:r>
              <a:rPr lang="nl-NL" dirty="0">
                <a:solidFill>
                  <a:schemeClr val="tx1"/>
                </a:solidFill>
                <a:latin typeface="+mj-lt"/>
              </a:rPr>
              <a:t>Zoek het </a:t>
            </a:r>
            <a:r>
              <a:rPr lang="nl-NL" b="1" dirty="0">
                <a:solidFill>
                  <a:schemeClr val="tx1"/>
                </a:solidFill>
                <a:latin typeface="+mj-lt"/>
              </a:rPr>
              <a:t>bel-icoontje</a:t>
            </a:r>
            <a:r>
              <a:rPr lang="nl-NL" dirty="0">
                <a:solidFill>
                  <a:schemeClr val="tx1"/>
                </a:solidFill>
                <a:latin typeface="+mj-lt"/>
              </a:rPr>
              <a:t>, of het </a:t>
            </a:r>
            <a:r>
              <a:rPr lang="nl-NL" b="1" dirty="0">
                <a:solidFill>
                  <a:schemeClr val="tx1"/>
                </a:solidFill>
                <a:latin typeface="+mj-lt"/>
              </a:rPr>
              <a:t>telefoonnummer</a:t>
            </a:r>
            <a:r>
              <a:rPr lang="nl-NL" dirty="0">
                <a:solidFill>
                  <a:schemeClr val="tx1"/>
                </a:solidFill>
                <a:latin typeface="+mj-lt"/>
              </a:rPr>
              <a:t> en klik op het juiste telefoonnummer</a:t>
            </a:r>
          </a:p>
          <a:p>
            <a:pPr marL="0" indent="0">
              <a:lnSpc>
                <a:spcPct val="150000"/>
              </a:lnSpc>
              <a:buNone/>
            </a:pPr>
            <a:r>
              <a:rPr lang="nl-NL" dirty="0">
                <a:solidFill>
                  <a:schemeClr val="accent1"/>
                </a:solidFill>
                <a:latin typeface="+mj-lt"/>
              </a:rPr>
              <a:t>Wacht tot u iemand aan de lijn krijgt, u wordt zo snel mogelijk te woord gestaan, en de medewerker weet meteen wie u bent.</a:t>
            </a:r>
            <a:endParaRPr lang="nl-NL" dirty="0">
              <a:solidFill>
                <a:schemeClr val="accent2"/>
              </a:solidFill>
              <a:cs typeface="Arial" panose="020B0604020202020204"/>
            </a:endParaRPr>
          </a:p>
          <a:p>
            <a:pPr marL="0" indent="0">
              <a:buNone/>
            </a:pPr>
            <a:endParaRPr lang="nl-NL" b="1" dirty="0">
              <a:solidFill>
                <a:schemeClr val="accent2"/>
              </a:solidFill>
            </a:endParaRPr>
          </a:p>
          <a:p>
            <a:pPr marL="0" indent="0">
              <a:buNone/>
            </a:pPr>
            <a:endParaRPr lang="nl-NL" b="1" dirty="0">
              <a:solidFill>
                <a:schemeClr val="accent2"/>
              </a:solidFill>
            </a:endParaRPr>
          </a:p>
          <a:p>
            <a:pPr marL="0" indent="0">
              <a:buNone/>
            </a:pPr>
            <a:endParaRPr lang="nl-NL" b="1" dirty="0">
              <a:solidFill>
                <a:schemeClr val="accent2"/>
              </a:solidFill>
            </a:endParaRPr>
          </a:p>
          <a:p>
            <a:pPr marL="0" indent="0">
              <a:buNone/>
            </a:pPr>
            <a:endParaRPr lang="nl-NL" b="1" dirty="0">
              <a:solidFill>
                <a:schemeClr val="accent2"/>
              </a:solidFill>
            </a:endParaRPr>
          </a:p>
          <a:p>
            <a:pPr marL="0" indent="0">
              <a:buNone/>
            </a:pPr>
            <a:endParaRPr lang="nl-NL" b="1" dirty="0">
              <a:solidFill>
                <a:schemeClr val="accent2"/>
              </a:solidFill>
            </a:endParaRPr>
          </a:p>
          <a:p>
            <a:pPr marL="0" indent="0">
              <a:buNone/>
            </a:pPr>
            <a:endParaRPr lang="nl-NL" dirty="0">
              <a:solidFill>
                <a:schemeClr val="tx1"/>
              </a:solidFill>
              <a:latin typeface="+mj-lt"/>
            </a:endParaRPr>
          </a:p>
        </p:txBody>
      </p:sp>
      <p:pic>
        <p:nvPicPr>
          <p:cNvPr id="6" name="Graphic 5" descr="Ontvanger met effen opvulling">
            <a:extLst>
              <a:ext uri="{FF2B5EF4-FFF2-40B4-BE49-F238E27FC236}">
                <a16:creationId xmlns:a16="http://schemas.microsoft.com/office/drawing/2014/main" id="{7904C47A-F92A-7D8B-6A69-88A1EE6DEF0C}"/>
              </a:ext>
            </a:extLst>
          </p:cNvPr>
          <p:cNvPicPr>
            <a:picLocks noChangeAspect="1"/>
          </p:cNvPicPr>
          <p:nvPr/>
        </p:nvPicPr>
        <p:blipFill>
          <a:blip r:embed="rId3">
            <a:extLst>
              <a:ext uri="{96DAC541-7B7A-43D3-8B79-37D633B846F1}">
                <asvg:svgBlip xmlns:asvg="http://schemas.microsoft.com/office/drawing/2016/SVG/main" r:embed="rId4"/>
              </a:ext>
            </a:extLst>
          </a:blip>
          <a:stretch>
            <a:fillRect/>
          </a:stretch>
        </p:blipFill>
        <p:spPr>
          <a:xfrm>
            <a:off x="9236566" y="3682177"/>
            <a:ext cx="632240" cy="632240"/>
          </a:xfrm>
          <a:prstGeom prst="rect">
            <a:avLst/>
          </a:prstGeom>
          <a:effectLst>
            <a:outerShdw blurRad="50800" dist="38100" dir="2700000" algn="tl" rotWithShape="0">
              <a:prstClr val="black">
                <a:alpha val="40000"/>
              </a:prstClr>
            </a:outerShdw>
          </a:effectLst>
        </p:spPr>
      </p:pic>
      <p:pic>
        <p:nvPicPr>
          <p:cNvPr id="20" name="Graphic 19" descr="Badge: 1 met effen opvulling">
            <a:extLst>
              <a:ext uri="{FF2B5EF4-FFF2-40B4-BE49-F238E27FC236}">
                <a16:creationId xmlns:a16="http://schemas.microsoft.com/office/drawing/2014/main" id="{0ED74DD9-C4BE-7D05-2F40-B21911734CB4}"/>
              </a:ext>
            </a:extLst>
          </p:cNvPr>
          <p:cNvPicPr>
            <a:picLocks noChangeAspect="1"/>
          </p:cNvPicPr>
          <p:nvPr/>
        </p:nvPicPr>
        <p:blipFill>
          <a:blip r:embed="rId5" cstate="print">
            <a:extLst>
              <a:ext uri="{28A0092B-C50C-407E-A947-70E740481C1C}">
                <a14:useLocalDpi xmlns:a14="http://schemas.microsoft.com/office/drawing/2010/main" val="0"/>
              </a:ext>
              <a:ext uri="{96DAC541-7B7A-43D3-8B79-37D633B846F1}">
                <asvg:svgBlip xmlns:asvg="http://schemas.microsoft.com/office/drawing/2016/SVG/main" r:embed="rId6"/>
              </a:ext>
            </a:extLst>
          </a:blip>
          <a:stretch>
            <a:fillRect/>
          </a:stretch>
        </p:blipFill>
        <p:spPr>
          <a:xfrm>
            <a:off x="310905" y="3066729"/>
            <a:ext cx="360000" cy="360000"/>
          </a:xfrm>
          <a:prstGeom prst="rect">
            <a:avLst/>
          </a:prstGeom>
        </p:spPr>
      </p:pic>
      <p:pic>
        <p:nvPicPr>
          <p:cNvPr id="25" name="Graphic 24" descr="Badge 3 met effen opvulling">
            <a:extLst>
              <a:ext uri="{FF2B5EF4-FFF2-40B4-BE49-F238E27FC236}">
                <a16:creationId xmlns:a16="http://schemas.microsoft.com/office/drawing/2014/main" id="{A3C62071-910F-96CA-217B-467A93DFA1B0}"/>
              </a:ext>
            </a:extLst>
          </p:cNvPr>
          <p:cNvPicPr>
            <a:picLocks noChangeAspect="1"/>
          </p:cNvPicPr>
          <p:nvPr/>
        </p:nvPicPr>
        <p:blipFill>
          <a:blip r:embed="rId7" cstate="print">
            <a:extLst>
              <a:ext uri="{28A0092B-C50C-407E-A947-70E740481C1C}">
                <a14:useLocalDpi xmlns:a14="http://schemas.microsoft.com/office/drawing/2010/main" val="0"/>
              </a:ext>
              <a:ext uri="{96DAC541-7B7A-43D3-8B79-37D633B846F1}">
                <asvg:svgBlip xmlns:asvg="http://schemas.microsoft.com/office/drawing/2016/SVG/main" r:embed="rId8"/>
              </a:ext>
            </a:extLst>
          </a:blip>
          <a:stretch>
            <a:fillRect/>
          </a:stretch>
        </p:blipFill>
        <p:spPr>
          <a:xfrm>
            <a:off x="311065" y="3816772"/>
            <a:ext cx="360000" cy="360000"/>
          </a:xfrm>
          <a:prstGeom prst="rect">
            <a:avLst/>
          </a:prstGeom>
        </p:spPr>
      </p:pic>
      <p:pic>
        <p:nvPicPr>
          <p:cNvPr id="26" name="Graphic 25" descr="Badge met effen opvulling">
            <a:extLst>
              <a:ext uri="{FF2B5EF4-FFF2-40B4-BE49-F238E27FC236}">
                <a16:creationId xmlns:a16="http://schemas.microsoft.com/office/drawing/2014/main" id="{44B2817F-C069-C695-BF1E-5F0A8EF7E207}"/>
              </a:ext>
            </a:extLst>
          </p:cNvPr>
          <p:cNvPicPr>
            <a:picLocks noChangeAspect="1"/>
          </p:cNvPicPr>
          <p:nvPr/>
        </p:nvPicPr>
        <p:blipFill>
          <a:blip r:embed="rId9" cstate="print">
            <a:extLst>
              <a:ext uri="{28A0092B-C50C-407E-A947-70E740481C1C}">
                <a14:useLocalDpi xmlns:a14="http://schemas.microsoft.com/office/drawing/2010/main" val="0"/>
              </a:ext>
              <a:ext uri="{96DAC541-7B7A-43D3-8B79-37D633B846F1}">
                <asvg:svgBlip xmlns:asvg="http://schemas.microsoft.com/office/drawing/2016/SVG/main" r:embed="rId10"/>
              </a:ext>
            </a:extLst>
          </a:blip>
          <a:stretch>
            <a:fillRect/>
          </a:stretch>
        </p:blipFill>
        <p:spPr>
          <a:xfrm>
            <a:off x="311065" y="3454921"/>
            <a:ext cx="360000" cy="360000"/>
          </a:xfrm>
          <a:prstGeom prst="rect">
            <a:avLst/>
          </a:prstGeom>
        </p:spPr>
      </p:pic>
      <p:pic>
        <p:nvPicPr>
          <p:cNvPr id="27" name="Graphic 26" descr="Badge 4 met effen opvulling">
            <a:extLst>
              <a:ext uri="{FF2B5EF4-FFF2-40B4-BE49-F238E27FC236}">
                <a16:creationId xmlns:a16="http://schemas.microsoft.com/office/drawing/2014/main" id="{2B3A2649-74F9-E916-12F0-49F44A41E246}"/>
              </a:ext>
            </a:extLst>
          </p:cNvPr>
          <p:cNvPicPr>
            <a:picLocks noChangeAspect="1"/>
          </p:cNvPicPr>
          <p:nvPr/>
        </p:nvPicPr>
        <p:blipFill>
          <a:blip r:embed="rId11" cstate="print">
            <a:extLst>
              <a:ext uri="{28A0092B-C50C-407E-A947-70E740481C1C}">
                <a14:useLocalDpi xmlns:a14="http://schemas.microsoft.com/office/drawing/2010/main" val="0"/>
              </a:ext>
              <a:ext uri="{96DAC541-7B7A-43D3-8B79-37D633B846F1}">
                <asvg:svgBlip xmlns:asvg="http://schemas.microsoft.com/office/drawing/2016/SVG/main" r:embed="rId12"/>
              </a:ext>
            </a:extLst>
          </a:blip>
          <a:stretch>
            <a:fillRect/>
          </a:stretch>
        </p:blipFill>
        <p:spPr>
          <a:xfrm>
            <a:off x="311064" y="4290814"/>
            <a:ext cx="360000" cy="360000"/>
          </a:xfrm>
          <a:prstGeom prst="rect">
            <a:avLst/>
          </a:prstGeom>
        </p:spPr>
      </p:pic>
      <p:sp>
        <p:nvSpPr>
          <p:cNvPr id="32" name="Rechthoek: afgeronde hoeken 31">
            <a:extLst>
              <a:ext uri="{FF2B5EF4-FFF2-40B4-BE49-F238E27FC236}">
                <a16:creationId xmlns:a16="http://schemas.microsoft.com/office/drawing/2014/main" id="{725DAF2D-6FB3-73ED-EC69-B41C03129B6C}"/>
              </a:ext>
            </a:extLst>
          </p:cNvPr>
          <p:cNvSpPr/>
          <p:nvPr/>
        </p:nvSpPr>
        <p:spPr>
          <a:xfrm>
            <a:off x="5523904" y="4835220"/>
            <a:ext cx="5136993" cy="1875742"/>
          </a:xfrm>
          <a:prstGeom prst="roundRect">
            <a:avLst/>
          </a:prstGeom>
          <a:solidFill>
            <a:schemeClr val="accent3"/>
          </a:solid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nl-NL"/>
          </a:p>
        </p:txBody>
      </p:sp>
      <p:sp>
        <p:nvSpPr>
          <p:cNvPr id="33" name="Tekstvak 32">
            <a:extLst>
              <a:ext uri="{FF2B5EF4-FFF2-40B4-BE49-F238E27FC236}">
                <a16:creationId xmlns:a16="http://schemas.microsoft.com/office/drawing/2014/main" id="{1703C093-27DA-EFD7-7D61-41EABEF97EB8}"/>
              </a:ext>
            </a:extLst>
          </p:cNvPr>
          <p:cNvSpPr txBox="1"/>
          <p:nvPr/>
        </p:nvSpPr>
        <p:spPr>
          <a:xfrm>
            <a:off x="4828949" y="4893874"/>
            <a:ext cx="5831295" cy="1692771"/>
          </a:xfrm>
          <a:prstGeom prst="rect">
            <a:avLst/>
          </a:prstGeom>
          <a:noFill/>
        </p:spPr>
        <p:txBody>
          <a:bodyPr wrap="square" lIns="91440" tIns="45720" rIns="91440" bIns="45720" rtlCol="0" anchor="t">
            <a:spAutoFit/>
          </a:bodyPr>
          <a:lstStyle/>
          <a:p>
            <a:pPr marL="401320" lvl="1" indent="0" algn="ctr">
              <a:buNone/>
            </a:pPr>
            <a:r>
              <a:rPr lang="nl-NL" b="1">
                <a:solidFill>
                  <a:schemeClr val="accent2"/>
                </a:solidFill>
              </a:rPr>
              <a:t>U kunt dus altijd uw bank bellen</a:t>
            </a:r>
            <a:endParaRPr lang="en-US"/>
          </a:p>
          <a:p>
            <a:pPr marL="401320" lvl="1" indent="0" algn="ctr">
              <a:buNone/>
            </a:pPr>
            <a:r>
              <a:rPr lang="nl-NL" i="1">
                <a:solidFill>
                  <a:schemeClr val="accent1"/>
                </a:solidFill>
              </a:rPr>
              <a:t>Maar er zijn vaak ook andere opties</a:t>
            </a:r>
            <a:endParaRPr lang="nl-NL" i="1">
              <a:solidFill>
                <a:schemeClr val="accent1"/>
              </a:solidFill>
              <a:cs typeface="Arial" panose="020B0604020202020204"/>
            </a:endParaRPr>
          </a:p>
          <a:p>
            <a:pPr marL="401320" lvl="1" indent="0" algn="ctr">
              <a:buNone/>
            </a:pPr>
            <a:endParaRPr lang="nl-NL" i="1">
              <a:solidFill>
                <a:schemeClr val="accent1"/>
              </a:solidFill>
              <a:cs typeface="Arial" panose="020B0604020202020204"/>
            </a:endParaRPr>
          </a:p>
          <a:p>
            <a:pPr marL="401320" lvl="1" indent="0">
              <a:buNone/>
            </a:pPr>
            <a:r>
              <a:rPr lang="nl-NL" i="1">
                <a:solidFill>
                  <a:schemeClr val="accent1"/>
                </a:solidFill>
              </a:rPr>
              <a:t>	        </a:t>
            </a:r>
            <a:r>
              <a:rPr lang="nl-NL" b="1" i="1">
                <a:solidFill>
                  <a:schemeClr val="accent1"/>
                </a:solidFill>
              </a:rPr>
              <a:t>    Chatten             Videobellen</a:t>
            </a:r>
            <a:endParaRPr lang="nl-NL" b="1" i="1">
              <a:solidFill>
                <a:schemeClr val="accent1"/>
              </a:solidFill>
              <a:cs typeface="Arial"/>
            </a:endParaRPr>
          </a:p>
          <a:p>
            <a:pPr marL="401320" lvl="1" indent="0">
              <a:buNone/>
            </a:pPr>
            <a:endParaRPr lang="nl-NL" i="1">
              <a:solidFill>
                <a:schemeClr val="accent1"/>
              </a:solidFill>
              <a:cs typeface="Arial" panose="020B0604020202020204"/>
            </a:endParaRPr>
          </a:p>
          <a:p>
            <a:pPr algn="ctr"/>
            <a:endParaRPr lang="nl-NL" sz="1400">
              <a:solidFill>
                <a:srgbClr val="505050"/>
              </a:solidFill>
            </a:endParaRPr>
          </a:p>
        </p:txBody>
      </p:sp>
      <p:pic>
        <p:nvPicPr>
          <p:cNvPr id="9" name="Graphic 8" descr="Vlog met effen opvulling">
            <a:extLst>
              <a:ext uri="{FF2B5EF4-FFF2-40B4-BE49-F238E27FC236}">
                <a16:creationId xmlns:a16="http://schemas.microsoft.com/office/drawing/2014/main" id="{74C2510C-5E40-2F9A-49B6-7D71CDB34CAB}"/>
              </a:ext>
            </a:extLst>
          </p:cNvPr>
          <p:cNvPicPr>
            <a:picLocks noChangeAspect="1"/>
          </p:cNvPicPr>
          <p:nvPr/>
        </p:nvPicPr>
        <p:blipFill>
          <a:blip r:embed="rId13">
            <a:extLst>
              <a:ext uri="{96DAC541-7B7A-43D3-8B79-37D633B846F1}">
                <asvg:svgBlip xmlns:asvg="http://schemas.microsoft.com/office/drawing/2016/SVG/main" r:embed="rId14"/>
              </a:ext>
            </a:extLst>
          </a:blip>
          <a:stretch>
            <a:fillRect/>
          </a:stretch>
        </p:blipFill>
        <p:spPr>
          <a:xfrm>
            <a:off x="8459439" y="5932507"/>
            <a:ext cx="772379" cy="772379"/>
          </a:xfrm>
          <a:prstGeom prst="rect">
            <a:avLst/>
          </a:prstGeom>
          <a:effectLst>
            <a:outerShdw blurRad="50800" dist="38100" dir="2700000" algn="tl" rotWithShape="0">
              <a:prstClr val="black">
                <a:alpha val="40000"/>
              </a:prstClr>
            </a:outerShdw>
          </a:effectLst>
        </p:spPr>
      </p:pic>
      <p:pic>
        <p:nvPicPr>
          <p:cNvPr id="28" name="Graphic 27" descr="Spraak met effen opvulling">
            <a:extLst>
              <a:ext uri="{FF2B5EF4-FFF2-40B4-BE49-F238E27FC236}">
                <a16:creationId xmlns:a16="http://schemas.microsoft.com/office/drawing/2014/main" id="{4D4A13E2-F721-8925-7074-745C07332DE2}"/>
              </a:ext>
            </a:extLst>
          </p:cNvPr>
          <p:cNvPicPr>
            <a:picLocks noChangeAspect="1"/>
          </p:cNvPicPr>
          <p:nvPr/>
        </p:nvPicPr>
        <p:blipFill>
          <a:blip r:embed="rId15">
            <a:extLst>
              <a:ext uri="{28A0092B-C50C-407E-A947-70E740481C1C}">
                <a14:useLocalDpi xmlns:a14="http://schemas.microsoft.com/office/drawing/2010/main" val="0"/>
              </a:ext>
              <a:ext uri="{96DAC541-7B7A-43D3-8B79-37D633B846F1}">
                <asvg:svgBlip xmlns:asvg="http://schemas.microsoft.com/office/drawing/2016/SVG/main" r:embed="rId16"/>
              </a:ext>
            </a:extLst>
          </a:blip>
          <a:stretch>
            <a:fillRect/>
          </a:stretch>
        </p:blipFill>
        <p:spPr>
          <a:xfrm>
            <a:off x="6664869" y="5959766"/>
            <a:ext cx="721847" cy="721847"/>
          </a:xfrm>
          <a:prstGeom prst="rect">
            <a:avLst/>
          </a:prstGeom>
          <a:effectLst>
            <a:outerShdw blurRad="50800" dist="38100" dir="2700000" algn="tl" rotWithShape="0">
              <a:prstClr val="black">
                <a:alpha val="40000"/>
              </a:prstClr>
            </a:outerShdw>
          </a:effectLst>
        </p:spPr>
      </p:pic>
      <p:sp>
        <p:nvSpPr>
          <p:cNvPr id="13" name="Titel 3">
            <a:extLst>
              <a:ext uri="{FF2B5EF4-FFF2-40B4-BE49-F238E27FC236}">
                <a16:creationId xmlns:a16="http://schemas.microsoft.com/office/drawing/2014/main" id="{13E0CA74-0DCB-AE2D-F1CC-A953C475997D}"/>
              </a:ext>
            </a:extLst>
          </p:cNvPr>
          <p:cNvSpPr txBox="1">
            <a:spLocks/>
          </p:cNvSpPr>
          <p:nvPr/>
        </p:nvSpPr>
        <p:spPr>
          <a:xfrm>
            <a:off x="711202" y="86551"/>
            <a:ext cx="8745173" cy="1143000"/>
          </a:xfrm>
          <a:prstGeom prst="rect">
            <a:avLst/>
          </a:prstGeom>
        </p:spPr>
        <p:txBody>
          <a:bodyPr vert="horz" lIns="0" tIns="45720" rIns="0" bIns="45720" rtlCol="0" anchor="ctr">
            <a:noAutofit/>
          </a:bodyPr>
          <a:lstStyle>
            <a:lvl1pPr algn="l" defTabSz="914400" rtl="0" eaLnBrk="1" latinLnBrk="0" hangingPunct="1">
              <a:lnSpc>
                <a:spcPts val="3300"/>
              </a:lnSpc>
              <a:spcBef>
                <a:spcPct val="0"/>
              </a:spcBef>
              <a:buNone/>
              <a:defRPr sz="2400" b="1" kern="1200">
                <a:solidFill>
                  <a:srgbClr val="42177D"/>
                </a:solidFill>
                <a:latin typeface="+mj-lt"/>
                <a:ea typeface="+mj-ea"/>
                <a:cs typeface="+mj-cs"/>
              </a:defRPr>
            </a:lvl1pPr>
          </a:lstStyle>
          <a:p>
            <a:r>
              <a:rPr lang="nl-NL"/>
              <a:t>Contact met uw bank: </a:t>
            </a:r>
            <a:r>
              <a:rPr lang="nl-NL">
                <a:solidFill>
                  <a:schemeClr val="accent2"/>
                </a:solidFill>
              </a:rPr>
              <a:t>bellen vanuit de bank-app</a:t>
            </a:r>
          </a:p>
        </p:txBody>
      </p:sp>
    </p:spTree>
    <p:extLst>
      <p:ext uri="{BB962C8B-B14F-4D97-AF65-F5344CB8AC3E}">
        <p14:creationId xmlns:p14="http://schemas.microsoft.com/office/powerpoint/2010/main" val="1234321640"/>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jdelijke aanduiding voor dianummer 1">
            <a:extLst>
              <a:ext uri="{FF2B5EF4-FFF2-40B4-BE49-F238E27FC236}">
                <a16:creationId xmlns:a16="http://schemas.microsoft.com/office/drawing/2014/main" id="{F2FA1F4F-010A-2136-7794-9C83D7743FA5}"/>
              </a:ext>
            </a:extLst>
          </p:cNvPr>
          <p:cNvSpPr>
            <a:spLocks noGrp="1"/>
          </p:cNvSpPr>
          <p:nvPr>
            <p:ph type="sldNum" sz="quarter" idx="12"/>
          </p:nvPr>
        </p:nvSpPr>
        <p:spPr/>
        <p:txBody>
          <a:bodyPr/>
          <a:lstStyle/>
          <a:p>
            <a:pPr algn="r"/>
            <a:fld id="{D96B53CE-DA57-4586-B1D9-0E4CD3A70BD0}" type="slidenum">
              <a:rPr lang="nl-NL" smtClean="0"/>
              <a:pPr algn="r"/>
              <a:t>12</a:t>
            </a:fld>
            <a:endParaRPr lang="nl-NL"/>
          </a:p>
        </p:txBody>
      </p:sp>
      <p:sp>
        <p:nvSpPr>
          <p:cNvPr id="5" name="Rechthoek: afgeronde hoeken 4">
            <a:extLst>
              <a:ext uri="{FF2B5EF4-FFF2-40B4-BE49-F238E27FC236}">
                <a16:creationId xmlns:a16="http://schemas.microsoft.com/office/drawing/2014/main" id="{5D38BC95-F71A-819C-724F-892ED8BE4E55}"/>
              </a:ext>
            </a:extLst>
          </p:cNvPr>
          <p:cNvSpPr/>
          <p:nvPr/>
        </p:nvSpPr>
        <p:spPr>
          <a:xfrm>
            <a:off x="-1371600" y="1430078"/>
            <a:ext cx="12759660" cy="4338741"/>
          </a:xfrm>
          <a:prstGeom prst="roundRect">
            <a:avLst>
              <a:gd name="adj" fmla="val 35533"/>
            </a:avLst>
          </a:prstGeom>
          <a:solidFill>
            <a:schemeClr val="accent5"/>
          </a:solid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nl-NL"/>
          </a:p>
        </p:txBody>
      </p:sp>
      <p:pic>
        <p:nvPicPr>
          <p:cNvPr id="10" name="Graphic 9" descr="Badge 3 met effen opvulling">
            <a:extLst>
              <a:ext uri="{FF2B5EF4-FFF2-40B4-BE49-F238E27FC236}">
                <a16:creationId xmlns:a16="http://schemas.microsoft.com/office/drawing/2014/main" id="{E347C094-2908-D4CC-F145-19BC19C7DABA}"/>
              </a:ext>
            </a:extLst>
          </p:cNvPr>
          <p:cNvPicPr>
            <a:picLocks noChangeAspect="1"/>
          </p:cNvPicPr>
          <p:nvPr/>
        </p:nvPicPr>
        <p:blipFill>
          <a:blip r:embed="rId3" cstate="print">
            <a:extLst>
              <a:ext uri="{28A0092B-C50C-407E-A947-70E740481C1C}">
                <a14:useLocalDpi xmlns:a14="http://schemas.microsoft.com/office/drawing/2010/main" val="0"/>
              </a:ext>
              <a:ext uri="{96DAC541-7B7A-43D3-8B79-37D633B846F1}">
                <asvg:svgBlip xmlns:asvg="http://schemas.microsoft.com/office/drawing/2016/SVG/main" r:embed="rId4"/>
              </a:ext>
            </a:extLst>
          </a:blip>
          <a:stretch>
            <a:fillRect/>
          </a:stretch>
        </p:blipFill>
        <p:spPr>
          <a:xfrm>
            <a:off x="311065" y="3860318"/>
            <a:ext cx="360000" cy="360000"/>
          </a:xfrm>
          <a:prstGeom prst="rect">
            <a:avLst/>
          </a:prstGeom>
        </p:spPr>
      </p:pic>
      <p:pic>
        <p:nvPicPr>
          <p:cNvPr id="11" name="Graphic 10" descr="Badge met effen opvulling">
            <a:extLst>
              <a:ext uri="{FF2B5EF4-FFF2-40B4-BE49-F238E27FC236}">
                <a16:creationId xmlns:a16="http://schemas.microsoft.com/office/drawing/2014/main" id="{FB34535B-2CDB-FC7B-4184-561FEF1B8C21}"/>
              </a:ext>
            </a:extLst>
          </p:cNvPr>
          <p:cNvPicPr>
            <a:picLocks noChangeAspect="1"/>
          </p:cNvPicPr>
          <p:nvPr/>
        </p:nvPicPr>
        <p:blipFill>
          <a:blip r:embed="rId5" cstate="print">
            <a:extLst>
              <a:ext uri="{28A0092B-C50C-407E-A947-70E740481C1C}">
                <a14:useLocalDpi xmlns:a14="http://schemas.microsoft.com/office/drawing/2010/main" val="0"/>
              </a:ext>
              <a:ext uri="{96DAC541-7B7A-43D3-8B79-37D633B846F1}">
                <asvg:svgBlip xmlns:asvg="http://schemas.microsoft.com/office/drawing/2016/SVG/main" r:embed="rId6"/>
              </a:ext>
            </a:extLst>
          </a:blip>
          <a:stretch>
            <a:fillRect/>
          </a:stretch>
        </p:blipFill>
        <p:spPr>
          <a:xfrm>
            <a:off x="311065" y="3301883"/>
            <a:ext cx="360000" cy="360000"/>
          </a:xfrm>
          <a:prstGeom prst="rect">
            <a:avLst/>
          </a:prstGeom>
        </p:spPr>
      </p:pic>
      <p:pic>
        <p:nvPicPr>
          <p:cNvPr id="12" name="Graphic 11" descr="Badge: 1 met effen opvulling">
            <a:extLst>
              <a:ext uri="{FF2B5EF4-FFF2-40B4-BE49-F238E27FC236}">
                <a16:creationId xmlns:a16="http://schemas.microsoft.com/office/drawing/2014/main" id="{8819D54E-4FBD-3990-974D-7000450C2717}"/>
              </a:ext>
            </a:extLst>
          </p:cNvPr>
          <p:cNvPicPr>
            <a:picLocks noChangeAspect="1"/>
          </p:cNvPicPr>
          <p:nvPr/>
        </p:nvPicPr>
        <p:blipFill>
          <a:blip r:embed="rId7" cstate="print">
            <a:extLst>
              <a:ext uri="{28A0092B-C50C-407E-A947-70E740481C1C}">
                <a14:useLocalDpi xmlns:a14="http://schemas.microsoft.com/office/drawing/2010/main" val="0"/>
              </a:ext>
              <a:ext uri="{96DAC541-7B7A-43D3-8B79-37D633B846F1}">
                <asvg:svgBlip xmlns:asvg="http://schemas.microsoft.com/office/drawing/2016/SVG/main" r:embed="rId8"/>
              </a:ext>
            </a:extLst>
          </a:blip>
          <a:stretch>
            <a:fillRect/>
          </a:stretch>
        </p:blipFill>
        <p:spPr>
          <a:xfrm>
            <a:off x="310905" y="2754933"/>
            <a:ext cx="360000" cy="360000"/>
          </a:xfrm>
          <a:prstGeom prst="rect">
            <a:avLst/>
          </a:prstGeom>
        </p:spPr>
      </p:pic>
      <p:sp>
        <p:nvSpPr>
          <p:cNvPr id="16" name="Tijdelijke aanduiding voor inhoud 2">
            <a:extLst>
              <a:ext uri="{FF2B5EF4-FFF2-40B4-BE49-F238E27FC236}">
                <a16:creationId xmlns:a16="http://schemas.microsoft.com/office/drawing/2014/main" id="{CA098879-F003-4387-1DBB-0B576CFB922C}"/>
              </a:ext>
            </a:extLst>
          </p:cNvPr>
          <p:cNvSpPr txBox="1">
            <a:spLocks/>
          </p:cNvSpPr>
          <p:nvPr/>
        </p:nvSpPr>
        <p:spPr>
          <a:xfrm>
            <a:off x="746646" y="1796728"/>
            <a:ext cx="10709935" cy="4490523"/>
          </a:xfrm>
          <a:prstGeom prst="rect">
            <a:avLst/>
          </a:prstGeom>
        </p:spPr>
        <p:txBody>
          <a:bodyPr vert="horz" lIns="0" tIns="45720" rIns="0" bIns="45720" rtlCol="0" anchor="t">
            <a:noAutofit/>
          </a:bodyPr>
          <a:lstStyle>
            <a:lvl1pPr marL="388938" indent="-388938" algn="l" defTabSz="914400" rtl="0" eaLnBrk="1" latinLnBrk="0" hangingPunct="1">
              <a:lnSpc>
                <a:spcPts val="3000"/>
              </a:lnSpc>
              <a:spcBef>
                <a:spcPts val="0"/>
              </a:spcBef>
              <a:buFont typeface="Arial" pitchFamily="34" charset="0"/>
              <a:buChar char="•"/>
              <a:defRPr sz="1800" kern="1200">
                <a:solidFill>
                  <a:srgbClr val="505050"/>
                </a:solidFill>
                <a:latin typeface="+mn-lt"/>
                <a:ea typeface="+mn-ea"/>
                <a:cs typeface="+mn-cs"/>
              </a:defRPr>
            </a:lvl1pPr>
            <a:lvl2pPr marL="790575" indent="-393700" algn="l" defTabSz="914400" rtl="0" eaLnBrk="1" latinLnBrk="0" hangingPunct="1">
              <a:lnSpc>
                <a:spcPts val="3000"/>
              </a:lnSpc>
              <a:spcBef>
                <a:spcPts val="0"/>
              </a:spcBef>
              <a:buSzPct val="110000"/>
              <a:buFont typeface="Arial" pitchFamily="34" charset="0"/>
              <a:buChar char="-"/>
              <a:defRPr sz="1800" kern="1200">
                <a:solidFill>
                  <a:srgbClr val="505050"/>
                </a:solidFill>
                <a:latin typeface="+mn-lt"/>
                <a:ea typeface="+mn-ea"/>
                <a:cs typeface="+mn-cs"/>
              </a:defRPr>
            </a:lvl2pPr>
            <a:lvl3pPr marL="1193800" indent="-393700" algn="l" defTabSz="914400" rtl="0" eaLnBrk="1" latinLnBrk="0" hangingPunct="1">
              <a:lnSpc>
                <a:spcPts val="2200"/>
              </a:lnSpc>
              <a:spcBef>
                <a:spcPts val="0"/>
              </a:spcBef>
              <a:buFont typeface="Courier New" pitchFamily="49" charset="0"/>
              <a:buChar char="o"/>
              <a:defRPr sz="1400" kern="1200">
                <a:solidFill>
                  <a:srgbClr val="505050"/>
                </a:solidFill>
                <a:latin typeface="+mn-lt"/>
                <a:ea typeface="+mn-ea"/>
                <a:cs typeface="+mn-cs"/>
              </a:defRPr>
            </a:lvl3pPr>
            <a:lvl4pPr marL="1593850" indent="-393700" algn="l" defTabSz="914400" rtl="0" eaLnBrk="1" latinLnBrk="0" hangingPunct="1">
              <a:lnSpc>
                <a:spcPts val="2200"/>
              </a:lnSpc>
              <a:spcBef>
                <a:spcPts val="0"/>
              </a:spcBef>
              <a:buSzPct val="90000"/>
              <a:buFont typeface="Arial" pitchFamily="34" charset="0"/>
              <a:buChar char="~"/>
              <a:defRPr sz="1400" kern="1200">
                <a:solidFill>
                  <a:srgbClr val="505050"/>
                </a:solidFill>
                <a:latin typeface="+mn-lt"/>
                <a:ea typeface="+mn-ea"/>
                <a:cs typeface="+mn-cs"/>
              </a:defRPr>
            </a:lvl4pPr>
            <a:lvl5pPr marL="2014538" indent="-393700" algn="l" defTabSz="914400" rtl="0" eaLnBrk="1" latinLnBrk="0" hangingPunct="1">
              <a:lnSpc>
                <a:spcPts val="2200"/>
              </a:lnSpc>
              <a:spcBef>
                <a:spcPts val="0"/>
              </a:spcBef>
              <a:buSzPct val="50000"/>
              <a:buFont typeface="Wingdings" pitchFamily="2" charset="2"/>
              <a:buChar char="q"/>
              <a:defRPr sz="1400" kern="1200">
                <a:solidFill>
                  <a:srgbClr val="505050"/>
                </a:solidFill>
                <a:latin typeface="+mn-lt"/>
                <a:ea typeface="+mn-ea"/>
                <a:cs typeface="+mn-cs"/>
              </a:defRPr>
            </a:lvl5pPr>
            <a:lvl6pPr marL="25146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9pPr>
          </a:lstStyle>
          <a:p>
            <a:pPr marL="0" indent="0">
              <a:buNone/>
            </a:pPr>
            <a:r>
              <a:rPr lang="nl-NL" b="1">
                <a:solidFill>
                  <a:schemeClr val="accent2"/>
                </a:solidFill>
              </a:rPr>
              <a:t>Naast bellen met uw bank, kunt u ook chatten. Dit doet u zo:</a:t>
            </a:r>
          </a:p>
          <a:p>
            <a:pPr marL="0" indent="0">
              <a:buNone/>
            </a:pPr>
            <a:endParaRPr lang="nl-NL">
              <a:solidFill>
                <a:schemeClr val="tx1"/>
              </a:solidFill>
              <a:latin typeface="+mj-lt"/>
            </a:endParaRPr>
          </a:p>
          <a:p>
            <a:pPr marL="0" indent="0">
              <a:lnSpc>
                <a:spcPct val="200000"/>
              </a:lnSpc>
              <a:buNone/>
            </a:pPr>
            <a:r>
              <a:rPr lang="nl-NL">
                <a:solidFill>
                  <a:schemeClr val="tx1"/>
                </a:solidFill>
                <a:latin typeface="+mj-lt"/>
              </a:rPr>
              <a:t>Open uw </a:t>
            </a:r>
            <a:r>
              <a:rPr lang="nl-NL" b="1">
                <a:solidFill>
                  <a:schemeClr val="tx1"/>
                </a:solidFill>
                <a:latin typeface="+mj-lt"/>
              </a:rPr>
              <a:t>bank-app</a:t>
            </a:r>
            <a:r>
              <a:rPr lang="nl-NL">
                <a:solidFill>
                  <a:schemeClr val="tx1"/>
                </a:solidFill>
                <a:latin typeface="+mj-lt"/>
              </a:rPr>
              <a:t> en log in </a:t>
            </a:r>
            <a:endParaRPr lang="nl-NL">
              <a:solidFill>
                <a:schemeClr val="tx1"/>
              </a:solidFill>
              <a:cs typeface="Arial"/>
            </a:endParaRPr>
          </a:p>
          <a:p>
            <a:pPr marL="0" indent="0">
              <a:lnSpc>
                <a:spcPct val="200000"/>
              </a:lnSpc>
              <a:buNone/>
            </a:pPr>
            <a:r>
              <a:rPr lang="nl-NL">
                <a:solidFill>
                  <a:schemeClr val="tx1"/>
                </a:solidFill>
                <a:latin typeface="+mj-lt"/>
              </a:rPr>
              <a:t>Ga naar </a:t>
            </a:r>
            <a:r>
              <a:rPr lang="nl-NL" b="1">
                <a:solidFill>
                  <a:schemeClr val="tx1"/>
                </a:solidFill>
                <a:latin typeface="+mj-lt"/>
              </a:rPr>
              <a:t>‘Service’</a:t>
            </a:r>
            <a:r>
              <a:rPr lang="nl-NL">
                <a:solidFill>
                  <a:schemeClr val="tx1"/>
                </a:solidFill>
                <a:latin typeface="+mj-lt"/>
              </a:rPr>
              <a:t> of </a:t>
            </a:r>
            <a:r>
              <a:rPr lang="nl-NL" b="1">
                <a:solidFill>
                  <a:schemeClr val="tx1"/>
                </a:solidFill>
                <a:latin typeface="+mj-lt"/>
              </a:rPr>
              <a:t>‘Hulp</a:t>
            </a:r>
            <a:r>
              <a:rPr lang="nl-NL">
                <a:solidFill>
                  <a:schemeClr val="tx1"/>
                </a:solidFill>
                <a:latin typeface="+mj-lt"/>
              </a:rPr>
              <a:t>’</a:t>
            </a:r>
            <a:endParaRPr lang="nl-NL">
              <a:solidFill>
                <a:schemeClr val="tx1"/>
              </a:solidFill>
              <a:latin typeface="+mj-lt"/>
              <a:cs typeface="Arial"/>
            </a:endParaRPr>
          </a:p>
          <a:p>
            <a:pPr marL="0" indent="0">
              <a:lnSpc>
                <a:spcPct val="200000"/>
              </a:lnSpc>
              <a:buNone/>
            </a:pPr>
            <a:r>
              <a:rPr lang="nl-NL">
                <a:solidFill>
                  <a:schemeClr val="tx1"/>
                </a:solidFill>
                <a:latin typeface="+mj-lt"/>
              </a:rPr>
              <a:t>Klik op het </a:t>
            </a:r>
            <a:r>
              <a:rPr lang="nl-NL" b="1">
                <a:solidFill>
                  <a:schemeClr val="tx1"/>
                </a:solidFill>
                <a:latin typeface="+mj-lt"/>
              </a:rPr>
              <a:t>chat-icoontje</a:t>
            </a:r>
            <a:r>
              <a:rPr lang="nl-NL">
                <a:solidFill>
                  <a:schemeClr val="tx1"/>
                </a:solidFill>
                <a:latin typeface="+mj-lt"/>
              </a:rPr>
              <a:t> (onder contact):</a:t>
            </a:r>
            <a:endParaRPr lang="nl-NL">
              <a:solidFill>
                <a:schemeClr val="tx1"/>
              </a:solidFill>
              <a:latin typeface="+mj-lt"/>
              <a:cs typeface="Arial"/>
            </a:endParaRPr>
          </a:p>
          <a:p>
            <a:pPr marL="0" indent="0">
              <a:lnSpc>
                <a:spcPct val="200000"/>
              </a:lnSpc>
              <a:buNone/>
            </a:pPr>
            <a:r>
              <a:rPr lang="nl-NL">
                <a:solidFill>
                  <a:schemeClr val="tx1"/>
                </a:solidFill>
                <a:latin typeface="+mj-lt"/>
              </a:rPr>
              <a:t>Typ nu </a:t>
            </a:r>
            <a:r>
              <a:rPr lang="nl-NL" b="1">
                <a:solidFill>
                  <a:schemeClr val="tx1"/>
                </a:solidFill>
                <a:latin typeface="+mj-lt"/>
              </a:rPr>
              <a:t>de vraag</a:t>
            </a:r>
            <a:r>
              <a:rPr lang="nl-NL">
                <a:solidFill>
                  <a:schemeClr val="tx1"/>
                </a:solidFill>
                <a:latin typeface="+mj-lt"/>
              </a:rPr>
              <a:t> die u wilt stellen en druk op enter. U wordt nu zo snel mogelijk </a:t>
            </a:r>
            <a:endParaRPr lang="nl-NL">
              <a:solidFill>
                <a:schemeClr val="tx1"/>
              </a:solidFill>
              <a:latin typeface="+mj-lt"/>
              <a:cs typeface="Arial"/>
            </a:endParaRPr>
          </a:p>
          <a:p>
            <a:pPr marL="0" indent="0">
              <a:lnSpc>
                <a:spcPct val="200000"/>
              </a:lnSpc>
              <a:buNone/>
            </a:pPr>
            <a:r>
              <a:rPr lang="nl-NL">
                <a:solidFill>
                  <a:schemeClr val="tx1"/>
                </a:solidFill>
                <a:latin typeface="+mj-lt"/>
              </a:rPr>
              <a:t>geholpen met uw vraag.</a:t>
            </a:r>
            <a:endParaRPr lang="nl-NL">
              <a:solidFill>
                <a:schemeClr val="tx1"/>
              </a:solidFill>
              <a:latin typeface="+mj-lt"/>
              <a:cs typeface="Arial"/>
            </a:endParaRPr>
          </a:p>
        </p:txBody>
      </p:sp>
      <p:pic>
        <p:nvPicPr>
          <p:cNvPr id="20" name="Graphic 19" descr="Spraak met effen opvulling">
            <a:extLst>
              <a:ext uri="{FF2B5EF4-FFF2-40B4-BE49-F238E27FC236}">
                <a16:creationId xmlns:a16="http://schemas.microsoft.com/office/drawing/2014/main" id="{46D9D7BE-917E-9EEF-0D7F-9DE967A1D2E1}"/>
              </a:ext>
            </a:extLst>
          </p:cNvPr>
          <p:cNvPicPr>
            <a:picLocks noChangeAspect="1"/>
          </p:cNvPicPr>
          <p:nvPr/>
        </p:nvPicPr>
        <p:blipFill>
          <a:blip r:embed="rId9">
            <a:extLst>
              <a:ext uri="{28A0092B-C50C-407E-A947-70E740481C1C}">
                <a14:useLocalDpi xmlns:a14="http://schemas.microsoft.com/office/drawing/2010/main" val="0"/>
              </a:ext>
              <a:ext uri="{96DAC541-7B7A-43D3-8B79-37D633B846F1}">
                <asvg:svgBlip xmlns:asvg="http://schemas.microsoft.com/office/drawing/2016/SVG/main" r:embed="rId10"/>
              </a:ext>
            </a:extLst>
          </a:blip>
          <a:stretch>
            <a:fillRect/>
          </a:stretch>
        </p:blipFill>
        <p:spPr>
          <a:xfrm>
            <a:off x="5008991" y="3719684"/>
            <a:ext cx="698756" cy="698756"/>
          </a:xfrm>
          <a:prstGeom prst="rect">
            <a:avLst/>
          </a:prstGeom>
          <a:effectLst>
            <a:outerShdw blurRad="50800" dist="38100" dir="2700000" algn="tl" rotWithShape="0">
              <a:prstClr val="black">
                <a:alpha val="40000"/>
              </a:prstClr>
            </a:outerShdw>
          </a:effectLst>
        </p:spPr>
      </p:pic>
      <p:sp>
        <p:nvSpPr>
          <p:cNvPr id="22" name="Rechthoek: afgeronde hoeken 21">
            <a:extLst>
              <a:ext uri="{FF2B5EF4-FFF2-40B4-BE49-F238E27FC236}">
                <a16:creationId xmlns:a16="http://schemas.microsoft.com/office/drawing/2014/main" id="{1E8D6A87-500D-319C-AB0A-81036D37BD61}"/>
              </a:ext>
            </a:extLst>
          </p:cNvPr>
          <p:cNvSpPr/>
          <p:nvPr/>
        </p:nvSpPr>
        <p:spPr>
          <a:xfrm>
            <a:off x="7393172" y="5174071"/>
            <a:ext cx="4601839" cy="1232702"/>
          </a:xfrm>
          <a:prstGeom prst="roundRect">
            <a:avLst/>
          </a:prstGeom>
          <a:solidFill>
            <a:schemeClr val="accent3"/>
          </a:solid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nl-NL"/>
          </a:p>
        </p:txBody>
      </p:sp>
      <p:sp>
        <p:nvSpPr>
          <p:cNvPr id="23" name="Tekstvak 22">
            <a:extLst>
              <a:ext uri="{FF2B5EF4-FFF2-40B4-BE49-F238E27FC236}">
                <a16:creationId xmlns:a16="http://schemas.microsoft.com/office/drawing/2014/main" id="{75C29338-2290-7025-81F4-6D4186874503}"/>
              </a:ext>
            </a:extLst>
          </p:cNvPr>
          <p:cNvSpPr txBox="1"/>
          <p:nvPr/>
        </p:nvSpPr>
        <p:spPr>
          <a:xfrm>
            <a:off x="7533885" y="5320146"/>
            <a:ext cx="4633397" cy="1107996"/>
          </a:xfrm>
          <a:prstGeom prst="rect">
            <a:avLst/>
          </a:prstGeom>
          <a:noFill/>
        </p:spPr>
        <p:txBody>
          <a:bodyPr wrap="square" lIns="91440" tIns="45720" rIns="91440" bIns="45720" rtlCol="0" anchor="t">
            <a:spAutoFit/>
          </a:bodyPr>
          <a:lstStyle/>
          <a:p>
            <a:pPr marL="401637" lvl="1" indent="0">
              <a:buNone/>
            </a:pPr>
            <a:r>
              <a:rPr lang="nl-NL" b="1" i="1">
                <a:solidFill>
                  <a:schemeClr val="accent2"/>
                </a:solidFill>
              </a:rPr>
              <a:t>Wist u dat?</a:t>
            </a:r>
          </a:p>
          <a:p>
            <a:pPr marL="401320" lvl="1" indent="0">
              <a:buNone/>
            </a:pPr>
            <a:r>
              <a:rPr lang="nl-NL" sz="1700" i="1">
                <a:solidFill>
                  <a:schemeClr val="accent1"/>
                </a:solidFill>
              </a:rPr>
              <a:t>Bij sommige banken kunt u ook videobellen! Check dit bij uw eigen bank.</a:t>
            </a:r>
            <a:endParaRPr lang="nl-NL" sz="1700" b="1" i="1">
              <a:solidFill>
                <a:schemeClr val="accent1"/>
              </a:solidFill>
              <a:cs typeface="Arial" panose="020B0604020202020204"/>
            </a:endParaRPr>
          </a:p>
          <a:p>
            <a:pPr algn="ctr"/>
            <a:endParaRPr lang="nl-NL" sz="1400">
              <a:solidFill>
                <a:srgbClr val="505050"/>
              </a:solidFill>
            </a:endParaRPr>
          </a:p>
        </p:txBody>
      </p:sp>
      <p:pic>
        <p:nvPicPr>
          <p:cNvPr id="6" name="Afbeelding 5" descr="Afbeelding met gloeilamp, Gloeilamp, Spaarlamp, lamp&#10;&#10;Automatisch gegenereerde beschrijving">
            <a:extLst>
              <a:ext uri="{FF2B5EF4-FFF2-40B4-BE49-F238E27FC236}">
                <a16:creationId xmlns:a16="http://schemas.microsoft.com/office/drawing/2014/main" id="{878E10BB-6785-57D7-72A2-0ED11B549391}"/>
              </a:ext>
            </a:extLst>
          </p:cNvPr>
          <p:cNvPicPr>
            <a:picLocks noChangeAspect="1"/>
          </p:cNvPicPr>
          <p:nvPr/>
        </p:nvPicPr>
        <p:blipFill>
          <a:blip r:embed="rId11" cstate="print">
            <a:extLst>
              <a:ext uri="{28A0092B-C50C-407E-A947-70E740481C1C}">
                <a14:useLocalDpi xmlns:a14="http://schemas.microsoft.com/office/drawing/2010/main" val="0"/>
              </a:ext>
            </a:extLst>
          </a:blip>
          <a:stretch>
            <a:fillRect/>
          </a:stretch>
        </p:blipFill>
        <p:spPr>
          <a:xfrm rot="10800000" flipH="1" flipV="1">
            <a:off x="7535473" y="5305581"/>
            <a:ext cx="386162" cy="571150"/>
          </a:xfrm>
          <a:prstGeom prst="rect">
            <a:avLst/>
          </a:prstGeom>
        </p:spPr>
      </p:pic>
      <p:sp>
        <p:nvSpPr>
          <p:cNvPr id="7" name="Titel 3">
            <a:extLst>
              <a:ext uri="{FF2B5EF4-FFF2-40B4-BE49-F238E27FC236}">
                <a16:creationId xmlns:a16="http://schemas.microsoft.com/office/drawing/2014/main" id="{3A327B64-1E32-7D98-185F-057D66241F86}"/>
              </a:ext>
            </a:extLst>
          </p:cNvPr>
          <p:cNvSpPr txBox="1">
            <a:spLocks/>
          </p:cNvSpPr>
          <p:nvPr/>
        </p:nvSpPr>
        <p:spPr>
          <a:xfrm>
            <a:off x="711202" y="86551"/>
            <a:ext cx="8745173" cy="1143000"/>
          </a:xfrm>
          <a:prstGeom prst="rect">
            <a:avLst/>
          </a:prstGeom>
        </p:spPr>
        <p:txBody>
          <a:bodyPr vert="horz" lIns="0" tIns="45720" rIns="0" bIns="45720" rtlCol="0" anchor="ctr">
            <a:noAutofit/>
          </a:bodyPr>
          <a:lstStyle>
            <a:lvl1pPr algn="l" defTabSz="914400" rtl="0" eaLnBrk="1" latinLnBrk="0" hangingPunct="1">
              <a:lnSpc>
                <a:spcPts val="3300"/>
              </a:lnSpc>
              <a:spcBef>
                <a:spcPct val="0"/>
              </a:spcBef>
              <a:buNone/>
              <a:defRPr sz="2400" b="1" kern="1200">
                <a:solidFill>
                  <a:srgbClr val="42177D"/>
                </a:solidFill>
                <a:latin typeface="+mj-lt"/>
                <a:ea typeface="+mj-ea"/>
                <a:cs typeface="+mj-cs"/>
              </a:defRPr>
            </a:lvl1pPr>
          </a:lstStyle>
          <a:p>
            <a:r>
              <a:rPr lang="nl-NL"/>
              <a:t>Contact met uw bank: </a:t>
            </a:r>
            <a:r>
              <a:rPr lang="nl-NL">
                <a:solidFill>
                  <a:schemeClr val="accent2"/>
                </a:solidFill>
              </a:rPr>
              <a:t>chatten</a:t>
            </a:r>
          </a:p>
        </p:txBody>
      </p:sp>
      <p:pic>
        <p:nvPicPr>
          <p:cNvPr id="3" name="Graphic 2" descr="Badge 4 met effen opvulling">
            <a:extLst>
              <a:ext uri="{FF2B5EF4-FFF2-40B4-BE49-F238E27FC236}">
                <a16:creationId xmlns:a16="http://schemas.microsoft.com/office/drawing/2014/main" id="{D03EBEEC-835D-BD87-56D9-6563D24B4B73}"/>
              </a:ext>
            </a:extLst>
          </p:cNvPr>
          <p:cNvPicPr>
            <a:picLocks noChangeAspect="1"/>
          </p:cNvPicPr>
          <p:nvPr/>
        </p:nvPicPr>
        <p:blipFill>
          <a:blip r:embed="rId12" cstate="print">
            <a:extLst>
              <a:ext uri="{28A0092B-C50C-407E-A947-70E740481C1C}">
                <a14:useLocalDpi xmlns:a14="http://schemas.microsoft.com/office/drawing/2010/main" val="0"/>
              </a:ext>
              <a:ext uri="{96DAC541-7B7A-43D3-8B79-37D633B846F1}">
                <asvg:svgBlip xmlns:asvg="http://schemas.microsoft.com/office/drawing/2016/SVG/main" r:embed="rId13"/>
              </a:ext>
            </a:extLst>
          </a:blip>
          <a:stretch>
            <a:fillRect/>
          </a:stretch>
        </p:blipFill>
        <p:spPr>
          <a:xfrm>
            <a:off x="311065" y="4369975"/>
            <a:ext cx="360000" cy="360000"/>
          </a:xfrm>
          <a:prstGeom prst="rect">
            <a:avLst/>
          </a:prstGeom>
        </p:spPr>
      </p:pic>
      <p:pic>
        <p:nvPicPr>
          <p:cNvPr id="9" name="Picture 8">
            <a:extLst>
              <a:ext uri="{FF2B5EF4-FFF2-40B4-BE49-F238E27FC236}">
                <a16:creationId xmlns:a16="http://schemas.microsoft.com/office/drawing/2014/main" id="{11BC2490-C583-E7AF-B147-32C537402A0E}"/>
              </a:ext>
            </a:extLst>
          </p:cNvPr>
          <p:cNvPicPr>
            <a:picLocks noChangeAspect="1"/>
          </p:cNvPicPr>
          <p:nvPr/>
        </p:nvPicPr>
        <p:blipFill>
          <a:blip r:embed="rId14"/>
          <a:stretch>
            <a:fillRect/>
          </a:stretch>
        </p:blipFill>
        <p:spPr>
          <a:xfrm>
            <a:off x="5833844" y="5536222"/>
            <a:ext cx="1902944" cy="1507002"/>
          </a:xfrm>
          <a:prstGeom prst="flowChartConnector">
            <a:avLst/>
          </a:prstGeom>
        </p:spPr>
      </p:pic>
      <p:pic>
        <p:nvPicPr>
          <p:cNvPr id="13" name="Picture 12">
            <a:extLst>
              <a:ext uri="{FF2B5EF4-FFF2-40B4-BE49-F238E27FC236}">
                <a16:creationId xmlns:a16="http://schemas.microsoft.com/office/drawing/2014/main" id="{F3E99B53-7393-48BA-B00A-4C0657A96214}"/>
              </a:ext>
            </a:extLst>
          </p:cNvPr>
          <p:cNvPicPr>
            <a:picLocks noChangeAspect="1"/>
          </p:cNvPicPr>
          <p:nvPr/>
        </p:nvPicPr>
        <p:blipFill>
          <a:blip r:embed="rId15"/>
          <a:srcRect l="12162" t="-1377" r="-927" b="-77"/>
          <a:stretch/>
        </p:blipFill>
        <p:spPr>
          <a:xfrm>
            <a:off x="8191500" y="2071844"/>
            <a:ext cx="3003169" cy="2303792"/>
          </a:xfrm>
          <a:prstGeom prst="roundRect">
            <a:avLst/>
          </a:prstGeom>
        </p:spPr>
      </p:pic>
    </p:spTree>
    <p:extLst>
      <p:ext uri="{BB962C8B-B14F-4D97-AF65-F5344CB8AC3E}">
        <p14:creationId xmlns:p14="http://schemas.microsoft.com/office/powerpoint/2010/main" val="3837523348"/>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0" name="Rechthoek: afgeronde hoeken 19">
            <a:extLst>
              <a:ext uri="{FF2B5EF4-FFF2-40B4-BE49-F238E27FC236}">
                <a16:creationId xmlns:a16="http://schemas.microsoft.com/office/drawing/2014/main" id="{DFE6C91C-5D3A-275D-3806-2FEA6DA44CCB}"/>
              </a:ext>
            </a:extLst>
          </p:cNvPr>
          <p:cNvSpPr/>
          <p:nvPr/>
        </p:nvSpPr>
        <p:spPr>
          <a:xfrm>
            <a:off x="-1019079" y="1631571"/>
            <a:ext cx="12830644" cy="3666638"/>
          </a:xfrm>
          <a:prstGeom prst="roundRect">
            <a:avLst>
              <a:gd name="adj" fmla="val 35533"/>
            </a:avLst>
          </a:prstGeom>
          <a:solidFill>
            <a:schemeClr val="accent5"/>
          </a:solid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nl-NL"/>
          </a:p>
        </p:txBody>
      </p:sp>
      <p:sp>
        <p:nvSpPr>
          <p:cNvPr id="5" name="Rechthoek: afgeronde hoeken 4">
            <a:extLst>
              <a:ext uri="{FF2B5EF4-FFF2-40B4-BE49-F238E27FC236}">
                <a16:creationId xmlns:a16="http://schemas.microsoft.com/office/drawing/2014/main" id="{5E1B2FBF-A415-BE36-5755-4195E24B2ECF}"/>
              </a:ext>
            </a:extLst>
          </p:cNvPr>
          <p:cNvSpPr/>
          <p:nvPr/>
        </p:nvSpPr>
        <p:spPr>
          <a:xfrm>
            <a:off x="-142880" y="3181306"/>
            <a:ext cx="6652534" cy="2487553"/>
          </a:xfrm>
          <a:prstGeom prst="roundRect">
            <a:avLst/>
          </a:prstGeom>
          <a:solidFill>
            <a:schemeClr val="accent4"/>
          </a:solidFill>
          <a:ln>
            <a:noFill/>
          </a:ln>
        </p:spPr>
        <p:style>
          <a:lnRef idx="0">
            <a:scrgbClr r="0" g="0" b="0"/>
          </a:lnRef>
          <a:fillRef idx="0">
            <a:scrgbClr r="0" g="0" b="0"/>
          </a:fillRef>
          <a:effectRef idx="0">
            <a:scrgbClr r="0" g="0" b="0"/>
          </a:effectRef>
          <a:fontRef idx="minor">
            <a:schemeClr val="lt1"/>
          </a:fontRef>
        </p:style>
        <p:txBody>
          <a:bodyPr rtlCol="0" anchor="ctr"/>
          <a:lstStyle/>
          <a:p>
            <a:pPr algn="ctr"/>
            <a:endParaRPr lang="nl-NL"/>
          </a:p>
        </p:txBody>
      </p:sp>
      <p:sp>
        <p:nvSpPr>
          <p:cNvPr id="2" name="Tijdelijke aanduiding voor dianummer 1">
            <a:extLst>
              <a:ext uri="{FF2B5EF4-FFF2-40B4-BE49-F238E27FC236}">
                <a16:creationId xmlns:a16="http://schemas.microsoft.com/office/drawing/2014/main" id="{427BC9A7-59C4-47BD-38F5-24C8BF49D4F1}"/>
              </a:ext>
            </a:extLst>
          </p:cNvPr>
          <p:cNvSpPr>
            <a:spLocks noGrp="1"/>
          </p:cNvSpPr>
          <p:nvPr>
            <p:ph type="sldNum" sz="quarter" idx="12"/>
          </p:nvPr>
        </p:nvSpPr>
        <p:spPr/>
        <p:txBody>
          <a:bodyPr/>
          <a:lstStyle/>
          <a:p>
            <a:pPr algn="r"/>
            <a:fld id="{D96B53CE-DA57-4586-B1D9-0E4CD3A70BD0}" type="slidenum">
              <a:rPr lang="nl-NL" smtClean="0"/>
              <a:pPr algn="r"/>
              <a:t>13</a:t>
            </a:fld>
            <a:endParaRPr lang="nl-NL"/>
          </a:p>
        </p:txBody>
      </p:sp>
      <p:sp>
        <p:nvSpPr>
          <p:cNvPr id="3" name="Tijdelijke aanduiding voor inhoud 2">
            <a:extLst>
              <a:ext uri="{FF2B5EF4-FFF2-40B4-BE49-F238E27FC236}">
                <a16:creationId xmlns:a16="http://schemas.microsoft.com/office/drawing/2014/main" id="{793F1F89-BD4B-5DEF-2DD4-226CF826C256}"/>
              </a:ext>
            </a:extLst>
          </p:cNvPr>
          <p:cNvSpPr>
            <a:spLocks noGrp="1"/>
          </p:cNvSpPr>
          <p:nvPr>
            <p:ph idx="1"/>
          </p:nvPr>
        </p:nvSpPr>
        <p:spPr>
          <a:xfrm>
            <a:off x="711203" y="1600202"/>
            <a:ext cx="10087693" cy="3698006"/>
          </a:xfrm>
        </p:spPr>
        <p:txBody>
          <a:bodyPr vert="horz" lIns="0" tIns="45720" rIns="0" bIns="45720" rtlCol="0" anchor="t">
            <a:noAutofit/>
          </a:bodyPr>
          <a:lstStyle/>
          <a:p>
            <a:pPr marL="0" indent="0">
              <a:buNone/>
            </a:pPr>
            <a:r>
              <a:rPr lang="nl-NL">
                <a:solidFill>
                  <a:schemeClr val="accent1"/>
                </a:solidFill>
                <a:latin typeface="+mj-lt"/>
              </a:rPr>
              <a:t>Wist u dat u voor veel vragen ook gebruik kunt maken van de </a:t>
            </a:r>
            <a:r>
              <a:rPr lang="nl-NL" b="1">
                <a:solidFill>
                  <a:schemeClr val="accent1"/>
                </a:solidFill>
                <a:latin typeface="+mj-lt"/>
              </a:rPr>
              <a:t>zoekfunctie</a:t>
            </a:r>
            <a:r>
              <a:rPr lang="nl-NL">
                <a:solidFill>
                  <a:schemeClr val="accent1"/>
                </a:solidFill>
                <a:latin typeface="+mj-lt"/>
              </a:rPr>
              <a:t> in uw </a:t>
            </a:r>
            <a:r>
              <a:rPr lang="nl-NL" err="1">
                <a:solidFill>
                  <a:schemeClr val="accent1"/>
                </a:solidFill>
                <a:latin typeface="+mj-lt"/>
              </a:rPr>
              <a:t>bankapp</a:t>
            </a:r>
            <a:r>
              <a:rPr lang="nl-NL">
                <a:solidFill>
                  <a:schemeClr val="accent1"/>
                </a:solidFill>
                <a:latin typeface="+mj-lt"/>
              </a:rPr>
              <a:t>?</a:t>
            </a:r>
          </a:p>
          <a:p>
            <a:pPr marL="0" indent="0">
              <a:buNone/>
            </a:pPr>
            <a:endParaRPr lang="nl-NL">
              <a:solidFill>
                <a:schemeClr val="accent1"/>
              </a:solidFill>
              <a:latin typeface="+mj-lt"/>
            </a:endParaRPr>
          </a:p>
          <a:p>
            <a:pPr marL="0" indent="0">
              <a:buNone/>
            </a:pPr>
            <a:endParaRPr lang="nl-NL" b="1" i="0">
              <a:solidFill>
                <a:schemeClr val="accent2"/>
              </a:solidFill>
              <a:effectLst/>
              <a:latin typeface="+mj-lt"/>
            </a:endParaRPr>
          </a:p>
          <a:p>
            <a:pPr marL="0" indent="0">
              <a:buNone/>
            </a:pPr>
            <a:r>
              <a:rPr lang="nl-NL" b="1">
                <a:solidFill>
                  <a:schemeClr val="accent2"/>
                </a:solidFill>
                <a:latin typeface="+mj-lt"/>
              </a:rPr>
              <a:t>Het gebruik van de zoekfunctie:</a:t>
            </a:r>
            <a:endParaRPr lang="nl-NL" b="1">
              <a:solidFill>
                <a:schemeClr val="accent2"/>
              </a:solidFill>
              <a:latin typeface="+mj-lt"/>
              <a:cs typeface="Arial"/>
            </a:endParaRPr>
          </a:p>
          <a:p>
            <a:pPr marL="0" indent="0">
              <a:buNone/>
            </a:pPr>
            <a:r>
              <a:rPr lang="nl-NL" b="1">
                <a:solidFill>
                  <a:schemeClr val="accent2"/>
                </a:solidFill>
                <a:latin typeface="+mj-lt"/>
              </a:rPr>
              <a:t>	</a:t>
            </a:r>
            <a:endParaRPr lang="nl-NL" b="1">
              <a:solidFill>
                <a:schemeClr val="accent2"/>
              </a:solidFill>
              <a:latin typeface="+mj-lt"/>
              <a:cs typeface="Arial"/>
            </a:endParaRPr>
          </a:p>
          <a:p>
            <a:pPr marL="0" indent="0">
              <a:buNone/>
            </a:pPr>
            <a:r>
              <a:rPr lang="nl-NL" b="1">
                <a:solidFill>
                  <a:schemeClr val="accent2"/>
                </a:solidFill>
                <a:latin typeface="+mj-lt"/>
              </a:rPr>
              <a:t>	</a:t>
            </a:r>
            <a:r>
              <a:rPr lang="nl-NL">
                <a:solidFill>
                  <a:schemeClr val="accent1"/>
                </a:solidFill>
                <a:latin typeface="+mj-lt"/>
              </a:rPr>
              <a:t>Via de zoekfunctie kunt u </a:t>
            </a:r>
            <a:r>
              <a:rPr lang="nl-NL" b="1">
                <a:solidFill>
                  <a:schemeClr val="accent1"/>
                </a:solidFill>
                <a:latin typeface="+mj-lt"/>
              </a:rPr>
              <a:t>zoeken</a:t>
            </a:r>
            <a:r>
              <a:rPr lang="nl-NL">
                <a:solidFill>
                  <a:schemeClr val="accent1"/>
                </a:solidFill>
                <a:latin typeface="+mj-lt"/>
              </a:rPr>
              <a:t> op </a:t>
            </a:r>
            <a:endParaRPr lang="nl-NL">
              <a:solidFill>
                <a:schemeClr val="accent1"/>
              </a:solidFill>
              <a:latin typeface="+mj-lt"/>
              <a:cs typeface="Arial"/>
            </a:endParaRPr>
          </a:p>
          <a:p>
            <a:pPr marL="0" indent="0">
              <a:buNone/>
            </a:pPr>
            <a:r>
              <a:rPr lang="nl-NL">
                <a:solidFill>
                  <a:schemeClr val="accent1"/>
                </a:solidFill>
                <a:latin typeface="+mj-lt"/>
              </a:rPr>
              <a:t>	</a:t>
            </a:r>
            <a:r>
              <a:rPr lang="nl-NL" b="1">
                <a:solidFill>
                  <a:schemeClr val="accent1"/>
                </a:solidFill>
                <a:latin typeface="+mj-lt"/>
              </a:rPr>
              <a:t>onderwerpen</a:t>
            </a:r>
            <a:r>
              <a:rPr lang="nl-NL">
                <a:solidFill>
                  <a:schemeClr val="accent1"/>
                </a:solidFill>
                <a:latin typeface="+mj-lt"/>
              </a:rPr>
              <a:t> waarover u meer informatie </a:t>
            </a:r>
            <a:endParaRPr lang="nl-NL">
              <a:solidFill>
                <a:schemeClr val="accent1"/>
              </a:solidFill>
              <a:latin typeface="+mj-lt"/>
              <a:cs typeface="Arial"/>
            </a:endParaRPr>
          </a:p>
          <a:p>
            <a:pPr marL="0" indent="0">
              <a:buNone/>
            </a:pPr>
            <a:r>
              <a:rPr lang="nl-NL">
                <a:solidFill>
                  <a:schemeClr val="accent1"/>
                </a:solidFill>
                <a:latin typeface="+mj-lt"/>
              </a:rPr>
              <a:t>	nodig heeft, zoals ‘overzicht afschrijvingen’ </a:t>
            </a:r>
            <a:endParaRPr lang="nl-NL">
              <a:solidFill>
                <a:schemeClr val="accent1"/>
              </a:solidFill>
              <a:latin typeface="+mj-lt"/>
              <a:cs typeface="Arial"/>
            </a:endParaRPr>
          </a:p>
          <a:p>
            <a:pPr marL="0" indent="0">
              <a:buNone/>
            </a:pPr>
            <a:r>
              <a:rPr lang="nl-NL">
                <a:solidFill>
                  <a:schemeClr val="accent1"/>
                </a:solidFill>
                <a:latin typeface="+mj-lt"/>
              </a:rPr>
              <a:t>	of ‘</a:t>
            </a:r>
            <a:r>
              <a:rPr lang="nl-NL" err="1">
                <a:solidFill>
                  <a:schemeClr val="accent1"/>
                </a:solidFill>
                <a:latin typeface="+mj-lt"/>
              </a:rPr>
              <a:t>daglimiet</a:t>
            </a:r>
            <a:r>
              <a:rPr lang="nl-NL">
                <a:solidFill>
                  <a:schemeClr val="accent1"/>
                </a:solidFill>
                <a:latin typeface="+mj-lt"/>
              </a:rPr>
              <a:t> wijzigen’.</a:t>
            </a:r>
            <a:endParaRPr lang="nl-NL">
              <a:solidFill>
                <a:schemeClr val="accent1"/>
              </a:solidFill>
              <a:latin typeface="+mj-lt"/>
              <a:cs typeface="Arial"/>
            </a:endParaRPr>
          </a:p>
        </p:txBody>
      </p:sp>
      <p:sp>
        <p:nvSpPr>
          <p:cNvPr id="4" name="Titel 3">
            <a:extLst>
              <a:ext uri="{FF2B5EF4-FFF2-40B4-BE49-F238E27FC236}">
                <a16:creationId xmlns:a16="http://schemas.microsoft.com/office/drawing/2014/main" id="{5872E5E6-431F-F5E1-05DF-EE8CD0274BF8}"/>
              </a:ext>
            </a:extLst>
          </p:cNvPr>
          <p:cNvSpPr>
            <a:spLocks noGrp="1"/>
          </p:cNvSpPr>
          <p:nvPr>
            <p:ph type="title"/>
          </p:nvPr>
        </p:nvSpPr>
        <p:spPr/>
        <p:txBody>
          <a:bodyPr/>
          <a:lstStyle/>
          <a:p>
            <a:r>
              <a:rPr lang="nl-NL"/>
              <a:t>Zoekfunctie in de app: </a:t>
            </a:r>
            <a:r>
              <a:rPr lang="nl-NL">
                <a:solidFill>
                  <a:schemeClr val="accent2"/>
                </a:solidFill>
              </a:rPr>
              <a:t>voor al uw vragen </a:t>
            </a:r>
          </a:p>
        </p:txBody>
      </p:sp>
      <p:pic>
        <p:nvPicPr>
          <p:cNvPr id="6" name="Afbeelding 5" descr="Afbeelding met gloeilamp, Gloeilamp, Spaarlamp, lamp&#10;&#10;Automatisch gegenereerde beschrijving">
            <a:extLst>
              <a:ext uri="{FF2B5EF4-FFF2-40B4-BE49-F238E27FC236}">
                <a16:creationId xmlns:a16="http://schemas.microsoft.com/office/drawing/2014/main" id="{0C3AF909-4626-C9EA-0CC6-52E73D13BFA4}"/>
              </a:ext>
            </a:extLst>
          </p:cNvPr>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rot="10800000" flipH="1" flipV="1">
            <a:off x="799357" y="3678591"/>
            <a:ext cx="386162" cy="571150"/>
          </a:xfrm>
          <a:prstGeom prst="rect">
            <a:avLst/>
          </a:prstGeom>
        </p:spPr>
      </p:pic>
      <p:pic>
        <p:nvPicPr>
          <p:cNvPr id="10" name="Afbeelding 9" descr="Afbeelding met Graphics, cirkel, grafische vormgeving, symbool&#10;&#10;Automatisch gegenereerde beschrijving">
            <a:extLst>
              <a:ext uri="{FF2B5EF4-FFF2-40B4-BE49-F238E27FC236}">
                <a16:creationId xmlns:a16="http://schemas.microsoft.com/office/drawing/2014/main" id="{89DA0B4D-4532-7D84-0C9A-8706127B2AED}"/>
              </a:ext>
            </a:extLst>
          </p:cNvPr>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7443725" y="2065887"/>
            <a:ext cx="3355171" cy="3355171"/>
          </a:xfrm>
          <a:prstGeom prst="rect">
            <a:avLst/>
          </a:prstGeom>
        </p:spPr>
      </p:pic>
    </p:spTree>
    <p:extLst>
      <p:ext uri="{BB962C8B-B14F-4D97-AF65-F5344CB8AC3E}">
        <p14:creationId xmlns:p14="http://schemas.microsoft.com/office/powerpoint/2010/main" val="1719494368"/>
      </p:ext>
    </p:extLst>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Ondertitel 1">
            <a:extLst>
              <a:ext uri="{FF2B5EF4-FFF2-40B4-BE49-F238E27FC236}">
                <a16:creationId xmlns:a16="http://schemas.microsoft.com/office/drawing/2014/main" id="{AE08F80B-BF4B-391B-10C6-EBB546C7AF81}"/>
              </a:ext>
            </a:extLst>
          </p:cNvPr>
          <p:cNvSpPr>
            <a:spLocks noGrp="1"/>
          </p:cNvSpPr>
          <p:nvPr>
            <p:ph type="subTitle" idx="1"/>
          </p:nvPr>
        </p:nvSpPr>
        <p:spPr>
          <a:xfrm>
            <a:off x="1415479" y="3728265"/>
            <a:ext cx="5396215" cy="960832"/>
          </a:xfrm>
        </p:spPr>
        <p:txBody>
          <a:bodyPr/>
          <a:lstStyle/>
          <a:p>
            <a:pPr marL="285750" indent="-285750">
              <a:buFont typeface="Arial" panose="020B0604020202020204" pitchFamily="34" charset="0"/>
              <a:buChar char="•"/>
            </a:pPr>
            <a:r>
              <a:rPr lang="nl-NL" sz="2000"/>
              <a:t>Een </a:t>
            </a:r>
            <a:r>
              <a:rPr lang="nl-NL" sz="2000" b="1"/>
              <a:t>nieuwe</a:t>
            </a:r>
            <a:r>
              <a:rPr lang="nl-NL" sz="2000"/>
              <a:t> betaalpas</a:t>
            </a:r>
            <a:endParaRPr lang="nl-NL" sz="2000">
              <a:cs typeface="Arial"/>
            </a:endParaRPr>
          </a:p>
          <a:p>
            <a:pPr marL="285750" indent="-285750">
              <a:buFont typeface="Arial" panose="020B0604020202020204" pitchFamily="34" charset="0"/>
              <a:buChar char="•"/>
            </a:pPr>
            <a:r>
              <a:rPr lang="nl-NL" sz="2000"/>
              <a:t>Betalen met uw </a:t>
            </a:r>
            <a:r>
              <a:rPr lang="nl-NL" sz="2000" b="1"/>
              <a:t>mobiele telefoon</a:t>
            </a:r>
            <a:endParaRPr lang="nl-NL" sz="2000" b="1">
              <a:cs typeface="Arial"/>
            </a:endParaRPr>
          </a:p>
        </p:txBody>
      </p:sp>
      <p:sp>
        <p:nvSpPr>
          <p:cNvPr id="3" name="Titel 2">
            <a:extLst>
              <a:ext uri="{FF2B5EF4-FFF2-40B4-BE49-F238E27FC236}">
                <a16:creationId xmlns:a16="http://schemas.microsoft.com/office/drawing/2014/main" id="{9E0A8988-5C9C-3DC6-2BC4-A6464E97B8CD}"/>
              </a:ext>
            </a:extLst>
          </p:cNvPr>
          <p:cNvSpPr>
            <a:spLocks noGrp="1"/>
          </p:cNvSpPr>
          <p:nvPr>
            <p:ph type="ctrTitle"/>
          </p:nvPr>
        </p:nvSpPr>
        <p:spPr/>
        <p:txBody>
          <a:bodyPr/>
          <a:lstStyle/>
          <a:p>
            <a:r>
              <a:rPr lang="nl-NL"/>
              <a:t>Betalen in de winkel</a:t>
            </a:r>
          </a:p>
        </p:txBody>
      </p:sp>
      <p:pic>
        <p:nvPicPr>
          <p:cNvPr id="8" name="Graphic 7" descr="Winkelwagen met effen opvulling">
            <a:extLst>
              <a:ext uri="{FF2B5EF4-FFF2-40B4-BE49-F238E27FC236}">
                <a16:creationId xmlns:a16="http://schemas.microsoft.com/office/drawing/2014/main" id="{97F015B9-DD90-6D8D-2FD8-661FCF8A8910}"/>
              </a:ext>
            </a:extLst>
          </p:cNvPr>
          <p:cNvPicPr>
            <a:picLocks noChangeAspect="1"/>
          </p:cNvPicPr>
          <p:nvPr/>
        </p:nvPicPr>
        <p:blipFill>
          <a:blip r:embed="rId3">
            <a:extLst>
              <a:ext uri="{96DAC541-7B7A-43D3-8B79-37D633B846F1}">
                <asvg:svgBlip xmlns:asvg="http://schemas.microsoft.com/office/drawing/2016/SVG/main" r:embed="rId4"/>
              </a:ext>
            </a:extLst>
          </a:blip>
          <a:stretch>
            <a:fillRect/>
          </a:stretch>
        </p:blipFill>
        <p:spPr>
          <a:xfrm>
            <a:off x="8616265" y="2851715"/>
            <a:ext cx="739546" cy="739546"/>
          </a:xfrm>
          <a:prstGeom prst="rect">
            <a:avLst/>
          </a:prstGeom>
          <a:effectLst>
            <a:outerShdw blurRad="50800" dist="38100" dir="2700000" algn="tl" rotWithShape="0">
              <a:prstClr val="black">
                <a:alpha val="40000"/>
              </a:prstClr>
            </a:outerShdw>
          </a:effectLst>
        </p:spPr>
      </p:pic>
      <p:sp>
        <p:nvSpPr>
          <p:cNvPr id="9" name="Rounded Rectangle 54">
            <a:extLst>
              <a:ext uri="{FF2B5EF4-FFF2-40B4-BE49-F238E27FC236}">
                <a16:creationId xmlns:a16="http://schemas.microsoft.com/office/drawing/2014/main" id="{C044D395-EECA-9583-620E-69A43CFC7EE5}"/>
              </a:ext>
            </a:extLst>
          </p:cNvPr>
          <p:cNvSpPr>
            <a:spLocks/>
          </p:cNvSpPr>
          <p:nvPr/>
        </p:nvSpPr>
        <p:spPr bwMode="gray">
          <a:xfrm>
            <a:off x="8084778" y="2575297"/>
            <a:ext cx="1802520" cy="1238867"/>
          </a:xfrm>
          <a:prstGeom prst="roundRect">
            <a:avLst>
              <a:gd name="adj" fmla="val 9322"/>
            </a:avLst>
          </a:prstGeom>
          <a:noFill/>
          <a:ln>
            <a:solidFill>
              <a:schemeClr val="accent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endParaRPr lang="en-GB"/>
          </a:p>
        </p:txBody>
      </p:sp>
      <p:sp>
        <p:nvSpPr>
          <p:cNvPr id="4" name="Actieknop: Startpagina 3">
            <a:hlinkClick r:id="rId5" action="ppaction://hlinksldjump" highlightClick="1"/>
            <a:extLst>
              <a:ext uri="{FF2B5EF4-FFF2-40B4-BE49-F238E27FC236}">
                <a16:creationId xmlns:a16="http://schemas.microsoft.com/office/drawing/2014/main" id="{655D3494-7830-B1AC-4E26-8375E98BE634}"/>
              </a:ext>
            </a:extLst>
          </p:cNvPr>
          <p:cNvSpPr/>
          <p:nvPr/>
        </p:nvSpPr>
        <p:spPr>
          <a:xfrm>
            <a:off x="11242623" y="479685"/>
            <a:ext cx="469692" cy="474689"/>
          </a:xfrm>
          <a:prstGeom prst="actionButtonHome">
            <a:avLst/>
          </a:prstGeom>
        </p:spPr>
        <p:style>
          <a:lnRef idx="2">
            <a:schemeClr val="accent4">
              <a:shade val="15000"/>
            </a:schemeClr>
          </a:lnRef>
          <a:fillRef idx="1">
            <a:schemeClr val="accent4"/>
          </a:fillRef>
          <a:effectRef idx="0">
            <a:schemeClr val="accent4"/>
          </a:effectRef>
          <a:fontRef idx="minor">
            <a:schemeClr val="lt1"/>
          </a:fontRef>
        </p:style>
        <p:txBody>
          <a:bodyPr rtlCol="0" anchor="ctr"/>
          <a:lstStyle/>
          <a:p>
            <a:pPr algn="ctr"/>
            <a:endParaRPr lang="nl-NL"/>
          </a:p>
        </p:txBody>
      </p:sp>
    </p:spTree>
    <p:extLst>
      <p:ext uri="{BB962C8B-B14F-4D97-AF65-F5344CB8AC3E}">
        <p14:creationId xmlns:p14="http://schemas.microsoft.com/office/powerpoint/2010/main" val="373353953"/>
      </p:ext>
    </p:extLst>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Ondertitel 1">
            <a:extLst>
              <a:ext uri="{FF2B5EF4-FFF2-40B4-BE49-F238E27FC236}">
                <a16:creationId xmlns:a16="http://schemas.microsoft.com/office/drawing/2014/main" id="{AE08F80B-BF4B-391B-10C6-EBB546C7AF81}"/>
              </a:ext>
            </a:extLst>
          </p:cNvPr>
          <p:cNvSpPr>
            <a:spLocks noGrp="1"/>
          </p:cNvSpPr>
          <p:nvPr>
            <p:ph type="subTitle" idx="1"/>
          </p:nvPr>
        </p:nvSpPr>
        <p:spPr>
          <a:xfrm>
            <a:off x="1420212" y="3690402"/>
            <a:ext cx="5396215" cy="948237"/>
          </a:xfrm>
        </p:spPr>
        <p:txBody>
          <a:bodyPr/>
          <a:lstStyle/>
          <a:p>
            <a:pPr marL="342900" indent="-342900">
              <a:buChar char="•"/>
            </a:pPr>
            <a:r>
              <a:rPr lang="nl-NL" sz="2000"/>
              <a:t>Wat te doen bij een </a:t>
            </a:r>
            <a:r>
              <a:rPr lang="nl-NL" sz="2000" b="1"/>
              <a:t>nieuwe pas?</a:t>
            </a:r>
            <a:endParaRPr lang="en-US" b="1">
              <a:cs typeface="Arial"/>
            </a:endParaRPr>
          </a:p>
          <a:p>
            <a:pPr marL="342900" indent="-342900">
              <a:buChar char="•"/>
            </a:pPr>
            <a:r>
              <a:rPr lang="nl-NL" sz="2000" b="1"/>
              <a:t>Waarom</a:t>
            </a:r>
            <a:r>
              <a:rPr lang="nl-NL" sz="2000"/>
              <a:t> een vernieuwde betaalpas en hoe ziet die eruit?</a:t>
            </a:r>
            <a:endParaRPr lang="en-US">
              <a:cs typeface="Arial" panose="020B0604020202020204"/>
            </a:endParaRPr>
          </a:p>
        </p:txBody>
      </p:sp>
      <p:sp>
        <p:nvSpPr>
          <p:cNvPr id="3" name="Titel 2">
            <a:extLst>
              <a:ext uri="{FF2B5EF4-FFF2-40B4-BE49-F238E27FC236}">
                <a16:creationId xmlns:a16="http://schemas.microsoft.com/office/drawing/2014/main" id="{9E0A8988-5C9C-3DC6-2BC4-A6464E97B8CD}"/>
              </a:ext>
            </a:extLst>
          </p:cNvPr>
          <p:cNvSpPr>
            <a:spLocks noGrp="1"/>
          </p:cNvSpPr>
          <p:nvPr>
            <p:ph type="ctrTitle"/>
          </p:nvPr>
        </p:nvSpPr>
        <p:spPr/>
        <p:txBody>
          <a:bodyPr/>
          <a:lstStyle/>
          <a:p>
            <a:r>
              <a:rPr lang="nl-NL"/>
              <a:t>Een nieuwe betaalpas</a:t>
            </a:r>
          </a:p>
        </p:txBody>
      </p:sp>
      <p:grpSp>
        <p:nvGrpSpPr>
          <p:cNvPr id="4" name="Groep 3">
            <a:extLst>
              <a:ext uri="{FF2B5EF4-FFF2-40B4-BE49-F238E27FC236}">
                <a16:creationId xmlns:a16="http://schemas.microsoft.com/office/drawing/2014/main" id="{B8036D9E-B929-7F76-0595-789C061A7EFC}"/>
              </a:ext>
            </a:extLst>
          </p:cNvPr>
          <p:cNvGrpSpPr/>
          <p:nvPr/>
        </p:nvGrpSpPr>
        <p:grpSpPr>
          <a:xfrm>
            <a:off x="7158251" y="2350256"/>
            <a:ext cx="2427857" cy="1955615"/>
            <a:chOff x="2596854" y="2365536"/>
            <a:chExt cx="1835055" cy="1542422"/>
          </a:xfrm>
        </p:grpSpPr>
        <p:pic>
          <p:nvPicPr>
            <p:cNvPr id="5" name="Afbeelding 4">
              <a:extLst>
                <a:ext uri="{FF2B5EF4-FFF2-40B4-BE49-F238E27FC236}">
                  <a16:creationId xmlns:a16="http://schemas.microsoft.com/office/drawing/2014/main" id="{7242B711-0F71-F8DD-6F60-1433D29682FF}"/>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2596854" y="2365536"/>
              <a:ext cx="1835055" cy="1542422"/>
            </a:xfrm>
            <a:prstGeom prst="rect">
              <a:avLst/>
            </a:prstGeom>
          </p:spPr>
        </p:pic>
        <p:sp>
          <p:nvSpPr>
            <p:cNvPr id="6" name="Tekstvak 5">
              <a:extLst>
                <a:ext uri="{FF2B5EF4-FFF2-40B4-BE49-F238E27FC236}">
                  <a16:creationId xmlns:a16="http://schemas.microsoft.com/office/drawing/2014/main" id="{5DBC2F6E-DE11-C479-0F14-F76A6F361C07}"/>
                </a:ext>
              </a:extLst>
            </p:cNvPr>
            <p:cNvSpPr txBox="1"/>
            <p:nvPr/>
          </p:nvSpPr>
          <p:spPr>
            <a:xfrm>
              <a:off x="2797601" y="3332027"/>
              <a:ext cx="1378544" cy="412671"/>
            </a:xfrm>
            <a:prstGeom prst="rect">
              <a:avLst/>
            </a:prstGeom>
            <a:noFill/>
          </p:spPr>
          <p:txBody>
            <a:bodyPr wrap="square" rtlCol="0">
              <a:spAutoFit/>
            </a:bodyPr>
            <a:lstStyle/>
            <a:p>
              <a:pPr algn="ctr"/>
              <a:r>
                <a:rPr lang="nl-NL" sz="1400"/>
                <a:t>De vernieuwde betaalpas</a:t>
              </a:r>
            </a:p>
          </p:txBody>
        </p:sp>
      </p:grpSp>
      <p:pic>
        <p:nvPicPr>
          <p:cNvPr id="9" name="Afbeelding 8" descr="Afbeelding met logo, schermopname, Graphics, symbool&#10;&#10;Automatisch gegenereerde beschrijving">
            <a:extLst>
              <a:ext uri="{FF2B5EF4-FFF2-40B4-BE49-F238E27FC236}">
                <a16:creationId xmlns:a16="http://schemas.microsoft.com/office/drawing/2014/main" id="{92514A6A-6DCA-1536-4706-1AD61BB8B617}"/>
              </a:ext>
            </a:extLst>
          </p:cNvPr>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7336841" y="2089028"/>
            <a:ext cx="2070676" cy="2070676"/>
          </a:xfrm>
          <a:prstGeom prst="rect">
            <a:avLst/>
          </a:prstGeom>
        </p:spPr>
      </p:pic>
      <p:sp>
        <p:nvSpPr>
          <p:cNvPr id="7" name="Actieknop: Startpagina 6">
            <a:hlinkClick r:id="rId5" action="ppaction://hlinksldjump" highlightClick="1"/>
            <a:extLst>
              <a:ext uri="{FF2B5EF4-FFF2-40B4-BE49-F238E27FC236}">
                <a16:creationId xmlns:a16="http://schemas.microsoft.com/office/drawing/2014/main" id="{F9445CC8-6AB2-6362-639F-9BE78F59DD99}"/>
              </a:ext>
            </a:extLst>
          </p:cNvPr>
          <p:cNvSpPr/>
          <p:nvPr/>
        </p:nvSpPr>
        <p:spPr>
          <a:xfrm>
            <a:off x="11117705" y="634584"/>
            <a:ext cx="504669" cy="494675"/>
          </a:xfrm>
          <a:prstGeom prst="actionButtonHome">
            <a:avLst/>
          </a:prstGeom>
        </p:spPr>
        <p:style>
          <a:lnRef idx="2">
            <a:schemeClr val="accent5">
              <a:shade val="15000"/>
            </a:schemeClr>
          </a:lnRef>
          <a:fillRef idx="1">
            <a:schemeClr val="accent5"/>
          </a:fillRef>
          <a:effectRef idx="0">
            <a:schemeClr val="accent5"/>
          </a:effectRef>
          <a:fontRef idx="minor">
            <a:schemeClr val="lt1"/>
          </a:fontRef>
        </p:style>
        <p:txBody>
          <a:bodyPr rtlCol="0" anchor="ctr"/>
          <a:lstStyle/>
          <a:p>
            <a:pPr algn="ctr"/>
            <a:endParaRPr lang="nl-NL"/>
          </a:p>
        </p:txBody>
      </p:sp>
    </p:spTree>
    <p:extLst>
      <p:ext uri="{BB962C8B-B14F-4D97-AF65-F5344CB8AC3E}">
        <p14:creationId xmlns:p14="http://schemas.microsoft.com/office/powerpoint/2010/main" val="3277634615"/>
      </p:ext>
    </p:extLst>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0" name="Rechthoek: afgeronde hoeken 19">
            <a:extLst>
              <a:ext uri="{FF2B5EF4-FFF2-40B4-BE49-F238E27FC236}">
                <a16:creationId xmlns:a16="http://schemas.microsoft.com/office/drawing/2014/main" id="{DFE6C91C-5D3A-275D-3806-2FEA6DA44CCB}"/>
              </a:ext>
            </a:extLst>
          </p:cNvPr>
          <p:cNvSpPr>
            <a:spLocks/>
          </p:cNvSpPr>
          <p:nvPr/>
        </p:nvSpPr>
        <p:spPr>
          <a:xfrm>
            <a:off x="-1019079" y="1631570"/>
            <a:ext cx="11019490" cy="4665195"/>
          </a:xfrm>
          <a:prstGeom prst="roundRect">
            <a:avLst>
              <a:gd name="adj" fmla="val 35533"/>
            </a:avLst>
          </a:prstGeom>
          <a:solidFill>
            <a:schemeClr val="accent5"/>
          </a:solid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nl-NL"/>
          </a:p>
        </p:txBody>
      </p:sp>
      <p:sp>
        <p:nvSpPr>
          <p:cNvPr id="8" name="Rechthoek: afgeronde hoeken 7">
            <a:extLst>
              <a:ext uri="{FF2B5EF4-FFF2-40B4-BE49-F238E27FC236}">
                <a16:creationId xmlns:a16="http://schemas.microsoft.com/office/drawing/2014/main" id="{BA931C4B-9492-FAD5-B0CD-38F9F2BEFE61}"/>
              </a:ext>
            </a:extLst>
          </p:cNvPr>
          <p:cNvSpPr/>
          <p:nvPr/>
        </p:nvSpPr>
        <p:spPr>
          <a:xfrm>
            <a:off x="-417351" y="4979964"/>
            <a:ext cx="8270754" cy="1316802"/>
          </a:xfrm>
          <a:prstGeom prst="roundRect">
            <a:avLst/>
          </a:prstGeom>
          <a:solidFill>
            <a:schemeClr val="accent4"/>
          </a:solidFill>
          <a:ln>
            <a:noFill/>
          </a:ln>
        </p:spPr>
        <p:style>
          <a:lnRef idx="0">
            <a:scrgbClr r="0" g="0" b="0"/>
          </a:lnRef>
          <a:fillRef idx="0">
            <a:scrgbClr r="0" g="0" b="0"/>
          </a:fillRef>
          <a:effectRef idx="0">
            <a:scrgbClr r="0" g="0" b="0"/>
          </a:effectRef>
          <a:fontRef idx="minor">
            <a:schemeClr val="lt1"/>
          </a:fontRef>
        </p:style>
        <p:txBody>
          <a:bodyPr rtlCol="0" anchor="ctr"/>
          <a:lstStyle/>
          <a:p>
            <a:pPr algn="ctr"/>
            <a:endParaRPr lang="nl-NL"/>
          </a:p>
        </p:txBody>
      </p:sp>
      <p:sp>
        <p:nvSpPr>
          <p:cNvPr id="11" name="Tijdelijke aanduiding voor inhoud 2">
            <a:extLst>
              <a:ext uri="{FF2B5EF4-FFF2-40B4-BE49-F238E27FC236}">
                <a16:creationId xmlns:a16="http://schemas.microsoft.com/office/drawing/2014/main" id="{A7E8E1B6-E89F-5DBF-A48B-B7467B299A69}"/>
              </a:ext>
            </a:extLst>
          </p:cNvPr>
          <p:cNvSpPr txBox="1">
            <a:spLocks/>
          </p:cNvSpPr>
          <p:nvPr/>
        </p:nvSpPr>
        <p:spPr>
          <a:xfrm>
            <a:off x="711204" y="1600202"/>
            <a:ext cx="9071988" cy="3698006"/>
          </a:xfrm>
          <a:prstGeom prst="rect">
            <a:avLst/>
          </a:prstGeom>
        </p:spPr>
        <p:txBody>
          <a:bodyPr vert="horz" lIns="0" tIns="45720" rIns="0" bIns="45720" rtlCol="0" anchor="t">
            <a:noAutofit/>
          </a:bodyPr>
          <a:lstStyle>
            <a:lvl1pPr marL="388938" indent="-388938" algn="l" defTabSz="914400" rtl="0" eaLnBrk="1" latinLnBrk="0" hangingPunct="1">
              <a:lnSpc>
                <a:spcPts val="3000"/>
              </a:lnSpc>
              <a:spcBef>
                <a:spcPts val="0"/>
              </a:spcBef>
              <a:buFont typeface="Arial" pitchFamily="34" charset="0"/>
              <a:buChar char="•"/>
              <a:defRPr sz="1800" kern="1200">
                <a:solidFill>
                  <a:srgbClr val="505050"/>
                </a:solidFill>
                <a:latin typeface="+mn-lt"/>
                <a:ea typeface="+mn-ea"/>
                <a:cs typeface="+mn-cs"/>
              </a:defRPr>
            </a:lvl1pPr>
            <a:lvl2pPr marL="790575" indent="-393700" algn="l" defTabSz="914400" rtl="0" eaLnBrk="1" latinLnBrk="0" hangingPunct="1">
              <a:lnSpc>
                <a:spcPts val="3000"/>
              </a:lnSpc>
              <a:spcBef>
                <a:spcPts val="0"/>
              </a:spcBef>
              <a:buSzPct val="110000"/>
              <a:buFont typeface="Arial" pitchFamily="34" charset="0"/>
              <a:buChar char="-"/>
              <a:defRPr sz="1800" kern="1200">
                <a:solidFill>
                  <a:srgbClr val="505050"/>
                </a:solidFill>
                <a:latin typeface="+mn-lt"/>
                <a:ea typeface="+mn-ea"/>
                <a:cs typeface="+mn-cs"/>
              </a:defRPr>
            </a:lvl2pPr>
            <a:lvl3pPr marL="1193800" indent="-393700" algn="l" defTabSz="914400" rtl="0" eaLnBrk="1" latinLnBrk="0" hangingPunct="1">
              <a:lnSpc>
                <a:spcPts val="2200"/>
              </a:lnSpc>
              <a:spcBef>
                <a:spcPts val="0"/>
              </a:spcBef>
              <a:buFont typeface="Courier New" pitchFamily="49" charset="0"/>
              <a:buChar char="o"/>
              <a:defRPr sz="1400" kern="1200">
                <a:solidFill>
                  <a:srgbClr val="505050"/>
                </a:solidFill>
                <a:latin typeface="+mn-lt"/>
                <a:ea typeface="+mn-ea"/>
                <a:cs typeface="+mn-cs"/>
              </a:defRPr>
            </a:lvl3pPr>
            <a:lvl4pPr marL="1593850" indent="-393700" algn="l" defTabSz="914400" rtl="0" eaLnBrk="1" latinLnBrk="0" hangingPunct="1">
              <a:lnSpc>
                <a:spcPts val="2200"/>
              </a:lnSpc>
              <a:spcBef>
                <a:spcPts val="0"/>
              </a:spcBef>
              <a:buSzPct val="90000"/>
              <a:buFont typeface="Arial" pitchFamily="34" charset="0"/>
              <a:buChar char="~"/>
              <a:defRPr sz="1400" kern="1200">
                <a:solidFill>
                  <a:srgbClr val="505050"/>
                </a:solidFill>
                <a:latin typeface="+mn-lt"/>
                <a:ea typeface="+mn-ea"/>
                <a:cs typeface="+mn-cs"/>
              </a:defRPr>
            </a:lvl4pPr>
            <a:lvl5pPr marL="2014538" indent="-393700" algn="l" defTabSz="914400" rtl="0" eaLnBrk="1" latinLnBrk="0" hangingPunct="1">
              <a:lnSpc>
                <a:spcPts val="2200"/>
              </a:lnSpc>
              <a:spcBef>
                <a:spcPts val="0"/>
              </a:spcBef>
              <a:buSzPct val="50000"/>
              <a:buFont typeface="Wingdings" pitchFamily="2" charset="2"/>
              <a:buChar char="q"/>
              <a:defRPr sz="1400" kern="1200">
                <a:solidFill>
                  <a:srgbClr val="505050"/>
                </a:solidFill>
                <a:latin typeface="+mn-lt"/>
                <a:ea typeface="+mn-ea"/>
                <a:cs typeface="+mn-cs"/>
              </a:defRPr>
            </a:lvl5pPr>
            <a:lvl6pPr marL="25146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9pPr>
          </a:lstStyle>
          <a:p>
            <a:pPr marL="0" indent="0">
              <a:buNone/>
            </a:pPr>
            <a:r>
              <a:rPr lang="nl-NL" sz="1800" i="0">
                <a:solidFill>
                  <a:schemeClr val="accent1"/>
                </a:solidFill>
                <a:effectLst/>
              </a:rPr>
              <a:t>Eens in de zoveel tijd krijgt u een nieuwe pas thuisgestuurd. </a:t>
            </a:r>
          </a:p>
          <a:p>
            <a:pPr marL="0" indent="0">
              <a:buNone/>
            </a:pPr>
            <a:r>
              <a:rPr lang="nl-NL" b="1">
                <a:solidFill>
                  <a:schemeClr val="accent2"/>
                </a:solidFill>
              </a:rPr>
              <a:t>I</a:t>
            </a:r>
            <a:r>
              <a:rPr lang="nl-NL" sz="1800" b="1" i="0">
                <a:solidFill>
                  <a:schemeClr val="accent2"/>
                </a:solidFill>
                <a:effectLst/>
              </a:rPr>
              <a:t>s het de 1</a:t>
            </a:r>
            <a:r>
              <a:rPr lang="nl-NL" sz="1800" b="1" i="0" baseline="30000">
                <a:solidFill>
                  <a:schemeClr val="accent2"/>
                </a:solidFill>
                <a:effectLst/>
              </a:rPr>
              <a:t>e</a:t>
            </a:r>
            <a:r>
              <a:rPr lang="nl-NL" sz="1800" b="1" i="0">
                <a:solidFill>
                  <a:schemeClr val="accent2"/>
                </a:solidFill>
                <a:effectLst/>
              </a:rPr>
              <a:t> keer dat u deze nieuwe pas gebruikt? </a:t>
            </a:r>
            <a:endParaRPr lang="nl-NL" sz="1800" b="1" i="0">
              <a:solidFill>
                <a:schemeClr val="accent2"/>
              </a:solidFill>
              <a:effectLst/>
              <a:cs typeface="Arial"/>
            </a:endParaRPr>
          </a:p>
          <a:p>
            <a:pPr marL="0" indent="0">
              <a:buNone/>
            </a:pPr>
            <a:r>
              <a:rPr lang="nl-NL" sz="1800" i="0">
                <a:solidFill>
                  <a:srgbClr val="43177E"/>
                </a:solidFill>
                <a:effectLst/>
                <a:sym typeface="Wingdings" panose="05000000000000000000" pitchFamily="2" charset="2"/>
              </a:rPr>
              <a:t> </a:t>
            </a:r>
            <a:r>
              <a:rPr lang="nl-NL" sz="1800" i="0">
                <a:solidFill>
                  <a:srgbClr val="43177E"/>
                </a:solidFill>
                <a:effectLst/>
              </a:rPr>
              <a:t>Steek de pas in de </a:t>
            </a:r>
            <a:r>
              <a:rPr lang="nl-NL" sz="1800" b="1" i="0">
                <a:solidFill>
                  <a:srgbClr val="43177E"/>
                </a:solidFill>
                <a:effectLst/>
              </a:rPr>
              <a:t>betaalautomaat </a:t>
            </a:r>
            <a:r>
              <a:rPr lang="nl-NL" sz="1800" i="0">
                <a:solidFill>
                  <a:srgbClr val="43177E"/>
                </a:solidFill>
                <a:effectLst/>
              </a:rPr>
              <a:t>(bijv</a:t>
            </a:r>
            <a:r>
              <a:rPr lang="nl-NL">
                <a:solidFill>
                  <a:srgbClr val="43177E"/>
                </a:solidFill>
              </a:rPr>
              <a:t>. een Geldmaat) </a:t>
            </a:r>
            <a:r>
              <a:rPr lang="nl-NL" sz="1800" i="0">
                <a:solidFill>
                  <a:srgbClr val="43177E"/>
                </a:solidFill>
                <a:effectLst/>
              </a:rPr>
              <a:t>en typ uw pincode in om te betalen. Daarna kunt u </a:t>
            </a:r>
            <a:r>
              <a:rPr lang="nl-NL" sz="1800" b="1" i="0">
                <a:solidFill>
                  <a:srgbClr val="43177E"/>
                </a:solidFill>
                <a:effectLst/>
              </a:rPr>
              <a:t>contactloos</a:t>
            </a:r>
            <a:r>
              <a:rPr lang="nl-NL" sz="1800" i="0">
                <a:solidFill>
                  <a:srgbClr val="43177E"/>
                </a:solidFill>
                <a:effectLst/>
              </a:rPr>
              <a:t> betalen. De bank regelt verder alles, u hoeft zelf niks aan te vragen of te activeren. Als u de nieuwe pas hebt gebruikt, kunt u de oude doorknippen en weggooien. </a:t>
            </a:r>
            <a:endParaRPr lang="nl-NL" sz="1800" i="0">
              <a:solidFill>
                <a:srgbClr val="43177E"/>
              </a:solidFill>
              <a:effectLst/>
              <a:cs typeface="Arial"/>
            </a:endParaRPr>
          </a:p>
          <a:p>
            <a:pPr marL="0" indent="0">
              <a:buNone/>
            </a:pPr>
            <a:endParaRPr lang="nl-NL" sz="1800" i="0">
              <a:solidFill>
                <a:srgbClr val="43177E"/>
              </a:solidFill>
              <a:effectLst/>
            </a:endParaRPr>
          </a:p>
          <a:p>
            <a:pPr marL="0" indent="0">
              <a:buNone/>
            </a:pPr>
            <a:endParaRPr lang="nl-NL">
              <a:solidFill>
                <a:srgbClr val="43177E"/>
              </a:solidFill>
            </a:endParaRPr>
          </a:p>
          <a:p>
            <a:pPr marL="0" indent="0">
              <a:buNone/>
            </a:pPr>
            <a:endParaRPr lang="nl-NL" sz="1800">
              <a:solidFill>
                <a:srgbClr val="43177E"/>
              </a:solidFill>
            </a:endParaRPr>
          </a:p>
          <a:p>
            <a:pPr marL="0" indent="0">
              <a:buNone/>
            </a:pPr>
            <a:r>
              <a:rPr lang="nl-NL" sz="1800" b="1">
                <a:solidFill>
                  <a:srgbClr val="E52E70"/>
                </a:solidFill>
              </a:rPr>
              <a:t>Wist u dat?</a:t>
            </a:r>
            <a:endParaRPr lang="nl-NL" sz="1800" b="1">
              <a:solidFill>
                <a:srgbClr val="E52E70"/>
              </a:solidFill>
              <a:cs typeface="Arial"/>
            </a:endParaRPr>
          </a:p>
          <a:p>
            <a:pPr marL="0" indent="0">
              <a:buNone/>
            </a:pPr>
            <a:r>
              <a:rPr lang="nl-NL" sz="1800" i="0">
                <a:solidFill>
                  <a:srgbClr val="43177E"/>
                </a:solidFill>
                <a:effectLst/>
              </a:rPr>
              <a:t>	U het beste de betaalchip (het </a:t>
            </a:r>
            <a:r>
              <a:rPr lang="nl-NL">
                <a:solidFill>
                  <a:srgbClr val="43177E"/>
                </a:solidFill>
              </a:rPr>
              <a:t>goud/zilverkleurige</a:t>
            </a:r>
            <a:r>
              <a:rPr lang="nl-NL" sz="1800" i="0">
                <a:solidFill>
                  <a:srgbClr val="43177E"/>
                </a:solidFill>
                <a:effectLst/>
              </a:rPr>
              <a:t> vierkantje) </a:t>
            </a:r>
            <a:endParaRPr lang="nl-NL">
              <a:solidFill>
                <a:srgbClr val="43177E"/>
              </a:solidFill>
              <a:cs typeface="Arial"/>
            </a:endParaRPr>
          </a:p>
          <a:p>
            <a:pPr marL="0" indent="0">
              <a:buNone/>
            </a:pPr>
            <a:r>
              <a:rPr lang="nl-NL" sz="1800" i="0">
                <a:solidFill>
                  <a:srgbClr val="43177E"/>
                </a:solidFill>
                <a:effectLst/>
              </a:rPr>
              <a:t>	kan</a:t>
            </a:r>
            <a:r>
              <a:rPr lang="nl-NL">
                <a:solidFill>
                  <a:srgbClr val="43177E"/>
                </a:solidFill>
              </a:rPr>
              <a:t> </a:t>
            </a:r>
            <a:r>
              <a:rPr lang="nl-NL" sz="1800" i="0">
                <a:solidFill>
                  <a:srgbClr val="43177E"/>
                </a:solidFill>
                <a:effectLst/>
              </a:rPr>
              <a:t>doorknippen, voordat u uw oude pas weggooit?</a:t>
            </a:r>
            <a:endParaRPr lang="nl-NL" sz="1800" i="1">
              <a:solidFill>
                <a:srgbClr val="43177E"/>
              </a:solidFill>
              <a:effectLst/>
            </a:endParaRPr>
          </a:p>
        </p:txBody>
      </p:sp>
      <p:sp>
        <p:nvSpPr>
          <p:cNvPr id="2" name="Tijdelijke aanduiding voor dianummer 1">
            <a:extLst>
              <a:ext uri="{FF2B5EF4-FFF2-40B4-BE49-F238E27FC236}">
                <a16:creationId xmlns:a16="http://schemas.microsoft.com/office/drawing/2014/main" id="{427BC9A7-59C4-47BD-38F5-24C8BF49D4F1}"/>
              </a:ext>
            </a:extLst>
          </p:cNvPr>
          <p:cNvSpPr>
            <a:spLocks noGrp="1"/>
          </p:cNvSpPr>
          <p:nvPr>
            <p:ph type="sldNum" sz="quarter" idx="12"/>
          </p:nvPr>
        </p:nvSpPr>
        <p:spPr/>
        <p:txBody>
          <a:bodyPr/>
          <a:lstStyle/>
          <a:p>
            <a:pPr algn="r"/>
            <a:fld id="{D96B53CE-DA57-4586-B1D9-0E4CD3A70BD0}" type="slidenum">
              <a:rPr lang="nl-NL" smtClean="0"/>
              <a:pPr algn="r"/>
              <a:t>16</a:t>
            </a:fld>
            <a:endParaRPr lang="nl-NL"/>
          </a:p>
        </p:txBody>
      </p:sp>
      <p:sp>
        <p:nvSpPr>
          <p:cNvPr id="4" name="Titel 3">
            <a:extLst>
              <a:ext uri="{FF2B5EF4-FFF2-40B4-BE49-F238E27FC236}">
                <a16:creationId xmlns:a16="http://schemas.microsoft.com/office/drawing/2014/main" id="{5872E5E6-431F-F5E1-05DF-EE8CD0274BF8}"/>
              </a:ext>
            </a:extLst>
          </p:cNvPr>
          <p:cNvSpPr>
            <a:spLocks noGrp="1"/>
          </p:cNvSpPr>
          <p:nvPr>
            <p:ph type="title"/>
          </p:nvPr>
        </p:nvSpPr>
        <p:spPr/>
        <p:txBody>
          <a:bodyPr/>
          <a:lstStyle/>
          <a:p>
            <a:r>
              <a:rPr lang="nl-NL"/>
              <a:t>Een nieuwe betaalpas: </a:t>
            </a:r>
            <a:r>
              <a:rPr lang="nl-NL">
                <a:solidFill>
                  <a:schemeClr val="accent2"/>
                </a:solidFill>
              </a:rPr>
              <a:t>wat te doen?</a:t>
            </a:r>
          </a:p>
        </p:txBody>
      </p:sp>
      <p:pic>
        <p:nvPicPr>
          <p:cNvPr id="10" name="Afbeelding 9" descr="Afbeelding met gloeilamp, Gloeilamp, Spaarlamp, lamp&#10;&#10;Automatisch gegenereerde beschrijving">
            <a:extLst>
              <a:ext uri="{FF2B5EF4-FFF2-40B4-BE49-F238E27FC236}">
                <a16:creationId xmlns:a16="http://schemas.microsoft.com/office/drawing/2014/main" id="{77E9D474-C983-4902-938D-F192F3407550}"/>
              </a:ext>
            </a:extLst>
          </p:cNvPr>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rot="10800000" flipH="1" flipV="1">
            <a:off x="911015" y="5502345"/>
            <a:ext cx="386162" cy="571150"/>
          </a:xfrm>
          <a:prstGeom prst="rect">
            <a:avLst/>
          </a:prstGeom>
        </p:spPr>
      </p:pic>
      <p:pic>
        <p:nvPicPr>
          <p:cNvPr id="5" name="Afbeelding 4" descr="Afbeelding met tekst, Lettertype, schermopname, Graphics&#10;&#10;Automatisch gegenereerde beschrijving">
            <a:extLst>
              <a:ext uri="{FF2B5EF4-FFF2-40B4-BE49-F238E27FC236}">
                <a16:creationId xmlns:a16="http://schemas.microsoft.com/office/drawing/2014/main" id="{1CB5E9DA-4958-B256-3EBA-77D356D9284C}"/>
              </a:ext>
            </a:extLst>
          </p:cNvPr>
          <p:cNvPicPr>
            <a:picLocks noChangeAspect="1"/>
          </p:cNvPicPr>
          <p:nvPr/>
        </p:nvPicPr>
        <p:blipFill>
          <a:blip r:embed="rId4"/>
          <a:stretch>
            <a:fillRect/>
          </a:stretch>
        </p:blipFill>
        <p:spPr>
          <a:xfrm>
            <a:off x="8464697" y="3862417"/>
            <a:ext cx="3077535" cy="1927166"/>
          </a:xfrm>
          <a:prstGeom prst="rect">
            <a:avLst/>
          </a:prstGeom>
        </p:spPr>
      </p:pic>
      <p:cxnSp>
        <p:nvCxnSpPr>
          <p:cNvPr id="9" name="Rechte verbindingslijn met pijl 8">
            <a:extLst>
              <a:ext uri="{FF2B5EF4-FFF2-40B4-BE49-F238E27FC236}">
                <a16:creationId xmlns:a16="http://schemas.microsoft.com/office/drawing/2014/main" id="{E01AF9B5-A925-D89C-7B45-0CE18DB8D2AA}"/>
              </a:ext>
            </a:extLst>
          </p:cNvPr>
          <p:cNvCxnSpPr>
            <a:cxnSpLocks/>
          </p:cNvCxnSpPr>
          <p:nvPr/>
        </p:nvCxnSpPr>
        <p:spPr>
          <a:xfrm>
            <a:off x="6743827" y="3648681"/>
            <a:ext cx="1955744" cy="816043"/>
          </a:xfrm>
          <a:prstGeom prst="straightConnector1">
            <a:avLst/>
          </a:prstGeom>
          <a:ln w="57150">
            <a:solidFill>
              <a:schemeClr val="accent2"/>
            </a:solidFill>
            <a:tailEnd type="triangle"/>
          </a:ln>
          <a:effectLst>
            <a:outerShdw blurRad="50800" dist="38100" dir="2700000" algn="tl" rotWithShape="0">
              <a:prstClr val="black">
                <a:alpha val="40000"/>
              </a:prstClr>
            </a:outerShdw>
          </a:effectLst>
        </p:spPr>
        <p:style>
          <a:lnRef idx="1">
            <a:schemeClr val="accent2"/>
          </a:lnRef>
          <a:fillRef idx="0">
            <a:schemeClr val="accent2"/>
          </a:fillRef>
          <a:effectRef idx="0">
            <a:schemeClr val="accent2"/>
          </a:effectRef>
          <a:fontRef idx="minor">
            <a:schemeClr val="tx1"/>
          </a:fontRef>
        </p:style>
      </p:cxnSp>
      <p:pic>
        <p:nvPicPr>
          <p:cNvPr id="6" name="Afbeelding 5">
            <a:extLst>
              <a:ext uri="{FF2B5EF4-FFF2-40B4-BE49-F238E27FC236}">
                <a16:creationId xmlns:a16="http://schemas.microsoft.com/office/drawing/2014/main" id="{728E3066-5D19-962A-9FDE-50E6CF58406A}"/>
              </a:ext>
            </a:extLst>
          </p:cNvPr>
          <p:cNvPicPr>
            <a:picLocks noChangeAspect="1"/>
          </p:cNvPicPr>
          <p:nvPr/>
        </p:nvPicPr>
        <p:blipFill>
          <a:blip r:embed="rId5" cstate="print">
            <a:extLst>
              <a:ext uri="{28A0092B-C50C-407E-A947-70E740481C1C}">
                <a14:useLocalDpi xmlns:a14="http://schemas.microsoft.com/office/drawing/2010/main" val="0"/>
              </a:ext>
            </a:extLst>
          </a:blip>
          <a:stretch>
            <a:fillRect/>
          </a:stretch>
        </p:blipFill>
        <p:spPr>
          <a:xfrm>
            <a:off x="9859891" y="1015897"/>
            <a:ext cx="2538149" cy="2538149"/>
          </a:xfrm>
          <a:prstGeom prst="rect">
            <a:avLst/>
          </a:prstGeom>
        </p:spPr>
      </p:pic>
      <p:sp>
        <p:nvSpPr>
          <p:cNvPr id="3" name="Ovaal 2">
            <a:extLst>
              <a:ext uri="{FF2B5EF4-FFF2-40B4-BE49-F238E27FC236}">
                <a16:creationId xmlns:a16="http://schemas.microsoft.com/office/drawing/2014/main" id="{59731BB3-487D-E5B5-2064-C34EB2EEE485}"/>
              </a:ext>
            </a:extLst>
          </p:cNvPr>
          <p:cNvSpPr/>
          <p:nvPr/>
        </p:nvSpPr>
        <p:spPr>
          <a:xfrm>
            <a:off x="11052629" y="4464724"/>
            <a:ext cx="877443" cy="1152305"/>
          </a:xfrm>
          <a:prstGeom prst="ellipse">
            <a:avLst/>
          </a:prstGeom>
          <a:noFill/>
          <a:ln w="38100">
            <a:solidFill>
              <a:schemeClr val="accent2"/>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nl-NL"/>
          </a:p>
        </p:txBody>
      </p:sp>
      <p:cxnSp>
        <p:nvCxnSpPr>
          <p:cNvPr id="12" name="Verbindingslijn: gebogen 11">
            <a:extLst>
              <a:ext uri="{FF2B5EF4-FFF2-40B4-BE49-F238E27FC236}">
                <a16:creationId xmlns:a16="http://schemas.microsoft.com/office/drawing/2014/main" id="{A56A324C-3A44-DD0E-C585-E2C8C6072452}"/>
              </a:ext>
            </a:extLst>
          </p:cNvPr>
          <p:cNvCxnSpPr>
            <a:cxnSpLocks/>
          </p:cNvCxnSpPr>
          <p:nvPr/>
        </p:nvCxnSpPr>
        <p:spPr>
          <a:xfrm rot="5400000">
            <a:off x="11110158" y="5599171"/>
            <a:ext cx="403005" cy="438722"/>
          </a:xfrm>
          <a:prstGeom prst="bentConnector2">
            <a:avLst/>
          </a:prstGeom>
          <a:ln w="28575">
            <a:solidFill>
              <a:schemeClr val="accent2"/>
            </a:solidFill>
            <a:tailEnd type="triangle"/>
          </a:ln>
        </p:spPr>
        <p:style>
          <a:lnRef idx="1">
            <a:schemeClr val="accent1"/>
          </a:lnRef>
          <a:fillRef idx="0">
            <a:schemeClr val="accent1"/>
          </a:fillRef>
          <a:effectRef idx="0">
            <a:schemeClr val="accent1"/>
          </a:effectRef>
          <a:fontRef idx="minor">
            <a:schemeClr val="tx1"/>
          </a:fontRef>
        </p:style>
      </p:cxnSp>
      <p:sp>
        <p:nvSpPr>
          <p:cNvPr id="14" name="Tekstvak 13">
            <a:extLst>
              <a:ext uri="{FF2B5EF4-FFF2-40B4-BE49-F238E27FC236}">
                <a16:creationId xmlns:a16="http://schemas.microsoft.com/office/drawing/2014/main" id="{4AF3DCBA-6AF8-7377-7375-F0DA3B847604}"/>
              </a:ext>
            </a:extLst>
          </p:cNvPr>
          <p:cNvSpPr txBox="1"/>
          <p:nvPr/>
        </p:nvSpPr>
        <p:spPr>
          <a:xfrm>
            <a:off x="7864613" y="5913881"/>
            <a:ext cx="3227686" cy="830997"/>
          </a:xfrm>
          <a:prstGeom prst="rect">
            <a:avLst/>
          </a:prstGeom>
          <a:noFill/>
        </p:spPr>
        <p:txBody>
          <a:bodyPr wrap="square" rtlCol="0">
            <a:spAutoFit/>
          </a:bodyPr>
          <a:lstStyle/>
          <a:p>
            <a:pPr algn="ctr"/>
            <a:r>
              <a:rPr lang="nl-NL" sz="1600" b="1">
                <a:solidFill>
                  <a:schemeClr val="accent2"/>
                </a:solidFill>
              </a:rPr>
              <a:t>Alle betaalpassen krijgen een inkeping (voor slechtzienden/blinden)</a:t>
            </a:r>
          </a:p>
        </p:txBody>
      </p:sp>
    </p:spTree>
    <p:extLst>
      <p:ext uri="{BB962C8B-B14F-4D97-AF65-F5344CB8AC3E}">
        <p14:creationId xmlns:p14="http://schemas.microsoft.com/office/powerpoint/2010/main" val="4273050204"/>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4" fill="hold" grpId="0" nodeType="clickEffect">
                                  <p:stCondLst>
                                    <p:cond delay="0"/>
                                  </p:stCondLst>
                                  <p:childTnLst>
                                    <p:set>
                                      <p:cBhvr>
                                        <p:cTn id="6" dur="1" fill="hold">
                                          <p:stCondLst>
                                            <p:cond delay="0"/>
                                          </p:stCondLst>
                                        </p:cTn>
                                        <p:tgtEl>
                                          <p:spTgt spid="3"/>
                                        </p:tgtEl>
                                        <p:attrNameLst>
                                          <p:attrName>style.visibility</p:attrName>
                                        </p:attrNameLst>
                                      </p:cBhvr>
                                      <p:to>
                                        <p:strVal val="visible"/>
                                      </p:to>
                                    </p:set>
                                    <p:anim calcmode="lin" valueType="num">
                                      <p:cBhvr additive="base">
                                        <p:cTn id="7" dur="500" fill="hold"/>
                                        <p:tgtEl>
                                          <p:spTgt spid="3"/>
                                        </p:tgtEl>
                                        <p:attrNameLst>
                                          <p:attrName>ppt_x</p:attrName>
                                        </p:attrNameLst>
                                      </p:cBhvr>
                                      <p:tavLst>
                                        <p:tav tm="0">
                                          <p:val>
                                            <p:strVal val="#ppt_x"/>
                                          </p:val>
                                        </p:tav>
                                        <p:tav tm="100000">
                                          <p:val>
                                            <p:strVal val="#ppt_x"/>
                                          </p:val>
                                        </p:tav>
                                      </p:tavLst>
                                    </p:anim>
                                    <p:anim calcmode="lin" valueType="num">
                                      <p:cBhvr additive="base">
                                        <p:cTn id="8" dur="500" fill="hold"/>
                                        <p:tgtEl>
                                          <p:spTgt spid="3"/>
                                        </p:tgtEl>
                                        <p:attrNameLst>
                                          <p:attrName>ppt_y</p:attrName>
                                        </p:attrNameLst>
                                      </p:cBhvr>
                                      <p:tavLst>
                                        <p:tav tm="0">
                                          <p:val>
                                            <p:strVal val="1+#ppt_h/2"/>
                                          </p:val>
                                        </p:tav>
                                        <p:tav tm="100000">
                                          <p:val>
                                            <p:strVal val="#ppt_y"/>
                                          </p:val>
                                        </p:tav>
                                      </p:tavLst>
                                    </p:anim>
                                  </p:childTnLst>
                                </p:cTn>
                              </p:par>
                              <p:par>
                                <p:cTn id="9" presetID="2" presetClass="entr" presetSubtype="4" fill="hold" nodeType="withEffect">
                                  <p:stCondLst>
                                    <p:cond delay="0"/>
                                  </p:stCondLst>
                                  <p:childTnLst>
                                    <p:set>
                                      <p:cBhvr>
                                        <p:cTn id="10" dur="1" fill="hold">
                                          <p:stCondLst>
                                            <p:cond delay="0"/>
                                          </p:stCondLst>
                                        </p:cTn>
                                        <p:tgtEl>
                                          <p:spTgt spid="12"/>
                                        </p:tgtEl>
                                        <p:attrNameLst>
                                          <p:attrName>style.visibility</p:attrName>
                                        </p:attrNameLst>
                                      </p:cBhvr>
                                      <p:to>
                                        <p:strVal val="visible"/>
                                      </p:to>
                                    </p:set>
                                    <p:anim calcmode="lin" valueType="num">
                                      <p:cBhvr additive="base">
                                        <p:cTn id="11" dur="500" fill="hold"/>
                                        <p:tgtEl>
                                          <p:spTgt spid="12"/>
                                        </p:tgtEl>
                                        <p:attrNameLst>
                                          <p:attrName>ppt_x</p:attrName>
                                        </p:attrNameLst>
                                      </p:cBhvr>
                                      <p:tavLst>
                                        <p:tav tm="0">
                                          <p:val>
                                            <p:strVal val="#ppt_x"/>
                                          </p:val>
                                        </p:tav>
                                        <p:tav tm="100000">
                                          <p:val>
                                            <p:strVal val="#ppt_x"/>
                                          </p:val>
                                        </p:tav>
                                      </p:tavLst>
                                    </p:anim>
                                    <p:anim calcmode="lin" valueType="num">
                                      <p:cBhvr additive="base">
                                        <p:cTn id="12" dur="500" fill="hold"/>
                                        <p:tgtEl>
                                          <p:spTgt spid="12"/>
                                        </p:tgtEl>
                                        <p:attrNameLst>
                                          <p:attrName>ppt_y</p:attrName>
                                        </p:attrNameLst>
                                      </p:cBhvr>
                                      <p:tavLst>
                                        <p:tav tm="0">
                                          <p:val>
                                            <p:strVal val="1+#ppt_h/2"/>
                                          </p:val>
                                        </p:tav>
                                        <p:tav tm="100000">
                                          <p:val>
                                            <p:strVal val="#ppt_y"/>
                                          </p:val>
                                        </p:tav>
                                      </p:tavLst>
                                    </p:anim>
                                  </p:childTnLst>
                                </p:cTn>
                              </p:par>
                              <p:par>
                                <p:cTn id="13" presetID="2" presetClass="entr" presetSubtype="4" fill="hold" grpId="0" nodeType="withEffect">
                                  <p:stCondLst>
                                    <p:cond delay="0"/>
                                  </p:stCondLst>
                                  <p:childTnLst>
                                    <p:set>
                                      <p:cBhvr>
                                        <p:cTn id="14" dur="1" fill="hold">
                                          <p:stCondLst>
                                            <p:cond delay="0"/>
                                          </p:stCondLst>
                                        </p:cTn>
                                        <p:tgtEl>
                                          <p:spTgt spid="14"/>
                                        </p:tgtEl>
                                        <p:attrNameLst>
                                          <p:attrName>style.visibility</p:attrName>
                                        </p:attrNameLst>
                                      </p:cBhvr>
                                      <p:to>
                                        <p:strVal val="visible"/>
                                      </p:to>
                                    </p:set>
                                    <p:anim calcmode="lin" valueType="num">
                                      <p:cBhvr additive="base">
                                        <p:cTn id="15" dur="500" fill="hold"/>
                                        <p:tgtEl>
                                          <p:spTgt spid="14"/>
                                        </p:tgtEl>
                                        <p:attrNameLst>
                                          <p:attrName>ppt_x</p:attrName>
                                        </p:attrNameLst>
                                      </p:cBhvr>
                                      <p:tavLst>
                                        <p:tav tm="0">
                                          <p:val>
                                            <p:strVal val="#ppt_x"/>
                                          </p:val>
                                        </p:tav>
                                        <p:tav tm="100000">
                                          <p:val>
                                            <p:strVal val="#ppt_x"/>
                                          </p:val>
                                        </p:tav>
                                      </p:tavLst>
                                    </p:anim>
                                    <p:anim calcmode="lin" valueType="num">
                                      <p:cBhvr additive="base">
                                        <p:cTn id="16" dur="500" fill="hold"/>
                                        <p:tgtEl>
                                          <p:spTgt spid="14"/>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animBg="1"/>
      <p:bldP spid="14" grpId="0"/>
    </p:bldLst>
  </p:timing>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0" name="Rechthoek: afgeronde hoeken 19">
            <a:extLst>
              <a:ext uri="{FF2B5EF4-FFF2-40B4-BE49-F238E27FC236}">
                <a16:creationId xmlns:a16="http://schemas.microsoft.com/office/drawing/2014/main" id="{DFE6C91C-5D3A-275D-3806-2FEA6DA44CCB}"/>
              </a:ext>
            </a:extLst>
          </p:cNvPr>
          <p:cNvSpPr/>
          <p:nvPr/>
        </p:nvSpPr>
        <p:spPr>
          <a:xfrm>
            <a:off x="-1019079" y="1631571"/>
            <a:ext cx="12830644" cy="2545793"/>
          </a:xfrm>
          <a:prstGeom prst="roundRect">
            <a:avLst>
              <a:gd name="adj" fmla="val 35533"/>
            </a:avLst>
          </a:prstGeom>
          <a:solidFill>
            <a:schemeClr val="accent5"/>
          </a:solid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nl-NL"/>
          </a:p>
        </p:txBody>
      </p:sp>
      <p:sp>
        <p:nvSpPr>
          <p:cNvPr id="5" name="Rechthoek: afgeronde hoeken 4">
            <a:extLst>
              <a:ext uri="{FF2B5EF4-FFF2-40B4-BE49-F238E27FC236}">
                <a16:creationId xmlns:a16="http://schemas.microsoft.com/office/drawing/2014/main" id="{5E1B2FBF-A415-BE36-5755-4195E24B2ECF}"/>
              </a:ext>
            </a:extLst>
          </p:cNvPr>
          <p:cNvSpPr/>
          <p:nvPr/>
        </p:nvSpPr>
        <p:spPr>
          <a:xfrm>
            <a:off x="-142880" y="3181306"/>
            <a:ext cx="7130821" cy="1660201"/>
          </a:xfrm>
          <a:prstGeom prst="roundRect">
            <a:avLst/>
          </a:prstGeom>
          <a:solidFill>
            <a:schemeClr val="accent4"/>
          </a:solidFill>
          <a:ln>
            <a:noFill/>
          </a:ln>
        </p:spPr>
        <p:style>
          <a:lnRef idx="0">
            <a:scrgbClr r="0" g="0" b="0"/>
          </a:lnRef>
          <a:fillRef idx="0">
            <a:scrgbClr r="0" g="0" b="0"/>
          </a:fillRef>
          <a:effectRef idx="0">
            <a:scrgbClr r="0" g="0" b="0"/>
          </a:effectRef>
          <a:fontRef idx="minor">
            <a:schemeClr val="lt1"/>
          </a:fontRef>
        </p:style>
        <p:txBody>
          <a:bodyPr rtlCol="0" anchor="ctr"/>
          <a:lstStyle/>
          <a:p>
            <a:pPr algn="ctr"/>
            <a:endParaRPr lang="nl-NL"/>
          </a:p>
        </p:txBody>
      </p:sp>
      <p:sp>
        <p:nvSpPr>
          <p:cNvPr id="2" name="Tijdelijke aanduiding voor dianummer 1">
            <a:extLst>
              <a:ext uri="{FF2B5EF4-FFF2-40B4-BE49-F238E27FC236}">
                <a16:creationId xmlns:a16="http://schemas.microsoft.com/office/drawing/2014/main" id="{427BC9A7-59C4-47BD-38F5-24C8BF49D4F1}"/>
              </a:ext>
            </a:extLst>
          </p:cNvPr>
          <p:cNvSpPr>
            <a:spLocks noGrp="1"/>
          </p:cNvSpPr>
          <p:nvPr>
            <p:ph type="sldNum" sz="quarter" idx="12"/>
          </p:nvPr>
        </p:nvSpPr>
        <p:spPr/>
        <p:txBody>
          <a:bodyPr/>
          <a:lstStyle/>
          <a:p>
            <a:pPr algn="r"/>
            <a:fld id="{D96B53CE-DA57-4586-B1D9-0E4CD3A70BD0}" type="slidenum">
              <a:rPr lang="nl-NL" smtClean="0"/>
              <a:pPr algn="r"/>
              <a:t>17</a:t>
            </a:fld>
            <a:endParaRPr lang="nl-NL"/>
          </a:p>
        </p:txBody>
      </p:sp>
      <p:sp>
        <p:nvSpPr>
          <p:cNvPr id="3" name="Tijdelijke aanduiding voor inhoud 2">
            <a:extLst>
              <a:ext uri="{FF2B5EF4-FFF2-40B4-BE49-F238E27FC236}">
                <a16:creationId xmlns:a16="http://schemas.microsoft.com/office/drawing/2014/main" id="{793F1F89-BD4B-5DEF-2DD4-226CF826C256}"/>
              </a:ext>
            </a:extLst>
          </p:cNvPr>
          <p:cNvSpPr>
            <a:spLocks noGrp="1"/>
          </p:cNvSpPr>
          <p:nvPr>
            <p:ph idx="1"/>
          </p:nvPr>
        </p:nvSpPr>
        <p:spPr>
          <a:xfrm>
            <a:off x="711203" y="1600202"/>
            <a:ext cx="10087693" cy="3698006"/>
          </a:xfrm>
        </p:spPr>
        <p:txBody>
          <a:bodyPr vert="horz" lIns="0" tIns="45720" rIns="0" bIns="45720" rtlCol="0" anchor="t">
            <a:noAutofit/>
          </a:bodyPr>
          <a:lstStyle/>
          <a:p>
            <a:pPr marL="0" indent="0">
              <a:buNone/>
            </a:pPr>
            <a:r>
              <a:rPr lang="nl-NL">
                <a:solidFill>
                  <a:schemeClr val="accent1"/>
                </a:solidFill>
                <a:latin typeface="+mj-lt"/>
              </a:rPr>
              <a:t>Alle Nederlanders ontvangen </a:t>
            </a:r>
            <a:r>
              <a:rPr lang="nl-NL" i="0">
                <a:solidFill>
                  <a:schemeClr val="accent1"/>
                </a:solidFill>
                <a:effectLst/>
                <a:latin typeface="+mj-lt"/>
              </a:rPr>
              <a:t>de komende jaren een </a:t>
            </a:r>
            <a:r>
              <a:rPr lang="nl-NL" b="1" i="0">
                <a:solidFill>
                  <a:schemeClr val="accent1"/>
                </a:solidFill>
                <a:effectLst/>
                <a:latin typeface="+mj-lt"/>
              </a:rPr>
              <a:t>nieuw soort betaalpas</a:t>
            </a:r>
            <a:r>
              <a:rPr lang="nl-NL" i="0">
                <a:solidFill>
                  <a:schemeClr val="accent1"/>
                </a:solidFill>
                <a:effectLst/>
                <a:latin typeface="+mj-lt"/>
              </a:rPr>
              <a:t> van hun bank. Met deze vernieuwde betaalpas kunt u ook in </a:t>
            </a:r>
            <a:r>
              <a:rPr lang="nl-NL" b="1" i="0">
                <a:solidFill>
                  <a:schemeClr val="accent1"/>
                </a:solidFill>
                <a:effectLst/>
                <a:latin typeface="+mj-lt"/>
              </a:rPr>
              <a:t>webwinkels</a:t>
            </a:r>
            <a:r>
              <a:rPr lang="nl-NL" i="0">
                <a:solidFill>
                  <a:schemeClr val="accent1"/>
                </a:solidFill>
                <a:effectLst/>
                <a:latin typeface="+mj-lt"/>
              </a:rPr>
              <a:t> betalen. In landen buiten Europa werken ze op meer plekken dan de oude betaalpassen.</a:t>
            </a:r>
            <a:endParaRPr lang="nl-NL">
              <a:solidFill>
                <a:schemeClr val="accent1"/>
              </a:solidFill>
              <a:latin typeface="+mj-lt"/>
              <a:cs typeface="Arial"/>
            </a:endParaRPr>
          </a:p>
          <a:p>
            <a:pPr marL="0" indent="0">
              <a:buNone/>
            </a:pPr>
            <a:endParaRPr lang="nl-NL" b="1" i="0">
              <a:solidFill>
                <a:schemeClr val="accent2"/>
              </a:solidFill>
              <a:effectLst/>
              <a:latin typeface="+mj-lt"/>
            </a:endParaRPr>
          </a:p>
          <a:p>
            <a:pPr marL="0" indent="0">
              <a:buNone/>
            </a:pPr>
            <a:r>
              <a:rPr lang="nl-NL" b="1">
                <a:solidFill>
                  <a:schemeClr val="accent2"/>
                </a:solidFill>
                <a:latin typeface="+mj-lt"/>
              </a:rPr>
              <a:t>Wist u dat?</a:t>
            </a:r>
            <a:endParaRPr lang="nl-NL" b="1">
              <a:solidFill>
                <a:schemeClr val="accent2"/>
              </a:solidFill>
              <a:latin typeface="+mj-lt"/>
              <a:cs typeface="Arial"/>
            </a:endParaRPr>
          </a:p>
          <a:p>
            <a:pPr marL="0" indent="0">
              <a:buNone/>
            </a:pPr>
            <a:r>
              <a:rPr lang="nl-NL" b="1">
                <a:solidFill>
                  <a:schemeClr val="accent2"/>
                </a:solidFill>
                <a:latin typeface="+mj-lt"/>
              </a:rPr>
              <a:t>	</a:t>
            </a:r>
            <a:r>
              <a:rPr lang="nl-NL">
                <a:solidFill>
                  <a:schemeClr val="accent1"/>
                </a:solidFill>
                <a:latin typeface="+mj-lt"/>
              </a:rPr>
              <a:t>U hoeft hiervoor niks te doen. U ontvangt </a:t>
            </a:r>
            <a:endParaRPr lang="nl-NL">
              <a:solidFill>
                <a:schemeClr val="accent1"/>
              </a:solidFill>
              <a:latin typeface="+mj-lt"/>
              <a:cs typeface="Arial"/>
            </a:endParaRPr>
          </a:p>
          <a:p>
            <a:pPr marL="0" indent="0">
              <a:buNone/>
            </a:pPr>
            <a:r>
              <a:rPr lang="nl-NL">
                <a:solidFill>
                  <a:schemeClr val="accent1"/>
                </a:solidFill>
                <a:latin typeface="+mj-lt"/>
              </a:rPr>
              <a:t>	</a:t>
            </a:r>
            <a:r>
              <a:rPr lang="nl-NL" b="1">
                <a:solidFill>
                  <a:schemeClr val="accent1"/>
                </a:solidFill>
                <a:latin typeface="+mj-lt"/>
              </a:rPr>
              <a:t>vanzelf</a:t>
            </a:r>
            <a:r>
              <a:rPr lang="nl-NL">
                <a:solidFill>
                  <a:schemeClr val="accent1"/>
                </a:solidFill>
                <a:latin typeface="+mj-lt"/>
              </a:rPr>
              <a:t> uw nieuwe pas wanneer uw huidige </a:t>
            </a:r>
            <a:endParaRPr lang="nl-NL">
              <a:solidFill>
                <a:schemeClr val="accent1"/>
              </a:solidFill>
              <a:latin typeface="+mj-lt"/>
              <a:cs typeface="Arial"/>
            </a:endParaRPr>
          </a:p>
          <a:p>
            <a:pPr marL="0" indent="0">
              <a:buNone/>
            </a:pPr>
            <a:r>
              <a:rPr lang="nl-NL">
                <a:solidFill>
                  <a:schemeClr val="accent1"/>
                </a:solidFill>
                <a:latin typeface="+mj-lt"/>
              </a:rPr>
              <a:t>	pas bijna niet meer geldig is. </a:t>
            </a:r>
            <a:endParaRPr lang="nl-NL">
              <a:solidFill>
                <a:schemeClr val="accent1"/>
              </a:solidFill>
              <a:latin typeface="+mj-lt"/>
              <a:cs typeface="Arial"/>
            </a:endParaRPr>
          </a:p>
          <a:p>
            <a:pPr marL="0" indent="0">
              <a:buNone/>
            </a:pPr>
            <a:endParaRPr lang="nl-NL">
              <a:solidFill>
                <a:schemeClr val="accent1"/>
              </a:solidFill>
              <a:latin typeface="+mj-lt"/>
            </a:endParaRPr>
          </a:p>
          <a:p>
            <a:pPr marL="0" indent="0">
              <a:buNone/>
            </a:pPr>
            <a:endParaRPr lang="nl-NL">
              <a:solidFill>
                <a:schemeClr val="accent1"/>
              </a:solidFill>
              <a:latin typeface="+mj-lt"/>
            </a:endParaRPr>
          </a:p>
          <a:p>
            <a:pPr marL="0" indent="0">
              <a:buNone/>
            </a:pPr>
            <a:r>
              <a:rPr lang="nl-NL">
                <a:solidFill>
                  <a:schemeClr val="accent1"/>
                </a:solidFill>
                <a:latin typeface="+mj-lt"/>
              </a:rPr>
              <a:t>Uw bank zal </a:t>
            </a:r>
            <a:r>
              <a:rPr lang="nl-NL" b="1">
                <a:solidFill>
                  <a:schemeClr val="accent1"/>
                </a:solidFill>
                <a:latin typeface="+mj-lt"/>
              </a:rPr>
              <a:t>nooit</a:t>
            </a:r>
            <a:r>
              <a:rPr lang="nl-NL">
                <a:solidFill>
                  <a:schemeClr val="accent1"/>
                </a:solidFill>
                <a:latin typeface="+mj-lt"/>
              </a:rPr>
              <a:t> uw oude pas komen </a:t>
            </a:r>
            <a:endParaRPr lang="nl-NL">
              <a:solidFill>
                <a:schemeClr val="accent1"/>
              </a:solidFill>
              <a:latin typeface="+mj-lt"/>
              <a:cs typeface="Arial"/>
            </a:endParaRPr>
          </a:p>
          <a:p>
            <a:pPr marL="0" indent="0">
              <a:buNone/>
            </a:pPr>
            <a:r>
              <a:rPr lang="nl-NL">
                <a:solidFill>
                  <a:schemeClr val="accent1"/>
                </a:solidFill>
                <a:latin typeface="+mj-lt"/>
              </a:rPr>
              <a:t>ophalen, en ook hier geldt; </a:t>
            </a:r>
            <a:r>
              <a:rPr lang="nl-NL" b="1">
                <a:solidFill>
                  <a:schemeClr val="accent1"/>
                </a:solidFill>
                <a:latin typeface="+mj-lt"/>
              </a:rPr>
              <a:t>deel nooit uw pincode. </a:t>
            </a:r>
            <a:endParaRPr lang="nl-NL" b="1">
              <a:solidFill>
                <a:schemeClr val="accent1"/>
              </a:solidFill>
              <a:latin typeface="+mj-lt"/>
              <a:cs typeface="Arial"/>
            </a:endParaRPr>
          </a:p>
        </p:txBody>
      </p:sp>
      <p:sp>
        <p:nvSpPr>
          <p:cNvPr id="4" name="Titel 3">
            <a:extLst>
              <a:ext uri="{FF2B5EF4-FFF2-40B4-BE49-F238E27FC236}">
                <a16:creationId xmlns:a16="http://schemas.microsoft.com/office/drawing/2014/main" id="{5872E5E6-431F-F5E1-05DF-EE8CD0274BF8}"/>
              </a:ext>
            </a:extLst>
          </p:cNvPr>
          <p:cNvSpPr>
            <a:spLocks noGrp="1"/>
          </p:cNvSpPr>
          <p:nvPr>
            <p:ph type="title"/>
          </p:nvPr>
        </p:nvSpPr>
        <p:spPr/>
        <p:txBody>
          <a:bodyPr/>
          <a:lstStyle/>
          <a:p>
            <a:r>
              <a:rPr lang="nl-NL"/>
              <a:t>De vernieuwde betaalpas: </a:t>
            </a:r>
            <a:r>
              <a:rPr lang="nl-NL">
                <a:solidFill>
                  <a:schemeClr val="accent2"/>
                </a:solidFill>
              </a:rPr>
              <a:t>hoe of wat?</a:t>
            </a:r>
          </a:p>
        </p:txBody>
      </p:sp>
      <p:pic>
        <p:nvPicPr>
          <p:cNvPr id="6" name="Afbeelding 5" descr="Afbeelding met gloeilamp, Gloeilamp, Spaarlamp, lamp&#10;&#10;Automatisch gegenereerde beschrijving">
            <a:extLst>
              <a:ext uri="{FF2B5EF4-FFF2-40B4-BE49-F238E27FC236}">
                <a16:creationId xmlns:a16="http://schemas.microsoft.com/office/drawing/2014/main" id="{0C3AF909-4626-C9EA-0CC6-52E73D13BFA4}"/>
              </a:ext>
            </a:extLst>
          </p:cNvPr>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rot="10800000" flipH="1" flipV="1">
            <a:off x="804800" y="4016048"/>
            <a:ext cx="386162" cy="571150"/>
          </a:xfrm>
          <a:prstGeom prst="rect">
            <a:avLst/>
          </a:prstGeom>
        </p:spPr>
      </p:pic>
      <p:pic>
        <p:nvPicPr>
          <p:cNvPr id="2050" name="Picture 2" descr="Met je nieuwe pinpas kun je ook online betalen | Economie | NU.nl">
            <a:extLst>
              <a:ext uri="{FF2B5EF4-FFF2-40B4-BE49-F238E27FC236}">
                <a16:creationId xmlns:a16="http://schemas.microsoft.com/office/drawing/2014/main" id="{74E126AE-27DB-62D0-CBC5-53AC85A08419}"/>
              </a:ext>
            </a:extLst>
          </p:cNvP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6159282" y="2846750"/>
            <a:ext cx="5652283" cy="3179409"/>
          </a:xfrm>
          <a:prstGeom prst="roundRect">
            <a:avLst/>
          </a:prstGeom>
          <a:noFill/>
          <a:extLst>
            <a:ext uri="{909E8E84-426E-40DD-AFC4-6F175D3DCCD1}">
              <a14:hiddenFill xmlns:a14="http://schemas.microsoft.com/office/drawing/2010/main">
                <a:solidFill>
                  <a:srgbClr val="FFFFFF"/>
                </a:solidFill>
              </a14:hiddenFill>
            </a:ext>
          </a:extLst>
        </p:spPr>
      </p:pic>
      <p:pic>
        <p:nvPicPr>
          <p:cNvPr id="8" name="Graphic 7" descr="Uitroepteken met effen opvulling">
            <a:extLst>
              <a:ext uri="{FF2B5EF4-FFF2-40B4-BE49-F238E27FC236}">
                <a16:creationId xmlns:a16="http://schemas.microsoft.com/office/drawing/2014/main" id="{E181CA33-4A8E-F606-9739-90658818DBEA}"/>
              </a:ext>
            </a:extLst>
          </p:cNvPr>
          <p:cNvPicPr>
            <a:picLocks noChangeAspect="1"/>
          </p:cNvPicPr>
          <p:nvPr/>
        </p:nvPicPr>
        <p:blipFill>
          <a:blip r:embed="rId5">
            <a:extLst>
              <a:ext uri="{96DAC541-7B7A-43D3-8B79-37D633B846F1}">
                <asvg:svgBlip xmlns:asvg="http://schemas.microsoft.com/office/drawing/2016/SVG/main" r:embed="rId6"/>
              </a:ext>
            </a:extLst>
          </a:blip>
          <a:stretch>
            <a:fillRect/>
          </a:stretch>
        </p:blipFill>
        <p:spPr>
          <a:xfrm>
            <a:off x="67700" y="5429664"/>
            <a:ext cx="731657" cy="731657"/>
          </a:xfrm>
          <a:prstGeom prst="rect">
            <a:avLst/>
          </a:prstGeom>
        </p:spPr>
      </p:pic>
    </p:spTree>
    <p:extLst>
      <p:ext uri="{BB962C8B-B14F-4D97-AF65-F5344CB8AC3E}">
        <p14:creationId xmlns:p14="http://schemas.microsoft.com/office/powerpoint/2010/main" val="3054023355"/>
      </p:ext>
    </p:extLst>
  </p:cSld>
  <p:clrMapOvr>
    <a:masterClrMapping/>
  </p:clrMapOvr>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0" name="Rechthoek: afgeronde hoeken 19">
            <a:extLst>
              <a:ext uri="{FF2B5EF4-FFF2-40B4-BE49-F238E27FC236}">
                <a16:creationId xmlns:a16="http://schemas.microsoft.com/office/drawing/2014/main" id="{DFE6C91C-5D3A-275D-3806-2FEA6DA44CCB}"/>
              </a:ext>
            </a:extLst>
          </p:cNvPr>
          <p:cNvSpPr/>
          <p:nvPr/>
        </p:nvSpPr>
        <p:spPr>
          <a:xfrm>
            <a:off x="-1019079" y="1631570"/>
            <a:ext cx="12830644" cy="4665195"/>
          </a:xfrm>
          <a:prstGeom prst="roundRect">
            <a:avLst>
              <a:gd name="adj" fmla="val 35533"/>
            </a:avLst>
          </a:prstGeom>
          <a:solidFill>
            <a:schemeClr val="accent5"/>
          </a:solid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nl-NL"/>
          </a:p>
        </p:txBody>
      </p:sp>
      <p:sp>
        <p:nvSpPr>
          <p:cNvPr id="13" name="Rechthoek: afgeronde hoeken 12">
            <a:extLst>
              <a:ext uri="{FF2B5EF4-FFF2-40B4-BE49-F238E27FC236}">
                <a16:creationId xmlns:a16="http://schemas.microsoft.com/office/drawing/2014/main" id="{4A46627C-8B6E-B4CB-6646-8D068F63DB68}"/>
              </a:ext>
            </a:extLst>
          </p:cNvPr>
          <p:cNvSpPr/>
          <p:nvPr/>
        </p:nvSpPr>
        <p:spPr>
          <a:xfrm>
            <a:off x="2346860" y="3515640"/>
            <a:ext cx="6376607" cy="2781125"/>
          </a:xfrm>
          <a:prstGeom prst="roundRect">
            <a:avLst>
              <a:gd name="adj" fmla="val 35533"/>
            </a:avLst>
          </a:prstGeom>
          <a:solidFill>
            <a:schemeClr val="accent4"/>
          </a:solidFill>
          <a:ln>
            <a:noFill/>
          </a:ln>
        </p:spPr>
        <p:style>
          <a:lnRef idx="0">
            <a:scrgbClr r="0" g="0" b="0"/>
          </a:lnRef>
          <a:fillRef idx="0">
            <a:scrgbClr r="0" g="0" b="0"/>
          </a:fillRef>
          <a:effectRef idx="0">
            <a:scrgbClr r="0" g="0" b="0"/>
          </a:effectRef>
          <a:fontRef idx="minor">
            <a:schemeClr val="lt1"/>
          </a:fontRef>
        </p:style>
        <p:txBody>
          <a:bodyPr rtlCol="0" anchor="ctr"/>
          <a:lstStyle/>
          <a:p>
            <a:pPr algn="ctr"/>
            <a:endParaRPr lang="nl-NL"/>
          </a:p>
        </p:txBody>
      </p:sp>
      <p:sp>
        <p:nvSpPr>
          <p:cNvPr id="2" name="Tijdelijke aanduiding voor dianummer 1">
            <a:extLst>
              <a:ext uri="{FF2B5EF4-FFF2-40B4-BE49-F238E27FC236}">
                <a16:creationId xmlns:a16="http://schemas.microsoft.com/office/drawing/2014/main" id="{427BC9A7-59C4-47BD-38F5-24C8BF49D4F1}"/>
              </a:ext>
            </a:extLst>
          </p:cNvPr>
          <p:cNvSpPr>
            <a:spLocks noGrp="1"/>
          </p:cNvSpPr>
          <p:nvPr>
            <p:ph type="sldNum" sz="quarter" idx="12"/>
          </p:nvPr>
        </p:nvSpPr>
        <p:spPr/>
        <p:txBody>
          <a:bodyPr/>
          <a:lstStyle/>
          <a:p>
            <a:pPr algn="r"/>
            <a:fld id="{D96B53CE-DA57-4586-B1D9-0E4CD3A70BD0}" type="slidenum">
              <a:rPr lang="nl-NL" smtClean="0"/>
              <a:pPr algn="r"/>
              <a:t>18</a:t>
            </a:fld>
            <a:endParaRPr lang="nl-NL"/>
          </a:p>
        </p:txBody>
      </p:sp>
      <p:sp>
        <p:nvSpPr>
          <p:cNvPr id="3" name="Tijdelijke aanduiding voor inhoud 2">
            <a:extLst>
              <a:ext uri="{FF2B5EF4-FFF2-40B4-BE49-F238E27FC236}">
                <a16:creationId xmlns:a16="http://schemas.microsoft.com/office/drawing/2014/main" id="{793F1F89-BD4B-5DEF-2DD4-226CF826C256}"/>
              </a:ext>
            </a:extLst>
          </p:cNvPr>
          <p:cNvSpPr>
            <a:spLocks noGrp="1"/>
          </p:cNvSpPr>
          <p:nvPr>
            <p:ph idx="1"/>
          </p:nvPr>
        </p:nvSpPr>
        <p:spPr>
          <a:xfrm>
            <a:off x="711203" y="1600202"/>
            <a:ext cx="10899952" cy="3698006"/>
          </a:xfrm>
        </p:spPr>
        <p:txBody>
          <a:bodyPr vert="horz" lIns="0" tIns="45720" rIns="0" bIns="45720" rtlCol="0" anchor="t">
            <a:noAutofit/>
          </a:bodyPr>
          <a:lstStyle/>
          <a:p>
            <a:pPr marL="388620" indent="-388620"/>
            <a:r>
              <a:rPr lang="nl-NL" i="0">
                <a:solidFill>
                  <a:srgbClr val="43177E"/>
                </a:solidFill>
                <a:effectLst/>
              </a:rPr>
              <a:t>Op de nieuwe pas staan andere logo’s</a:t>
            </a:r>
            <a:r>
              <a:rPr lang="nl-NL">
                <a:solidFill>
                  <a:srgbClr val="43177E"/>
                </a:solidFill>
              </a:rPr>
              <a:t>.</a:t>
            </a:r>
            <a:endParaRPr lang="en-US"/>
          </a:p>
          <a:p>
            <a:pPr marL="388620" indent="-388620"/>
            <a:r>
              <a:rPr lang="nl-NL">
                <a:solidFill>
                  <a:srgbClr val="43177E"/>
                </a:solidFill>
              </a:rPr>
              <a:t>De pas heeft nu </a:t>
            </a:r>
            <a:r>
              <a:rPr lang="nl-NL" i="0">
                <a:solidFill>
                  <a:srgbClr val="43177E"/>
                </a:solidFill>
                <a:effectLst/>
              </a:rPr>
              <a:t>een nummer met 16 cijfers (4x4) en een CVC/CVV/Security code (3 </a:t>
            </a:r>
            <a:r>
              <a:rPr lang="nl-NL">
                <a:solidFill>
                  <a:srgbClr val="43177E"/>
                </a:solidFill>
              </a:rPr>
              <a:t>cijfers).</a:t>
            </a:r>
            <a:br>
              <a:rPr lang="nl-NL"/>
            </a:br>
            <a:r>
              <a:rPr lang="nl-NL" b="1">
                <a:solidFill>
                  <a:srgbClr val="43177E"/>
                </a:solidFill>
              </a:rPr>
              <a:t>Hierdoor lijkt deze pas op een creditkaart.</a:t>
            </a:r>
            <a:endParaRPr lang="nl-NL" b="1">
              <a:solidFill>
                <a:srgbClr val="43177E"/>
              </a:solidFill>
              <a:cs typeface="Arial"/>
            </a:endParaRPr>
          </a:p>
          <a:p>
            <a:pPr marL="388620" indent="-388620"/>
            <a:r>
              <a:rPr lang="nl-NL">
                <a:solidFill>
                  <a:srgbClr val="43177E"/>
                </a:solidFill>
              </a:rPr>
              <a:t>Met deze pas kun je ook </a:t>
            </a:r>
            <a:r>
              <a:rPr lang="nl-NL" b="1">
                <a:solidFill>
                  <a:srgbClr val="43177E"/>
                </a:solidFill>
              </a:rPr>
              <a:t>online betalingen</a:t>
            </a:r>
            <a:r>
              <a:rPr lang="nl-NL">
                <a:solidFill>
                  <a:srgbClr val="43177E"/>
                </a:solidFill>
              </a:rPr>
              <a:t> doen (dit wordt verder toegelicht in hoofdstuk online betalen)</a:t>
            </a:r>
            <a:endParaRPr lang="nl-NL">
              <a:solidFill>
                <a:srgbClr val="43177E"/>
              </a:solidFill>
              <a:cs typeface="Arial"/>
            </a:endParaRPr>
          </a:p>
        </p:txBody>
      </p:sp>
      <p:sp>
        <p:nvSpPr>
          <p:cNvPr id="4" name="Titel 3">
            <a:extLst>
              <a:ext uri="{FF2B5EF4-FFF2-40B4-BE49-F238E27FC236}">
                <a16:creationId xmlns:a16="http://schemas.microsoft.com/office/drawing/2014/main" id="{5872E5E6-431F-F5E1-05DF-EE8CD0274BF8}"/>
              </a:ext>
            </a:extLst>
          </p:cNvPr>
          <p:cNvSpPr>
            <a:spLocks noGrp="1"/>
          </p:cNvSpPr>
          <p:nvPr>
            <p:ph type="title"/>
          </p:nvPr>
        </p:nvSpPr>
        <p:spPr/>
        <p:txBody>
          <a:bodyPr/>
          <a:lstStyle/>
          <a:p>
            <a:r>
              <a:rPr lang="nl-NL"/>
              <a:t>De vernieuwde betaalpas: </a:t>
            </a:r>
            <a:r>
              <a:rPr lang="nl-NL">
                <a:solidFill>
                  <a:schemeClr val="accent2"/>
                </a:solidFill>
              </a:rPr>
              <a:t>vernieuwingen</a:t>
            </a:r>
          </a:p>
        </p:txBody>
      </p:sp>
      <p:pic>
        <p:nvPicPr>
          <p:cNvPr id="1026" name="Picture 2">
            <a:extLst>
              <a:ext uri="{FF2B5EF4-FFF2-40B4-BE49-F238E27FC236}">
                <a16:creationId xmlns:a16="http://schemas.microsoft.com/office/drawing/2014/main" id="{6C0FED81-8F93-5B84-4AAE-3D38EC8AFF81}"/>
              </a:ext>
            </a:extLst>
          </p:cNvPr>
          <p:cNvPicPr>
            <a:picLocks noChangeAspect="1" noChangeArrowheads="1"/>
          </p:cNvPicPr>
          <p:nvPr/>
        </p:nvPicPr>
        <p:blipFill>
          <a:blip r:embed="rId3" cstate="print">
            <a:extLst>
              <a:ext uri="{28A0092B-C50C-407E-A947-70E740481C1C}">
                <a14:useLocalDpi xmlns:a14="http://schemas.microsoft.com/office/drawing/2010/main" val="0"/>
              </a:ext>
            </a:extLst>
          </a:blip>
          <a:srcRect/>
          <a:stretch>
            <a:fillRect/>
          </a:stretch>
        </p:blipFill>
        <p:spPr bwMode="auto">
          <a:xfrm>
            <a:off x="3100627" y="4002174"/>
            <a:ext cx="1450365" cy="863384"/>
          </a:xfrm>
          <a:prstGeom prst="rect">
            <a:avLst/>
          </a:prstGeom>
          <a:noFill/>
          <a:effectLst>
            <a:outerShdw blurRad="50800" dist="38100" dir="2700000" algn="tl" rotWithShape="0">
              <a:prstClr val="black">
                <a:alpha val="40000"/>
              </a:prstClr>
            </a:outerShdw>
          </a:effectLst>
          <a:extLst>
            <a:ext uri="{909E8E84-426E-40DD-AFC4-6F175D3DCCD1}">
              <a14:hiddenFill xmlns:a14="http://schemas.microsoft.com/office/drawing/2010/main">
                <a:solidFill>
                  <a:srgbClr val="FFFFFF"/>
                </a:solidFill>
              </a14:hiddenFill>
            </a:ext>
          </a:extLst>
        </p:spPr>
      </p:pic>
      <p:pic>
        <p:nvPicPr>
          <p:cNvPr id="1028" name="Picture 4">
            <a:extLst>
              <a:ext uri="{FF2B5EF4-FFF2-40B4-BE49-F238E27FC236}">
                <a16:creationId xmlns:a16="http://schemas.microsoft.com/office/drawing/2014/main" id="{B3ADF264-559B-A9DE-1B45-B6903C0325DE}"/>
              </a:ext>
            </a:extLst>
          </p:cNvPr>
          <p:cNvPicPr>
            <a:picLocks noChangeAspect="1" noChangeArrowheads="1"/>
          </p:cNvPicPr>
          <p:nvPr/>
        </p:nvPicPr>
        <p:blipFill>
          <a:blip r:embed="rId4" cstate="print">
            <a:extLst>
              <a:ext uri="{28A0092B-C50C-407E-A947-70E740481C1C}">
                <a14:useLocalDpi xmlns:a14="http://schemas.microsoft.com/office/drawing/2010/main" val="0"/>
              </a:ext>
            </a:extLst>
          </a:blip>
          <a:srcRect/>
          <a:stretch>
            <a:fillRect/>
          </a:stretch>
        </p:blipFill>
        <p:spPr bwMode="auto">
          <a:xfrm>
            <a:off x="6559850" y="4002174"/>
            <a:ext cx="1397186" cy="1085584"/>
          </a:xfrm>
          <a:prstGeom prst="rect">
            <a:avLst/>
          </a:prstGeom>
          <a:noFill/>
          <a:effectLst>
            <a:outerShdw blurRad="50800" dist="38100" dir="2700000" algn="tl" rotWithShape="0">
              <a:prstClr val="black">
                <a:alpha val="40000"/>
              </a:prstClr>
            </a:outerShdw>
          </a:effectLst>
          <a:extLst>
            <a:ext uri="{909E8E84-426E-40DD-AFC4-6F175D3DCCD1}">
              <a14:hiddenFill xmlns:a14="http://schemas.microsoft.com/office/drawing/2010/main">
                <a:solidFill>
                  <a:srgbClr val="FFFFFF"/>
                </a:solidFill>
              </a14:hiddenFill>
            </a:ext>
          </a:extLst>
        </p:spPr>
      </p:pic>
      <p:pic>
        <p:nvPicPr>
          <p:cNvPr id="1034" name="Picture 10">
            <a:extLst>
              <a:ext uri="{FF2B5EF4-FFF2-40B4-BE49-F238E27FC236}">
                <a16:creationId xmlns:a16="http://schemas.microsoft.com/office/drawing/2014/main" id="{C8FE0CFA-4A30-A411-9970-19299385E4F4}"/>
              </a:ext>
            </a:extLst>
          </p:cNvPr>
          <p:cNvPicPr>
            <a:picLocks noChangeAspect="1" noChangeArrowheads="1"/>
          </p:cNvPicPr>
          <p:nvPr/>
        </p:nvPicPr>
        <p:blipFill>
          <a:blip r:embed="rId5" cstate="print">
            <a:extLst>
              <a:ext uri="{28A0092B-C50C-407E-A947-70E740481C1C}">
                <a14:useLocalDpi xmlns:a14="http://schemas.microsoft.com/office/drawing/2010/main" val="0"/>
              </a:ext>
            </a:extLst>
          </a:blip>
          <a:srcRect/>
          <a:stretch>
            <a:fillRect/>
          </a:stretch>
        </p:blipFill>
        <p:spPr bwMode="auto">
          <a:xfrm>
            <a:off x="6085553" y="5249118"/>
            <a:ext cx="2062309" cy="668639"/>
          </a:xfrm>
          <a:prstGeom prst="rect">
            <a:avLst/>
          </a:prstGeom>
          <a:noFill/>
          <a:effectLst>
            <a:outerShdw blurRad="50800" dist="38100" dir="2700000" algn="tl" rotWithShape="0">
              <a:prstClr val="black">
                <a:alpha val="40000"/>
              </a:prstClr>
            </a:outerShdw>
          </a:effectLst>
          <a:extLst>
            <a:ext uri="{909E8E84-426E-40DD-AFC4-6F175D3DCCD1}">
              <a14:hiddenFill xmlns:a14="http://schemas.microsoft.com/office/drawing/2010/main">
                <a:solidFill>
                  <a:srgbClr val="FFFFFF"/>
                </a:solidFill>
              </a14:hiddenFill>
            </a:ext>
          </a:extLst>
        </p:spPr>
      </p:pic>
      <p:pic>
        <p:nvPicPr>
          <p:cNvPr id="1036" name="Picture 12" descr="V PAY - Wikipedia">
            <a:extLst>
              <a:ext uri="{FF2B5EF4-FFF2-40B4-BE49-F238E27FC236}">
                <a16:creationId xmlns:a16="http://schemas.microsoft.com/office/drawing/2014/main" id="{47D345AE-D5F7-FBBC-1717-D6D47980B978}"/>
              </a:ext>
            </a:extLst>
          </p:cNvPr>
          <p:cNvPicPr>
            <a:picLocks noChangeAspect="1" noChangeArrowheads="1"/>
          </p:cNvPicPr>
          <p:nvPr/>
        </p:nvPicPr>
        <p:blipFill>
          <a:blip r:embed="rId6" cstate="print">
            <a:extLst>
              <a:ext uri="{28A0092B-C50C-407E-A947-70E740481C1C}">
                <a14:useLocalDpi xmlns:a14="http://schemas.microsoft.com/office/drawing/2010/main" val="0"/>
              </a:ext>
            </a:extLst>
          </a:blip>
          <a:srcRect/>
          <a:stretch>
            <a:fillRect/>
          </a:stretch>
        </p:blipFill>
        <p:spPr bwMode="auto">
          <a:xfrm>
            <a:off x="3270312" y="4958530"/>
            <a:ext cx="1077832" cy="1167561"/>
          </a:xfrm>
          <a:prstGeom prst="rect">
            <a:avLst/>
          </a:prstGeom>
          <a:noFill/>
          <a:effectLst>
            <a:outerShdw blurRad="50800" dist="38100" dir="2700000" algn="tl" rotWithShape="0">
              <a:prstClr val="black">
                <a:alpha val="40000"/>
              </a:prstClr>
            </a:outerShdw>
          </a:effectLst>
          <a:extLst>
            <a:ext uri="{909E8E84-426E-40DD-AFC4-6F175D3DCCD1}">
              <a14:hiddenFill xmlns:a14="http://schemas.microsoft.com/office/drawing/2010/main">
                <a:solidFill>
                  <a:srgbClr val="FFFFFF"/>
                </a:solidFill>
              </a14:hiddenFill>
            </a:ext>
          </a:extLst>
        </p:spPr>
      </p:pic>
      <p:cxnSp>
        <p:nvCxnSpPr>
          <p:cNvPr id="8" name="Rechte verbindingslijn met pijl 7">
            <a:extLst>
              <a:ext uri="{FF2B5EF4-FFF2-40B4-BE49-F238E27FC236}">
                <a16:creationId xmlns:a16="http://schemas.microsoft.com/office/drawing/2014/main" id="{A77E93F8-A1F2-2E8C-11BA-189E9DF1B76B}"/>
              </a:ext>
            </a:extLst>
          </p:cNvPr>
          <p:cNvCxnSpPr/>
          <p:nvPr/>
        </p:nvCxnSpPr>
        <p:spPr>
          <a:xfrm>
            <a:off x="4910451" y="4433866"/>
            <a:ext cx="1039831" cy="0"/>
          </a:xfrm>
          <a:prstGeom prst="straightConnector1">
            <a:avLst/>
          </a:prstGeom>
          <a:ln w="57150">
            <a:solidFill>
              <a:schemeClr val="accent1"/>
            </a:solidFill>
            <a:tailEnd type="triangle"/>
          </a:ln>
          <a:effectLst>
            <a:outerShdw blurRad="50800" dist="38100" dir="2700000" algn="tl" rotWithShape="0">
              <a:prstClr val="black">
                <a:alpha val="40000"/>
              </a:prstClr>
            </a:outerShdw>
          </a:effectLst>
        </p:spPr>
        <p:style>
          <a:lnRef idx="1">
            <a:schemeClr val="accent1"/>
          </a:lnRef>
          <a:fillRef idx="0">
            <a:schemeClr val="accent1"/>
          </a:fillRef>
          <a:effectRef idx="0">
            <a:schemeClr val="accent1"/>
          </a:effectRef>
          <a:fontRef idx="minor">
            <a:schemeClr val="tx1"/>
          </a:fontRef>
        </p:style>
      </p:cxnSp>
      <p:cxnSp>
        <p:nvCxnSpPr>
          <p:cNvPr id="9" name="Rechte verbindingslijn met pijl 8">
            <a:extLst>
              <a:ext uri="{FF2B5EF4-FFF2-40B4-BE49-F238E27FC236}">
                <a16:creationId xmlns:a16="http://schemas.microsoft.com/office/drawing/2014/main" id="{3816C6FD-7BC5-EE53-C71F-717EE90B4070}"/>
              </a:ext>
            </a:extLst>
          </p:cNvPr>
          <p:cNvCxnSpPr/>
          <p:nvPr/>
        </p:nvCxnSpPr>
        <p:spPr>
          <a:xfrm>
            <a:off x="4910451" y="5728177"/>
            <a:ext cx="1039831" cy="0"/>
          </a:xfrm>
          <a:prstGeom prst="straightConnector1">
            <a:avLst/>
          </a:prstGeom>
          <a:ln w="57150">
            <a:solidFill>
              <a:schemeClr val="accent1"/>
            </a:solidFill>
            <a:tailEnd type="triangle"/>
          </a:ln>
          <a:effectLst>
            <a:outerShdw blurRad="50800" dist="38100" dir="2700000" algn="tl" rotWithShape="0">
              <a:prstClr val="black">
                <a:alpha val="40000"/>
              </a:prstClr>
            </a:outerShdw>
          </a:effectLst>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3849205992"/>
      </p:ext>
    </p:extLst>
  </p:cSld>
  <p:clrMapOvr>
    <a:masterClrMapping/>
  </p:clrMapOvr>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Ondertitel 1">
            <a:extLst>
              <a:ext uri="{FF2B5EF4-FFF2-40B4-BE49-F238E27FC236}">
                <a16:creationId xmlns:a16="http://schemas.microsoft.com/office/drawing/2014/main" id="{AE08F80B-BF4B-391B-10C6-EBB546C7AF81}"/>
              </a:ext>
            </a:extLst>
          </p:cNvPr>
          <p:cNvSpPr>
            <a:spLocks noGrp="1"/>
          </p:cNvSpPr>
          <p:nvPr>
            <p:ph type="subTitle" idx="1"/>
          </p:nvPr>
        </p:nvSpPr>
        <p:spPr>
          <a:xfrm>
            <a:off x="1415479" y="3728266"/>
            <a:ext cx="5931034" cy="792000"/>
          </a:xfrm>
        </p:spPr>
        <p:txBody>
          <a:bodyPr/>
          <a:lstStyle/>
          <a:p>
            <a:r>
              <a:rPr lang="nl-NL" sz="2000"/>
              <a:t>Het </a:t>
            </a:r>
            <a:r>
              <a:rPr lang="nl-NL" sz="2000" b="1"/>
              <a:t>installeren</a:t>
            </a:r>
            <a:r>
              <a:rPr lang="nl-NL" sz="2000"/>
              <a:t> op uw telefoon en het </a:t>
            </a:r>
            <a:r>
              <a:rPr lang="nl-NL" sz="2000" b="1"/>
              <a:t>contactloos betalen</a:t>
            </a:r>
            <a:r>
              <a:rPr lang="nl-NL" sz="2000"/>
              <a:t> met uw telefoon</a:t>
            </a:r>
            <a:endParaRPr lang="nl-NL">
              <a:cs typeface="Arial"/>
            </a:endParaRPr>
          </a:p>
        </p:txBody>
      </p:sp>
      <p:sp>
        <p:nvSpPr>
          <p:cNvPr id="3" name="Titel 2">
            <a:extLst>
              <a:ext uri="{FF2B5EF4-FFF2-40B4-BE49-F238E27FC236}">
                <a16:creationId xmlns:a16="http://schemas.microsoft.com/office/drawing/2014/main" id="{9E0A8988-5C9C-3DC6-2BC4-A6464E97B8CD}"/>
              </a:ext>
            </a:extLst>
          </p:cNvPr>
          <p:cNvSpPr>
            <a:spLocks noGrp="1"/>
          </p:cNvSpPr>
          <p:nvPr>
            <p:ph type="ctrTitle"/>
          </p:nvPr>
        </p:nvSpPr>
        <p:spPr/>
        <p:txBody>
          <a:bodyPr/>
          <a:lstStyle/>
          <a:p>
            <a:r>
              <a:rPr lang="nl-NL"/>
              <a:t>Betalen met uw telefoon</a:t>
            </a:r>
          </a:p>
        </p:txBody>
      </p:sp>
      <p:grpSp>
        <p:nvGrpSpPr>
          <p:cNvPr id="4" name="Groep 3">
            <a:extLst>
              <a:ext uri="{FF2B5EF4-FFF2-40B4-BE49-F238E27FC236}">
                <a16:creationId xmlns:a16="http://schemas.microsoft.com/office/drawing/2014/main" id="{F526101D-4139-4AB2-2622-EBE34A2311D7}"/>
              </a:ext>
            </a:extLst>
          </p:cNvPr>
          <p:cNvGrpSpPr/>
          <p:nvPr/>
        </p:nvGrpSpPr>
        <p:grpSpPr>
          <a:xfrm>
            <a:off x="8497667" y="2255598"/>
            <a:ext cx="2427857" cy="1955615"/>
            <a:chOff x="2596854" y="2365536"/>
            <a:chExt cx="1835055" cy="1542422"/>
          </a:xfrm>
        </p:grpSpPr>
        <p:pic>
          <p:nvPicPr>
            <p:cNvPr id="5" name="Afbeelding 4">
              <a:extLst>
                <a:ext uri="{FF2B5EF4-FFF2-40B4-BE49-F238E27FC236}">
                  <a16:creationId xmlns:a16="http://schemas.microsoft.com/office/drawing/2014/main" id="{E1B1A1B8-3726-EBC1-1509-551E0D3776A8}"/>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2596854" y="2365536"/>
              <a:ext cx="1835055" cy="1542422"/>
            </a:xfrm>
            <a:prstGeom prst="rect">
              <a:avLst/>
            </a:prstGeom>
          </p:spPr>
        </p:pic>
        <p:sp>
          <p:nvSpPr>
            <p:cNvPr id="6" name="Tekstvak 5">
              <a:extLst>
                <a:ext uri="{FF2B5EF4-FFF2-40B4-BE49-F238E27FC236}">
                  <a16:creationId xmlns:a16="http://schemas.microsoft.com/office/drawing/2014/main" id="{32469E86-9A4E-205F-5AF0-E6412208A254}"/>
                </a:ext>
              </a:extLst>
            </p:cNvPr>
            <p:cNvSpPr txBox="1"/>
            <p:nvPr/>
          </p:nvSpPr>
          <p:spPr>
            <a:xfrm>
              <a:off x="2797601" y="3332027"/>
              <a:ext cx="1378544" cy="412671"/>
            </a:xfrm>
            <a:prstGeom prst="rect">
              <a:avLst/>
            </a:prstGeom>
            <a:noFill/>
          </p:spPr>
          <p:txBody>
            <a:bodyPr wrap="square" rtlCol="0">
              <a:spAutoFit/>
            </a:bodyPr>
            <a:lstStyle/>
            <a:p>
              <a:pPr algn="ctr"/>
              <a:r>
                <a:rPr lang="nl-NL" sz="1400"/>
                <a:t>Betalen met uw telefoon</a:t>
              </a:r>
            </a:p>
          </p:txBody>
        </p:sp>
      </p:grpSp>
      <p:pic>
        <p:nvPicPr>
          <p:cNvPr id="7" name="Afbeelding 6" descr="Afbeelding met logo, Graphics, schermopname, symbool&#10;&#10;Automatisch gegenereerde beschrijving">
            <a:extLst>
              <a:ext uri="{FF2B5EF4-FFF2-40B4-BE49-F238E27FC236}">
                <a16:creationId xmlns:a16="http://schemas.microsoft.com/office/drawing/2014/main" id="{BC47E3DF-CEB7-3C17-3EC2-F20157057912}"/>
              </a:ext>
            </a:extLst>
          </p:cNvPr>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8499020" y="1839931"/>
            <a:ext cx="2283162" cy="2283162"/>
          </a:xfrm>
          <a:prstGeom prst="rect">
            <a:avLst/>
          </a:prstGeom>
        </p:spPr>
      </p:pic>
      <p:sp>
        <p:nvSpPr>
          <p:cNvPr id="8" name="Actieknop: Startpagina 7">
            <a:hlinkClick r:id="rId4" action="ppaction://hlinksldjump" highlightClick="1"/>
            <a:extLst>
              <a:ext uri="{FF2B5EF4-FFF2-40B4-BE49-F238E27FC236}">
                <a16:creationId xmlns:a16="http://schemas.microsoft.com/office/drawing/2014/main" id="{EB60DF84-B717-F6F9-9FBB-CAFF014BA460}"/>
              </a:ext>
            </a:extLst>
          </p:cNvPr>
          <p:cNvSpPr/>
          <p:nvPr/>
        </p:nvSpPr>
        <p:spPr>
          <a:xfrm>
            <a:off x="11117705" y="634584"/>
            <a:ext cx="504669" cy="494675"/>
          </a:xfrm>
          <a:prstGeom prst="actionButtonHome">
            <a:avLst/>
          </a:prstGeom>
        </p:spPr>
        <p:style>
          <a:lnRef idx="2">
            <a:schemeClr val="accent5">
              <a:shade val="15000"/>
            </a:schemeClr>
          </a:lnRef>
          <a:fillRef idx="1">
            <a:schemeClr val="accent5"/>
          </a:fillRef>
          <a:effectRef idx="0">
            <a:schemeClr val="accent5"/>
          </a:effectRef>
          <a:fontRef idx="minor">
            <a:schemeClr val="lt1"/>
          </a:fontRef>
        </p:style>
        <p:txBody>
          <a:bodyPr rtlCol="0" anchor="ctr"/>
          <a:lstStyle/>
          <a:p>
            <a:pPr algn="ctr"/>
            <a:endParaRPr lang="nl-NL"/>
          </a:p>
        </p:txBody>
      </p:sp>
    </p:spTree>
    <p:extLst>
      <p:ext uri="{BB962C8B-B14F-4D97-AF65-F5344CB8AC3E}">
        <p14:creationId xmlns:p14="http://schemas.microsoft.com/office/powerpoint/2010/main" val="3321908150"/>
      </p:ext>
    </p:extLst>
  </p:cSld>
  <p:clrMapOvr>
    <a:masterClrMapping/>
  </p:clrMapOvr>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jdelijke aanduiding voor dianummer 1">
            <a:extLst>
              <a:ext uri="{FF2B5EF4-FFF2-40B4-BE49-F238E27FC236}">
                <a16:creationId xmlns:a16="http://schemas.microsoft.com/office/drawing/2014/main" id="{87D5F050-9419-96A9-8A00-363D61C5D6D1}"/>
              </a:ext>
            </a:extLst>
          </p:cNvPr>
          <p:cNvSpPr>
            <a:spLocks noGrp="1"/>
          </p:cNvSpPr>
          <p:nvPr>
            <p:ph type="sldNum" sz="quarter" idx="12"/>
          </p:nvPr>
        </p:nvSpPr>
        <p:spPr>
          <a:xfrm>
            <a:off x="11308101" y="6406324"/>
            <a:ext cx="621971" cy="365125"/>
          </a:xfrm>
        </p:spPr>
        <p:txBody>
          <a:bodyPr anchor="ctr">
            <a:normAutofit/>
          </a:bodyPr>
          <a:lstStyle/>
          <a:p>
            <a:pPr algn="r">
              <a:spcAft>
                <a:spcPts val="600"/>
              </a:spcAft>
            </a:pPr>
            <a:fld id="{D96B53CE-DA57-4586-B1D9-0E4CD3A70BD0}" type="slidenum">
              <a:rPr lang="nl-NL" smtClean="0"/>
              <a:pPr algn="r">
                <a:spcAft>
                  <a:spcPts val="600"/>
                </a:spcAft>
              </a:pPr>
              <a:t>20</a:t>
            </a:fld>
            <a:endParaRPr lang="nl-NL"/>
          </a:p>
        </p:txBody>
      </p:sp>
      <p:sp>
        <p:nvSpPr>
          <p:cNvPr id="3" name="Tijdelijke aanduiding voor tekst 2">
            <a:extLst>
              <a:ext uri="{FF2B5EF4-FFF2-40B4-BE49-F238E27FC236}">
                <a16:creationId xmlns:a16="http://schemas.microsoft.com/office/drawing/2014/main" id="{D22C4946-835A-1C86-72AD-3DEB1519F132}"/>
              </a:ext>
            </a:extLst>
          </p:cNvPr>
          <p:cNvSpPr>
            <a:spLocks noGrp="1"/>
          </p:cNvSpPr>
          <p:nvPr>
            <p:ph sz="half" idx="2"/>
          </p:nvPr>
        </p:nvSpPr>
        <p:spPr>
          <a:xfrm>
            <a:off x="6297808" y="1600201"/>
            <a:ext cx="5443200" cy="4525963"/>
          </a:xfrm>
        </p:spPr>
        <p:txBody>
          <a:bodyPr>
            <a:normAutofit/>
          </a:bodyPr>
          <a:lstStyle/>
          <a:p>
            <a:pPr marL="0" indent="0">
              <a:spcAft>
                <a:spcPts val="600"/>
              </a:spcAft>
              <a:buNone/>
            </a:pPr>
            <a:endParaRPr lang="nl-NL" b="1" i="1"/>
          </a:p>
          <a:p>
            <a:pPr marL="0" indent="0">
              <a:spcAft>
                <a:spcPts val="600"/>
              </a:spcAft>
              <a:buNone/>
            </a:pPr>
            <a:endParaRPr lang="nl-NL" b="1" i="1"/>
          </a:p>
          <a:p>
            <a:pPr marL="0" indent="0">
              <a:spcAft>
                <a:spcPts val="600"/>
              </a:spcAft>
              <a:buNone/>
            </a:pPr>
            <a:endParaRPr lang="nl-NL" b="1" i="1"/>
          </a:p>
          <a:p>
            <a:pPr marL="0" indent="0">
              <a:spcAft>
                <a:spcPts val="600"/>
              </a:spcAft>
              <a:buNone/>
            </a:pPr>
            <a:endParaRPr lang="nl-NL" b="1" i="1"/>
          </a:p>
          <a:p>
            <a:pPr marL="0" indent="0">
              <a:spcAft>
                <a:spcPts val="600"/>
              </a:spcAft>
              <a:buNone/>
            </a:pPr>
            <a:r>
              <a:rPr lang="nl-NL" b="1" i="1"/>
              <a:t>“Betalen in de winkel met uw mobiele telefoon is minder veilig dan met uw betaalpas”</a:t>
            </a:r>
          </a:p>
          <a:p>
            <a:pPr marL="0" indent="0">
              <a:spcAft>
                <a:spcPts val="600"/>
              </a:spcAft>
              <a:buNone/>
            </a:pPr>
            <a:endParaRPr lang="nl-NL" b="1" i="1"/>
          </a:p>
          <a:p>
            <a:pPr marL="0" indent="0">
              <a:spcAft>
                <a:spcPts val="600"/>
              </a:spcAft>
              <a:buNone/>
            </a:pPr>
            <a:r>
              <a:rPr lang="nl-NL" b="1" i="1"/>
              <a:t>NIET WAAR! Net zo veilig</a:t>
            </a:r>
          </a:p>
          <a:p>
            <a:pPr marL="342900" indent="-342900">
              <a:spcAft>
                <a:spcPts val="600"/>
              </a:spcAft>
              <a:buFont typeface="Arial" panose="020B0604020202020204" pitchFamily="34" charset="0"/>
              <a:buChar char="•"/>
            </a:pPr>
            <a:endParaRPr lang="nl-NL"/>
          </a:p>
        </p:txBody>
      </p:sp>
      <p:pic>
        <p:nvPicPr>
          <p:cNvPr id="1026" name="Picture 2" descr="Mobiel betalen | In je fysieke zaak en online shop | CCV">
            <a:extLst>
              <a:ext uri="{FF2B5EF4-FFF2-40B4-BE49-F238E27FC236}">
                <a16:creationId xmlns:a16="http://schemas.microsoft.com/office/drawing/2014/main" id="{2413886C-2527-E3F3-4BD1-B0A80AA23D2B}"/>
              </a:ext>
            </a:extLst>
          </p:cNvPr>
          <p:cNvPicPr>
            <a:picLocks noChangeAspect="1" noChangeArrowheads="1"/>
          </p:cNvPicPr>
          <p:nvPr/>
        </p:nvPicPr>
        <p:blipFill>
          <a:blip r:embed="rId3">
            <a:extLst>
              <a:ext uri="{28A0092B-C50C-407E-A947-70E740481C1C}">
                <a14:useLocalDpi xmlns:a14="http://schemas.microsoft.com/office/drawing/2010/main" val="0"/>
              </a:ext>
            </a:extLst>
          </a:blip>
          <a:srcRect l="20896" r="11453" b="-2"/>
          <a:stretch/>
        </p:blipFill>
        <p:spPr bwMode="auto">
          <a:xfrm>
            <a:off x="713809" y="1600201"/>
            <a:ext cx="5443200" cy="4525963"/>
          </a:xfrm>
          <a:prstGeom prst="roundRect">
            <a:avLst/>
          </a:prstGeom>
          <a:solidFill>
            <a:srgbClr val="FFFFFF"/>
          </a:solidFill>
        </p:spPr>
      </p:pic>
      <p:sp>
        <p:nvSpPr>
          <p:cNvPr id="6" name="Titel 5">
            <a:extLst>
              <a:ext uri="{FF2B5EF4-FFF2-40B4-BE49-F238E27FC236}">
                <a16:creationId xmlns:a16="http://schemas.microsoft.com/office/drawing/2014/main" id="{0C3CDEEF-A5E3-89B5-15E6-B2117DDE9E33}"/>
              </a:ext>
            </a:extLst>
          </p:cNvPr>
          <p:cNvSpPr>
            <a:spLocks noGrp="1"/>
          </p:cNvSpPr>
          <p:nvPr>
            <p:ph type="title"/>
          </p:nvPr>
        </p:nvSpPr>
        <p:spPr>
          <a:xfrm>
            <a:off x="711202" y="86551"/>
            <a:ext cx="8745173" cy="1143000"/>
          </a:xfrm>
        </p:spPr>
        <p:txBody>
          <a:bodyPr anchor="ctr">
            <a:normAutofit/>
          </a:bodyPr>
          <a:lstStyle/>
          <a:p>
            <a:r>
              <a:rPr lang="nl-NL"/>
              <a:t>Waar of niet waar?</a:t>
            </a:r>
          </a:p>
        </p:txBody>
      </p:sp>
    </p:spTree>
    <p:extLst>
      <p:ext uri="{BB962C8B-B14F-4D97-AF65-F5344CB8AC3E}">
        <p14:creationId xmlns:p14="http://schemas.microsoft.com/office/powerpoint/2010/main" val="1630736502"/>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4" fill="hold" nodeType="clickEffect">
                                  <p:stCondLst>
                                    <p:cond delay="0"/>
                                  </p:stCondLst>
                                  <p:childTnLst>
                                    <p:set>
                                      <p:cBhvr>
                                        <p:cTn id="6" dur="1" fill="hold">
                                          <p:stCondLst>
                                            <p:cond delay="0"/>
                                          </p:stCondLst>
                                        </p:cTn>
                                        <p:tgtEl>
                                          <p:spTgt spid="3">
                                            <p:txEl>
                                              <p:pRg st="6" end="6"/>
                                            </p:txEl>
                                          </p:spTgt>
                                        </p:tgtEl>
                                        <p:attrNameLst>
                                          <p:attrName>style.visibility</p:attrName>
                                        </p:attrNameLst>
                                      </p:cBhvr>
                                      <p:to>
                                        <p:strVal val="visible"/>
                                      </p:to>
                                    </p:set>
                                    <p:anim calcmode="lin" valueType="num">
                                      <p:cBhvr additive="base">
                                        <p:cTn id="7" dur="500" fill="hold"/>
                                        <p:tgtEl>
                                          <p:spTgt spid="3">
                                            <p:txEl>
                                              <p:pRg st="6" end="6"/>
                                            </p:txEl>
                                          </p:spTgt>
                                        </p:tgtEl>
                                        <p:attrNameLst>
                                          <p:attrName>ppt_x</p:attrName>
                                        </p:attrNameLst>
                                      </p:cBhvr>
                                      <p:tavLst>
                                        <p:tav tm="0">
                                          <p:val>
                                            <p:strVal val="#ppt_x"/>
                                          </p:val>
                                        </p:tav>
                                        <p:tav tm="100000">
                                          <p:val>
                                            <p:strVal val="#ppt_x"/>
                                          </p:val>
                                        </p:tav>
                                      </p:tavLst>
                                    </p:anim>
                                    <p:anim calcmode="lin" valueType="num">
                                      <p:cBhvr additive="base">
                                        <p:cTn id="8" dur="500" fill="hold"/>
                                        <p:tgtEl>
                                          <p:spTgt spid="3">
                                            <p:txEl>
                                              <p:pRg st="6" end="6"/>
                                            </p:txEl>
                                          </p:spTgt>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hthoek: afgeronde hoeken 6">
            <a:extLst>
              <a:ext uri="{FF2B5EF4-FFF2-40B4-BE49-F238E27FC236}">
                <a16:creationId xmlns:a16="http://schemas.microsoft.com/office/drawing/2014/main" id="{C75C4A08-EFC5-E013-AC87-399F59CE3BBA}"/>
              </a:ext>
            </a:extLst>
          </p:cNvPr>
          <p:cNvSpPr/>
          <p:nvPr/>
        </p:nvSpPr>
        <p:spPr>
          <a:xfrm>
            <a:off x="-79513" y="3115644"/>
            <a:ext cx="9118788" cy="1989457"/>
          </a:xfrm>
          <a:prstGeom prst="roundRect">
            <a:avLst>
              <a:gd name="adj" fmla="val 35533"/>
            </a:avLst>
          </a:prstGeom>
          <a:solidFill>
            <a:schemeClr val="accent5"/>
          </a:solid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nl-NL"/>
          </a:p>
        </p:txBody>
      </p:sp>
      <p:sp>
        <p:nvSpPr>
          <p:cNvPr id="3" name="Rechthoek: afgeronde hoeken 2">
            <a:extLst>
              <a:ext uri="{FF2B5EF4-FFF2-40B4-BE49-F238E27FC236}">
                <a16:creationId xmlns:a16="http://schemas.microsoft.com/office/drawing/2014/main" id="{BE0192A7-09B1-7180-9DD5-95964234A980}"/>
              </a:ext>
            </a:extLst>
          </p:cNvPr>
          <p:cNvSpPr/>
          <p:nvPr/>
        </p:nvSpPr>
        <p:spPr>
          <a:xfrm>
            <a:off x="-79514" y="5280124"/>
            <a:ext cx="7577593" cy="1541020"/>
          </a:xfrm>
          <a:prstGeom prst="roundRect">
            <a:avLst>
              <a:gd name="adj" fmla="val 35533"/>
            </a:avLst>
          </a:prstGeom>
          <a:solidFill>
            <a:schemeClr val="accent4"/>
          </a:solidFill>
          <a:ln>
            <a:noFill/>
          </a:ln>
        </p:spPr>
        <p:style>
          <a:lnRef idx="0">
            <a:scrgbClr r="0" g="0" b="0"/>
          </a:lnRef>
          <a:fillRef idx="0">
            <a:scrgbClr r="0" g="0" b="0"/>
          </a:fillRef>
          <a:effectRef idx="0">
            <a:scrgbClr r="0" g="0" b="0"/>
          </a:effectRef>
          <a:fontRef idx="minor">
            <a:schemeClr val="lt1"/>
          </a:fontRef>
        </p:style>
        <p:txBody>
          <a:bodyPr rtlCol="0" anchor="ctr"/>
          <a:lstStyle/>
          <a:p>
            <a:pPr algn="ctr"/>
            <a:endParaRPr lang="nl-NL"/>
          </a:p>
        </p:txBody>
      </p:sp>
      <p:sp>
        <p:nvSpPr>
          <p:cNvPr id="2" name="Tijdelijke aanduiding voor dianummer 1">
            <a:extLst>
              <a:ext uri="{FF2B5EF4-FFF2-40B4-BE49-F238E27FC236}">
                <a16:creationId xmlns:a16="http://schemas.microsoft.com/office/drawing/2014/main" id="{212169B2-69B4-AD8D-65B0-61FE0E640B1B}"/>
              </a:ext>
            </a:extLst>
          </p:cNvPr>
          <p:cNvSpPr>
            <a:spLocks noGrp="1"/>
          </p:cNvSpPr>
          <p:nvPr>
            <p:ph type="sldNum" sz="quarter" idx="12"/>
          </p:nvPr>
        </p:nvSpPr>
        <p:spPr/>
        <p:txBody>
          <a:bodyPr/>
          <a:lstStyle/>
          <a:p>
            <a:pPr algn="r"/>
            <a:fld id="{D96B53CE-DA57-4586-B1D9-0E4CD3A70BD0}" type="slidenum">
              <a:rPr lang="nl-NL" smtClean="0"/>
              <a:pPr algn="r"/>
              <a:t>21</a:t>
            </a:fld>
            <a:endParaRPr lang="nl-NL"/>
          </a:p>
        </p:txBody>
      </p:sp>
      <p:sp>
        <p:nvSpPr>
          <p:cNvPr id="4" name="Titel 3">
            <a:extLst>
              <a:ext uri="{FF2B5EF4-FFF2-40B4-BE49-F238E27FC236}">
                <a16:creationId xmlns:a16="http://schemas.microsoft.com/office/drawing/2014/main" id="{7D7C9DD0-9361-FEBC-C957-6FE9588B6E1F}"/>
              </a:ext>
            </a:extLst>
          </p:cNvPr>
          <p:cNvSpPr>
            <a:spLocks noGrp="1"/>
          </p:cNvSpPr>
          <p:nvPr>
            <p:ph type="title"/>
          </p:nvPr>
        </p:nvSpPr>
        <p:spPr/>
        <p:txBody>
          <a:bodyPr/>
          <a:lstStyle/>
          <a:p>
            <a:r>
              <a:rPr lang="nl-NL"/>
              <a:t>Betalen met uw telefoon: </a:t>
            </a:r>
            <a:r>
              <a:rPr lang="nl-NL">
                <a:solidFill>
                  <a:schemeClr val="accent2"/>
                </a:solidFill>
              </a:rPr>
              <a:t>waarom en hoe werkt het?</a:t>
            </a:r>
          </a:p>
        </p:txBody>
      </p:sp>
      <p:sp>
        <p:nvSpPr>
          <p:cNvPr id="8" name="Tijdelijke aanduiding voor inhoud 2">
            <a:extLst>
              <a:ext uri="{FF2B5EF4-FFF2-40B4-BE49-F238E27FC236}">
                <a16:creationId xmlns:a16="http://schemas.microsoft.com/office/drawing/2014/main" id="{EE04EB6A-6EA4-DF48-9A7F-B7E2EDE0F2CB}"/>
              </a:ext>
            </a:extLst>
          </p:cNvPr>
          <p:cNvSpPr>
            <a:spLocks noGrp="1"/>
          </p:cNvSpPr>
          <p:nvPr>
            <p:ph idx="1"/>
          </p:nvPr>
        </p:nvSpPr>
        <p:spPr>
          <a:xfrm>
            <a:off x="711202" y="1524001"/>
            <a:ext cx="8985198" cy="4525963"/>
          </a:xfrm>
        </p:spPr>
        <p:txBody>
          <a:bodyPr vert="horz" lIns="0" tIns="45720" rIns="0" bIns="45720" rtlCol="0" anchor="t">
            <a:noAutofit/>
          </a:bodyPr>
          <a:lstStyle/>
          <a:p>
            <a:pPr marL="0" indent="0">
              <a:lnSpc>
                <a:spcPct val="100000"/>
              </a:lnSpc>
              <a:buNone/>
            </a:pPr>
            <a:r>
              <a:rPr lang="nl-NL">
                <a:latin typeface="+mj-lt"/>
              </a:rPr>
              <a:t>Tegenwoordig kunt u </a:t>
            </a:r>
            <a:r>
              <a:rPr lang="nl-NL" b="1">
                <a:latin typeface="+mj-lt"/>
              </a:rPr>
              <a:t>betalen met uw telefoon</a:t>
            </a:r>
            <a:r>
              <a:rPr lang="nl-NL">
                <a:latin typeface="+mj-lt"/>
              </a:rPr>
              <a:t>. Zo hoeft u niet uw pinpas of contant geld bij de hand te hebben,</a:t>
            </a:r>
            <a:r>
              <a:rPr lang="nl-NL">
                <a:solidFill>
                  <a:srgbClr val="E52E70"/>
                </a:solidFill>
                <a:latin typeface="+mj-lt"/>
              </a:rPr>
              <a:t> </a:t>
            </a:r>
            <a:r>
              <a:rPr lang="nl-NL" b="1">
                <a:latin typeface="+mj-lt"/>
              </a:rPr>
              <a:t>en het is net zo veilig</a:t>
            </a:r>
            <a:r>
              <a:rPr lang="nl-NL">
                <a:latin typeface="+mj-lt"/>
              </a:rPr>
              <a:t>. Bij veel moderne telefoons gebruikt u uw vingerafdruk of gezichtsherkenning in plaats van een pincode.</a:t>
            </a:r>
          </a:p>
          <a:p>
            <a:pPr marL="0" indent="0">
              <a:lnSpc>
                <a:spcPct val="100000"/>
              </a:lnSpc>
              <a:buNone/>
            </a:pPr>
            <a:endParaRPr lang="nl-NL" b="1" i="0">
              <a:solidFill>
                <a:schemeClr val="accent2"/>
              </a:solidFill>
              <a:effectLst/>
            </a:endParaRPr>
          </a:p>
          <a:p>
            <a:pPr marL="0" indent="0">
              <a:buFont typeface="Arial" pitchFamily="34" charset="0"/>
              <a:buNone/>
            </a:pPr>
            <a:endParaRPr lang="nl-NL" b="1">
              <a:solidFill>
                <a:schemeClr val="accent2"/>
              </a:solidFill>
            </a:endParaRPr>
          </a:p>
          <a:p>
            <a:pPr marL="0" indent="0">
              <a:buFont typeface="Arial" pitchFamily="34" charset="0"/>
              <a:buNone/>
            </a:pPr>
            <a:r>
              <a:rPr lang="nl-NL" b="1">
                <a:solidFill>
                  <a:schemeClr val="accent2"/>
                </a:solidFill>
              </a:rPr>
              <a:t>Hoe werkt het dan precies?</a:t>
            </a:r>
            <a:endParaRPr lang="nl-NL">
              <a:solidFill>
                <a:schemeClr val="accent2"/>
              </a:solidFill>
            </a:endParaRPr>
          </a:p>
          <a:p>
            <a:pPr marL="0" indent="0">
              <a:buNone/>
            </a:pPr>
            <a:r>
              <a:rPr lang="nl-NL">
                <a:solidFill>
                  <a:schemeClr val="tx1"/>
                </a:solidFill>
              </a:rPr>
              <a:t>Smartphones hebben een NFC-chip. Daarom kunt u contactloos betalen met </a:t>
            </a:r>
            <a:endParaRPr lang="nl-NL">
              <a:solidFill>
                <a:schemeClr val="tx1"/>
              </a:solidFill>
              <a:cs typeface="Arial"/>
            </a:endParaRPr>
          </a:p>
          <a:p>
            <a:pPr marL="0" indent="0">
              <a:buNone/>
            </a:pPr>
            <a:r>
              <a:rPr lang="nl-NL">
                <a:solidFill>
                  <a:schemeClr val="tx1"/>
                </a:solidFill>
              </a:rPr>
              <a:t>uw telefoon; de telefoon is dan als het ware uw betaalpas. De betaling </a:t>
            </a:r>
            <a:endParaRPr lang="nl-NL">
              <a:solidFill>
                <a:schemeClr val="tx1"/>
              </a:solidFill>
              <a:cs typeface="Arial"/>
            </a:endParaRPr>
          </a:p>
          <a:p>
            <a:pPr marL="0" indent="0">
              <a:buNone/>
            </a:pPr>
            <a:r>
              <a:rPr lang="nl-NL">
                <a:solidFill>
                  <a:schemeClr val="tx1"/>
                </a:solidFill>
              </a:rPr>
              <a:t>verloopt op Android-telefoons via Google </a:t>
            </a:r>
            <a:r>
              <a:rPr lang="nl-NL" err="1">
                <a:solidFill>
                  <a:schemeClr val="tx1"/>
                </a:solidFill>
              </a:rPr>
              <a:t>Pay</a:t>
            </a:r>
            <a:r>
              <a:rPr lang="nl-NL">
                <a:solidFill>
                  <a:schemeClr val="tx1"/>
                </a:solidFill>
              </a:rPr>
              <a:t>. Op Apple-apparaten rekent u af via </a:t>
            </a:r>
            <a:endParaRPr lang="nl-NL">
              <a:solidFill>
                <a:schemeClr val="tx1"/>
              </a:solidFill>
              <a:cs typeface="Arial"/>
            </a:endParaRPr>
          </a:p>
          <a:p>
            <a:pPr marL="0" indent="0">
              <a:buNone/>
            </a:pPr>
            <a:r>
              <a:rPr lang="nl-NL">
                <a:solidFill>
                  <a:schemeClr val="tx1"/>
                </a:solidFill>
              </a:rPr>
              <a:t>Apple </a:t>
            </a:r>
            <a:r>
              <a:rPr lang="nl-NL" err="1">
                <a:solidFill>
                  <a:schemeClr val="tx1"/>
                </a:solidFill>
              </a:rPr>
              <a:t>Pay</a:t>
            </a:r>
            <a:r>
              <a:rPr lang="nl-NL">
                <a:solidFill>
                  <a:schemeClr val="tx1"/>
                </a:solidFill>
              </a:rPr>
              <a:t>. U moet dit wel eerst </a:t>
            </a:r>
            <a:r>
              <a:rPr lang="nl-NL" b="1">
                <a:solidFill>
                  <a:schemeClr val="tx1"/>
                </a:solidFill>
              </a:rPr>
              <a:t>activeren</a:t>
            </a:r>
            <a:r>
              <a:rPr lang="nl-NL">
                <a:solidFill>
                  <a:schemeClr val="tx1"/>
                </a:solidFill>
              </a:rPr>
              <a:t>. Hoe? Dat leggen we hierna uit.</a:t>
            </a:r>
            <a:endParaRPr lang="nl-NL">
              <a:solidFill>
                <a:schemeClr val="tx1"/>
              </a:solidFill>
              <a:cs typeface="Arial"/>
            </a:endParaRPr>
          </a:p>
          <a:p>
            <a:pPr marL="0" indent="0">
              <a:lnSpc>
                <a:spcPct val="100000"/>
              </a:lnSpc>
              <a:buNone/>
            </a:pPr>
            <a:endParaRPr lang="nl-NL" b="1" i="0">
              <a:solidFill>
                <a:schemeClr val="accent2"/>
              </a:solidFill>
              <a:effectLst/>
            </a:endParaRPr>
          </a:p>
          <a:p>
            <a:pPr marL="0" indent="0">
              <a:lnSpc>
                <a:spcPct val="100000"/>
              </a:lnSpc>
              <a:buNone/>
            </a:pPr>
            <a:endParaRPr lang="nl-NL" b="1">
              <a:solidFill>
                <a:schemeClr val="accent2"/>
              </a:solidFill>
            </a:endParaRPr>
          </a:p>
          <a:p>
            <a:pPr marL="0" indent="0">
              <a:lnSpc>
                <a:spcPct val="100000"/>
              </a:lnSpc>
              <a:buNone/>
            </a:pPr>
            <a:r>
              <a:rPr lang="nl-NL" b="1" i="0">
                <a:solidFill>
                  <a:schemeClr val="accent2"/>
                </a:solidFill>
                <a:effectLst/>
              </a:rPr>
              <a:t>Wist u dat? </a:t>
            </a:r>
            <a:endParaRPr lang="nl-NL" b="1" i="0">
              <a:solidFill>
                <a:schemeClr val="accent2"/>
              </a:solidFill>
              <a:effectLst/>
              <a:cs typeface="Arial"/>
            </a:endParaRPr>
          </a:p>
          <a:p>
            <a:pPr marL="0" indent="0">
              <a:lnSpc>
                <a:spcPct val="100000"/>
              </a:lnSpc>
              <a:buNone/>
            </a:pPr>
            <a:r>
              <a:rPr lang="nl-NL" b="0">
                <a:solidFill>
                  <a:schemeClr val="tx1"/>
                </a:solidFill>
                <a:effectLst/>
                <a:latin typeface="+mj-lt"/>
              </a:rPr>
              <a:t>	Pinpassen en betaalautomaten die geschikt zijn voor </a:t>
            </a:r>
            <a:endParaRPr lang="nl-NL" b="0">
              <a:solidFill>
                <a:schemeClr val="tx1"/>
              </a:solidFill>
              <a:effectLst/>
              <a:latin typeface="+mj-lt"/>
              <a:cs typeface="Arial"/>
            </a:endParaRPr>
          </a:p>
          <a:p>
            <a:pPr marL="0" indent="0">
              <a:lnSpc>
                <a:spcPct val="100000"/>
              </a:lnSpc>
              <a:buNone/>
            </a:pPr>
            <a:r>
              <a:rPr lang="nl-NL" b="0">
                <a:solidFill>
                  <a:schemeClr val="tx1"/>
                </a:solidFill>
                <a:effectLst/>
                <a:latin typeface="+mj-lt"/>
              </a:rPr>
              <a:t>	contactloos betalen, hebben een speciaal logo</a:t>
            </a:r>
            <a:r>
              <a:rPr lang="nl-NL">
                <a:solidFill>
                  <a:schemeClr val="tx1"/>
                </a:solidFill>
                <a:latin typeface="+mj-lt"/>
              </a:rPr>
              <a:t>, </a:t>
            </a:r>
            <a:endParaRPr lang="nl-NL">
              <a:solidFill>
                <a:schemeClr val="tx1"/>
              </a:solidFill>
              <a:latin typeface="+mj-lt"/>
              <a:cs typeface="Arial"/>
            </a:endParaRPr>
          </a:p>
          <a:p>
            <a:pPr marL="0" indent="0">
              <a:lnSpc>
                <a:spcPct val="100000"/>
              </a:lnSpc>
              <a:buNone/>
            </a:pPr>
            <a:r>
              <a:rPr lang="nl-NL">
                <a:solidFill>
                  <a:schemeClr val="tx1"/>
                </a:solidFill>
                <a:latin typeface="+mj-lt"/>
              </a:rPr>
              <a:t>	namelijk </a:t>
            </a:r>
            <a:r>
              <a:rPr lang="nl-NL" b="0">
                <a:solidFill>
                  <a:schemeClr val="tx1"/>
                </a:solidFill>
                <a:effectLst/>
                <a:latin typeface="+mj-lt"/>
              </a:rPr>
              <a:t>de vier boogjes van het plaatje.</a:t>
            </a:r>
            <a:endParaRPr lang="nl-NL" b="1">
              <a:solidFill>
                <a:schemeClr val="tx1"/>
              </a:solidFill>
              <a:effectLst/>
              <a:latin typeface="+mj-lt"/>
            </a:endParaRPr>
          </a:p>
          <a:p>
            <a:pPr marL="0" indent="0">
              <a:buNone/>
            </a:pPr>
            <a:endParaRPr lang="nl-NL" b="1" i="0">
              <a:solidFill>
                <a:schemeClr val="accent2"/>
              </a:solidFill>
              <a:effectLst/>
            </a:endParaRPr>
          </a:p>
        </p:txBody>
      </p:sp>
      <p:pic>
        <p:nvPicPr>
          <p:cNvPr id="6" name="Afbeelding 5" descr="Afbeelding met gloeilamp, Gloeilamp, Spaarlamp, lamp&#10;&#10;Automatisch gegenereerde beschrijving">
            <a:extLst>
              <a:ext uri="{FF2B5EF4-FFF2-40B4-BE49-F238E27FC236}">
                <a16:creationId xmlns:a16="http://schemas.microsoft.com/office/drawing/2014/main" id="{2A4A36FD-B5CA-ACC4-9317-E490D2EEFC4A}"/>
              </a:ext>
            </a:extLst>
          </p:cNvPr>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rot="10800000" flipH="1" flipV="1">
            <a:off x="1009205" y="5903253"/>
            <a:ext cx="386162" cy="571150"/>
          </a:xfrm>
          <a:prstGeom prst="rect">
            <a:avLst/>
          </a:prstGeom>
        </p:spPr>
      </p:pic>
      <p:pic>
        <p:nvPicPr>
          <p:cNvPr id="10" name="Afbeelding 9" descr="Afbeelding met logo, Graphics, schermopname, symbool&#10;&#10;Automatisch gegenereerde beschrijving">
            <a:extLst>
              <a:ext uri="{FF2B5EF4-FFF2-40B4-BE49-F238E27FC236}">
                <a16:creationId xmlns:a16="http://schemas.microsoft.com/office/drawing/2014/main" id="{7E8AC7FC-A1E1-1A0F-55C7-2C6D4B221B7A}"/>
              </a:ext>
            </a:extLst>
          </p:cNvPr>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9213011" y="528461"/>
            <a:ext cx="3153258" cy="3153258"/>
          </a:xfrm>
          <a:prstGeom prst="rect">
            <a:avLst/>
          </a:prstGeom>
        </p:spPr>
      </p:pic>
      <p:sp>
        <p:nvSpPr>
          <p:cNvPr id="15" name="Ovaal 14">
            <a:extLst>
              <a:ext uri="{FF2B5EF4-FFF2-40B4-BE49-F238E27FC236}">
                <a16:creationId xmlns:a16="http://schemas.microsoft.com/office/drawing/2014/main" id="{B150962C-968E-E92D-9D3E-5CF721E41B7E}"/>
              </a:ext>
            </a:extLst>
          </p:cNvPr>
          <p:cNvSpPr/>
          <p:nvPr/>
        </p:nvSpPr>
        <p:spPr>
          <a:xfrm>
            <a:off x="9128556" y="4123629"/>
            <a:ext cx="2957427" cy="2465257"/>
          </a:xfrm>
          <a:prstGeom prst="ellipse">
            <a:avLst/>
          </a:prstGeom>
          <a:solidFill>
            <a:schemeClr val="accent2">
              <a:lumMod val="20000"/>
              <a:lumOff val="80000"/>
            </a:schemeClr>
          </a:solidFill>
          <a:ln>
            <a:noFill/>
          </a:ln>
          <a:effectLst>
            <a:outerShdw blurRad="50800" dist="38100" dir="2700000" algn="tl" rotWithShape="0">
              <a:prstClr val="black">
                <a:alpha val="40000"/>
              </a:prstClr>
            </a:outerShdw>
          </a:effectLst>
        </p:spPr>
        <p:style>
          <a:lnRef idx="2">
            <a:schemeClr val="accent1">
              <a:shade val="15000"/>
            </a:schemeClr>
          </a:lnRef>
          <a:fillRef idx="1">
            <a:schemeClr val="accent1"/>
          </a:fillRef>
          <a:effectRef idx="0">
            <a:schemeClr val="accent1"/>
          </a:effectRef>
          <a:fontRef idx="minor">
            <a:schemeClr val="lt1"/>
          </a:fontRef>
        </p:style>
        <p:txBody>
          <a:bodyPr lIns="91440" tIns="45720" rIns="91440" bIns="45720" rtlCol="0" anchor="ctr"/>
          <a:lstStyle/>
          <a:p>
            <a:pPr algn="ctr"/>
            <a:r>
              <a:rPr lang="nl-NL">
                <a:solidFill>
                  <a:srgbClr val="42177D"/>
                </a:solidFill>
              </a:rPr>
              <a:t>Is uw telefoon </a:t>
            </a:r>
            <a:r>
              <a:rPr lang="nl-NL" b="1">
                <a:solidFill>
                  <a:srgbClr val="42177D"/>
                </a:solidFill>
              </a:rPr>
              <a:t>gestolen</a:t>
            </a:r>
            <a:r>
              <a:rPr lang="nl-NL">
                <a:solidFill>
                  <a:srgbClr val="42177D"/>
                </a:solidFill>
              </a:rPr>
              <a:t> (en heeft u ‘betalen met uw telefoon’ geïnstalleerd)? Laat dat aan de bank weten via de </a:t>
            </a:r>
            <a:r>
              <a:rPr lang="nl-NL" b="1">
                <a:solidFill>
                  <a:srgbClr val="42177D"/>
                </a:solidFill>
              </a:rPr>
              <a:t>alarmlijn.</a:t>
            </a:r>
          </a:p>
        </p:txBody>
      </p:sp>
      <p:pic>
        <p:nvPicPr>
          <p:cNvPr id="17" name="Graphic 16" descr="Megafoon 1 met effen opvulling">
            <a:extLst>
              <a:ext uri="{FF2B5EF4-FFF2-40B4-BE49-F238E27FC236}">
                <a16:creationId xmlns:a16="http://schemas.microsoft.com/office/drawing/2014/main" id="{1C7ACE66-7AD6-33D4-E856-95F9AD50FE5B}"/>
              </a:ext>
            </a:extLst>
          </p:cNvPr>
          <p:cNvPicPr>
            <a:picLocks noChangeAspect="1"/>
          </p:cNvPicPr>
          <p:nvPr/>
        </p:nvPicPr>
        <p:blipFill>
          <a:blip r:embed="rId5">
            <a:extLst>
              <a:ext uri="{96DAC541-7B7A-43D3-8B79-37D633B846F1}">
                <asvg:svgBlip xmlns:asvg="http://schemas.microsoft.com/office/drawing/2016/SVG/main" r:embed="rId6"/>
              </a:ext>
            </a:extLst>
          </a:blip>
          <a:stretch>
            <a:fillRect/>
          </a:stretch>
        </p:blipFill>
        <p:spPr>
          <a:xfrm>
            <a:off x="9372790" y="3510620"/>
            <a:ext cx="914400" cy="914400"/>
          </a:xfrm>
          <a:prstGeom prst="rect">
            <a:avLst/>
          </a:prstGeom>
          <a:effectLst>
            <a:outerShdw blurRad="50800" dist="38100" dir="2700000" algn="tl" rotWithShape="0">
              <a:prstClr val="black">
                <a:alpha val="40000"/>
              </a:prstClr>
            </a:outerShdw>
          </a:effectLst>
        </p:spPr>
      </p:pic>
    </p:spTree>
    <p:extLst>
      <p:ext uri="{BB962C8B-B14F-4D97-AF65-F5344CB8AC3E}">
        <p14:creationId xmlns:p14="http://schemas.microsoft.com/office/powerpoint/2010/main" val="761132032"/>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4" fill="hold" nodeType="clickEffect">
                                  <p:stCondLst>
                                    <p:cond delay="0"/>
                                  </p:stCondLst>
                                  <p:childTnLst>
                                    <p:set>
                                      <p:cBhvr>
                                        <p:cTn id="6" dur="1" fill="hold">
                                          <p:stCondLst>
                                            <p:cond delay="0"/>
                                          </p:stCondLst>
                                        </p:cTn>
                                        <p:tgtEl>
                                          <p:spTgt spid="17"/>
                                        </p:tgtEl>
                                        <p:attrNameLst>
                                          <p:attrName>style.visibility</p:attrName>
                                        </p:attrNameLst>
                                      </p:cBhvr>
                                      <p:to>
                                        <p:strVal val="visible"/>
                                      </p:to>
                                    </p:set>
                                    <p:anim calcmode="lin" valueType="num">
                                      <p:cBhvr additive="base">
                                        <p:cTn id="7" dur="500" fill="hold"/>
                                        <p:tgtEl>
                                          <p:spTgt spid="17"/>
                                        </p:tgtEl>
                                        <p:attrNameLst>
                                          <p:attrName>ppt_x</p:attrName>
                                        </p:attrNameLst>
                                      </p:cBhvr>
                                      <p:tavLst>
                                        <p:tav tm="0">
                                          <p:val>
                                            <p:strVal val="#ppt_x"/>
                                          </p:val>
                                        </p:tav>
                                        <p:tav tm="100000">
                                          <p:val>
                                            <p:strVal val="#ppt_x"/>
                                          </p:val>
                                        </p:tav>
                                      </p:tavLst>
                                    </p:anim>
                                    <p:anim calcmode="lin" valueType="num">
                                      <p:cBhvr additive="base">
                                        <p:cTn id="8" dur="500" fill="hold"/>
                                        <p:tgtEl>
                                          <p:spTgt spid="17"/>
                                        </p:tgtEl>
                                        <p:attrNameLst>
                                          <p:attrName>ppt_y</p:attrName>
                                        </p:attrNameLst>
                                      </p:cBhvr>
                                      <p:tavLst>
                                        <p:tav tm="0">
                                          <p:val>
                                            <p:strVal val="1+#ppt_h/2"/>
                                          </p:val>
                                        </p:tav>
                                        <p:tav tm="100000">
                                          <p:val>
                                            <p:strVal val="#ppt_y"/>
                                          </p:val>
                                        </p:tav>
                                      </p:tavLst>
                                    </p:anim>
                                  </p:childTnLst>
                                </p:cTn>
                              </p:par>
                              <p:par>
                                <p:cTn id="9" presetID="2" presetClass="entr" presetSubtype="4" fill="hold" grpId="0" nodeType="withEffect">
                                  <p:stCondLst>
                                    <p:cond delay="0"/>
                                  </p:stCondLst>
                                  <p:childTnLst>
                                    <p:set>
                                      <p:cBhvr>
                                        <p:cTn id="10" dur="1" fill="hold">
                                          <p:stCondLst>
                                            <p:cond delay="0"/>
                                          </p:stCondLst>
                                        </p:cTn>
                                        <p:tgtEl>
                                          <p:spTgt spid="15"/>
                                        </p:tgtEl>
                                        <p:attrNameLst>
                                          <p:attrName>style.visibility</p:attrName>
                                        </p:attrNameLst>
                                      </p:cBhvr>
                                      <p:to>
                                        <p:strVal val="visible"/>
                                      </p:to>
                                    </p:set>
                                    <p:anim calcmode="lin" valueType="num">
                                      <p:cBhvr additive="base">
                                        <p:cTn id="11" dur="500" fill="hold"/>
                                        <p:tgtEl>
                                          <p:spTgt spid="15"/>
                                        </p:tgtEl>
                                        <p:attrNameLst>
                                          <p:attrName>ppt_x</p:attrName>
                                        </p:attrNameLst>
                                      </p:cBhvr>
                                      <p:tavLst>
                                        <p:tav tm="0">
                                          <p:val>
                                            <p:strVal val="#ppt_x"/>
                                          </p:val>
                                        </p:tav>
                                        <p:tav tm="100000">
                                          <p:val>
                                            <p:strVal val="#ppt_x"/>
                                          </p:val>
                                        </p:tav>
                                      </p:tavLst>
                                    </p:anim>
                                    <p:anim calcmode="lin" valueType="num">
                                      <p:cBhvr additive="base">
                                        <p:cTn id="12" dur="500" fill="hold"/>
                                        <p:tgtEl>
                                          <p:spTgt spid="15"/>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5" grpId="0" animBg="1"/>
    </p:bldLst>
  </p:timing>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128" name="Picture 8" descr="Are Apple Pay and Google Pay secure?">
            <a:extLst>
              <a:ext uri="{FF2B5EF4-FFF2-40B4-BE49-F238E27FC236}">
                <a16:creationId xmlns:a16="http://schemas.microsoft.com/office/drawing/2014/main" id="{BDDAE855-35DD-287E-A93D-6009D3C79241}"/>
              </a:ext>
            </a:extLst>
          </p:cNvPr>
          <p:cNvPicPr>
            <a:picLocks noChangeAspect="1" noChangeArrowheads="1"/>
          </p:cNvPicPr>
          <p:nvPr/>
        </p:nvPicPr>
        <p:blipFill>
          <a:blip r:embed="rId3" cstate="print">
            <a:extLst>
              <a:ext uri="{28A0092B-C50C-407E-A947-70E740481C1C}">
                <a14:useLocalDpi xmlns:a14="http://schemas.microsoft.com/office/drawing/2010/main" val="0"/>
              </a:ext>
            </a:extLst>
          </a:blip>
          <a:srcRect/>
          <a:stretch>
            <a:fillRect/>
          </a:stretch>
        </p:blipFill>
        <p:spPr bwMode="auto">
          <a:xfrm>
            <a:off x="4285038" y="5307457"/>
            <a:ext cx="3071611" cy="1726581"/>
          </a:xfrm>
          <a:prstGeom prst="rect">
            <a:avLst/>
          </a:prstGeom>
          <a:noFill/>
          <a:extLst>
            <a:ext uri="{909E8E84-426E-40DD-AFC4-6F175D3DCCD1}">
              <a14:hiddenFill xmlns:a14="http://schemas.microsoft.com/office/drawing/2010/main">
                <a:solidFill>
                  <a:srgbClr val="FFFFFF"/>
                </a:solidFill>
              </a14:hiddenFill>
            </a:ext>
          </a:extLst>
        </p:spPr>
      </p:pic>
      <p:sp>
        <p:nvSpPr>
          <p:cNvPr id="6" name="Rechthoek: afgeronde hoeken 5">
            <a:extLst>
              <a:ext uri="{FF2B5EF4-FFF2-40B4-BE49-F238E27FC236}">
                <a16:creationId xmlns:a16="http://schemas.microsoft.com/office/drawing/2014/main" id="{7611FA3F-86EB-9A81-229C-E9DA76A32C73}"/>
              </a:ext>
            </a:extLst>
          </p:cNvPr>
          <p:cNvSpPr/>
          <p:nvPr/>
        </p:nvSpPr>
        <p:spPr>
          <a:xfrm>
            <a:off x="-1447800" y="1447801"/>
            <a:ext cx="13160424" cy="3997424"/>
          </a:xfrm>
          <a:prstGeom prst="roundRect">
            <a:avLst>
              <a:gd name="adj" fmla="val 35533"/>
            </a:avLst>
          </a:prstGeom>
          <a:solidFill>
            <a:schemeClr val="accent5"/>
          </a:solid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nl-NL"/>
          </a:p>
        </p:txBody>
      </p:sp>
      <p:pic>
        <p:nvPicPr>
          <p:cNvPr id="7" name="Graphic 6" descr="Badge 3 met effen opvulling">
            <a:extLst>
              <a:ext uri="{FF2B5EF4-FFF2-40B4-BE49-F238E27FC236}">
                <a16:creationId xmlns:a16="http://schemas.microsoft.com/office/drawing/2014/main" id="{B90AA2ED-B3E5-C35F-3F16-DF9F4E1C483A}"/>
              </a:ext>
            </a:extLst>
          </p:cNvPr>
          <p:cNvPicPr>
            <a:picLocks noChangeAspect="1"/>
          </p:cNvPicPr>
          <p:nvPr/>
        </p:nvPicPr>
        <p:blipFill>
          <a:blip r:embed="rId4" cstate="print">
            <a:extLst>
              <a:ext uri="{28A0092B-C50C-407E-A947-70E740481C1C}">
                <a14:useLocalDpi xmlns:a14="http://schemas.microsoft.com/office/drawing/2010/main" val="0"/>
              </a:ext>
              <a:ext uri="{96DAC541-7B7A-43D3-8B79-37D633B846F1}">
                <asvg:svgBlip xmlns:asvg="http://schemas.microsoft.com/office/drawing/2016/SVG/main" r:embed="rId5"/>
              </a:ext>
            </a:extLst>
          </a:blip>
          <a:stretch>
            <a:fillRect/>
          </a:stretch>
        </p:blipFill>
        <p:spPr>
          <a:xfrm>
            <a:off x="269831" y="2998898"/>
            <a:ext cx="360000" cy="360000"/>
          </a:xfrm>
          <a:prstGeom prst="rect">
            <a:avLst/>
          </a:prstGeom>
        </p:spPr>
      </p:pic>
      <p:pic>
        <p:nvPicPr>
          <p:cNvPr id="8" name="Graphic 7" descr="Badge met effen opvulling">
            <a:extLst>
              <a:ext uri="{FF2B5EF4-FFF2-40B4-BE49-F238E27FC236}">
                <a16:creationId xmlns:a16="http://schemas.microsoft.com/office/drawing/2014/main" id="{8CF6DDE9-7DC9-A1CB-D0F2-F0AAAF49B4E2}"/>
              </a:ext>
            </a:extLst>
          </p:cNvPr>
          <p:cNvPicPr>
            <a:picLocks noChangeAspect="1"/>
          </p:cNvPicPr>
          <p:nvPr/>
        </p:nvPicPr>
        <p:blipFill>
          <a:blip r:embed="rId6" cstate="print">
            <a:extLst>
              <a:ext uri="{28A0092B-C50C-407E-A947-70E740481C1C}">
                <a14:useLocalDpi xmlns:a14="http://schemas.microsoft.com/office/drawing/2010/main" val="0"/>
              </a:ext>
              <a:ext uri="{96DAC541-7B7A-43D3-8B79-37D633B846F1}">
                <asvg:svgBlip xmlns:asvg="http://schemas.microsoft.com/office/drawing/2016/SVG/main" r:embed="rId7"/>
              </a:ext>
            </a:extLst>
          </a:blip>
          <a:stretch>
            <a:fillRect/>
          </a:stretch>
        </p:blipFill>
        <p:spPr>
          <a:xfrm>
            <a:off x="273408" y="2275136"/>
            <a:ext cx="360000" cy="360000"/>
          </a:xfrm>
          <a:prstGeom prst="rect">
            <a:avLst/>
          </a:prstGeom>
        </p:spPr>
      </p:pic>
      <p:pic>
        <p:nvPicPr>
          <p:cNvPr id="9" name="Graphic 8" descr="Badge: 1 met effen opvulling">
            <a:extLst>
              <a:ext uri="{FF2B5EF4-FFF2-40B4-BE49-F238E27FC236}">
                <a16:creationId xmlns:a16="http://schemas.microsoft.com/office/drawing/2014/main" id="{042D0997-7DAA-AD20-6F13-AD20ED673BF4}"/>
              </a:ext>
            </a:extLst>
          </p:cNvPr>
          <p:cNvPicPr>
            <a:picLocks noChangeAspect="1"/>
          </p:cNvPicPr>
          <p:nvPr/>
        </p:nvPicPr>
        <p:blipFill>
          <a:blip r:embed="rId8" cstate="print">
            <a:extLst>
              <a:ext uri="{28A0092B-C50C-407E-A947-70E740481C1C}">
                <a14:useLocalDpi xmlns:a14="http://schemas.microsoft.com/office/drawing/2010/main" val="0"/>
              </a:ext>
              <a:ext uri="{96DAC541-7B7A-43D3-8B79-37D633B846F1}">
                <asvg:svgBlip xmlns:asvg="http://schemas.microsoft.com/office/drawing/2016/SVG/main" r:embed="rId9"/>
              </a:ext>
            </a:extLst>
          </a:blip>
          <a:stretch>
            <a:fillRect/>
          </a:stretch>
        </p:blipFill>
        <p:spPr>
          <a:xfrm>
            <a:off x="274939" y="1867952"/>
            <a:ext cx="360000" cy="360000"/>
          </a:xfrm>
          <a:prstGeom prst="rect">
            <a:avLst/>
          </a:prstGeom>
        </p:spPr>
      </p:pic>
      <p:pic>
        <p:nvPicPr>
          <p:cNvPr id="10" name="Graphic 9" descr="Badge 4 met effen opvulling">
            <a:extLst>
              <a:ext uri="{FF2B5EF4-FFF2-40B4-BE49-F238E27FC236}">
                <a16:creationId xmlns:a16="http://schemas.microsoft.com/office/drawing/2014/main" id="{4B28B883-CC70-A3CE-A889-030E08DEF8FF}"/>
              </a:ext>
            </a:extLst>
          </p:cNvPr>
          <p:cNvPicPr>
            <a:picLocks noChangeAspect="1"/>
          </p:cNvPicPr>
          <p:nvPr/>
        </p:nvPicPr>
        <p:blipFill>
          <a:blip r:embed="rId10" cstate="print">
            <a:extLst>
              <a:ext uri="{28A0092B-C50C-407E-A947-70E740481C1C}">
                <a14:useLocalDpi xmlns:a14="http://schemas.microsoft.com/office/drawing/2010/main" val="0"/>
              </a:ext>
              <a:ext uri="{96DAC541-7B7A-43D3-8B79-37D633B846F1}">
                <asvg:svgBlip xmlns:asvg="http://schemas.microsoft.com/office/drawing/2016/SVG/main" r:embed="rId11"/>
              </a:ext>
            </a:extLst>
          </a:blip>
          <a:stretch>
            <a:fillRect/>
          </a:stretch>
        </p:blipFill>
        <p:spPr>
          <a:xfrm>
            <a:off x="269831" y="3409627"/>
            <a:ext cx="360000" cy="360000"/>
          </a:xfrm>
          <a:prstGeom prst="rect">
            <a:avLst/>
          </a:prstGeom>
        </p:spPr>
      </p:pic>
      <p:pic>
        <p:nvPicPr>
          <p:cNvPr id="11" name="Graphic 10" descr="Badge 3 met effen opvulling">
            <a:extLst>
              <a:ext uri="{FF2B5EF4-FFF2-40B4-BE49-F238E27FC236}">
                <a16:creationId xmlns:a16="http://schemas.microsoft.com/office/drawing/2014/main" id="{9D49B24C-E852-A533-BFF3-69805CA04D25}"/>
              </a:ext>
            </a:extLst>
          </p:cNvPr>
          <p:cNvPicPr>
            <a:picLocks noChangeAspect="1"/>
          </p:cNvPicPr>
          <p:nvPr/>
        </p:nvPicPr>
        <p:blipFill>
          <a:blip r:embed="rId4" cstate="print">
            <a:extLst>
              <a:ext uri="{28A0092B-C50C-407E-A947-70E740481C1C}">
                <a14:useLocalDpi xmlns:a14="http://schemas.microsoft.com/office/drawing/2010/main" val="0"/>
              </a:ext>
              <a:ext uri="{96DAC541-7B7A-43D3-8B79-37D633B846F1}">
                <asvg:svgBlip xmlns:asvg="http://schemas.microsoft.com/office/drawing/2016/SVG/main" r:embed="rId5"/>
              </a:ext>
            </a:extLst>
          </a:blip>
          <a:stretch>
            <a:fillRect/>
          </a:stretch>
        </p:blipFill>
        <p:spPr>
          <a:xfrm>
            <a:off x="6100728" y="2656795"/>
            <a:ext cx="360000" cy="360000"/>
          </a:xfrm>
          <a:prstGeom prst="rect">
            <a:avLst/>
          </a:prstGeom>
        </p:spPr>
      </p:pic>
      <p:pic>
        <p:nvPicPr>
          <p:cNvPr id="12" name="Graphic 11" descr="Badge met effen opvulling">
            <a:extLst>
              <a:ext uri="{FF2B5EF4-FFF2-40B4-BE49-F238E27FC236}">
                <a16:creationId xmlns:a16="http://schemas.microsoft.com/office/drawing/2014/main" id="{2FFD423D-E9E6-3A00-146A-69C8A6747CD1}"/>
              </a:ext>
            </a:extLst>
          </p:cNvPr>
          <p:cNvPicPr>
            <a:picLocks noChangeAspect="1"/>
          </p:cNvPicPr>
          <p:nvPr/>
        </p:nvPicPr>
        <p:blipFill>
          <a:blip r:embed="rId6" cstate="print">
            <a:extLst>
              <a:ext uri="{28A0092B-C50C-407E-A947-70E740481C1C}">
                <a14:useLocalDpi xmlns:a14="http://schemas.microsoft.com/office/drawing/2010/main" val="0"/>
              </a:ext>
              <a:ext uri="{96DAC541-7B7A-43D3-8B79-37D633B846F1}">
                <asvg:svgBlip xmlns:asvg="http://schemas.microsoft.com/office/drawing/2016/SVG/main" r:embed="rId7"/>
              </a:ext>
            </a:extLst>
          </a:blip>
          <a:stretch>
            <a:fillRect/>
          </a:stretch>
        </p:blipFill>
        <p:spPr>
          <a:xfrm>
            <a:off x="6096000" y="2275136"/>
            <a:ext cx="360000" cy="360000"/>
          </a:xfrm>
          <a:prstGeom prst="rect">
            <a:avLst/>
          </a:prstGeom>
        </p:spPr>
      </p:pic>
      <p:pic>
        <p:nvPicPr>
          <p:cNvPr id="13" name="Graphic 12" descr="Badge: 1 met effen opvulling">
            <a:extLst>
              <a:ext uri="{FF2B5EF4-FFF2-40B4-BE49-F238E27FC236}">
                <a16:creationId xmlns:a16="http://schemas.microsoft.com/office/drawing/2014/main" id="{4682A07C-34F6-681C-19BD-C3EE695249CE}"/>
              </a:ext>
            </a:extLst>
          </p:cNvPr>
          <p:cNvPicPr>
            <a:picLocks noChangeAspect="1"/>
          </p:cNvPicPr>
          <p:nvPr/>
        </p:nvPicPr>
        <p:blipFill>
          <a:blip r:embed="rId8" cstate="print">
            <a:extLst>
              <a:ext uri="{28A0092B-C50C-407E-A947-70E740481C1C}">
                <a14:useLocalDpi xmlns:a14="http://schemas.microsoft.com/office/drawing/2010/main" val="0"/>
              </a:ext>
              <a:ext uri="{96DAC541-7B7A-43D3-8B79-37D633B846F1}">
                <asvg:svgBlip xmlns:asvg="http://schemas.microsoft.com/office/drawing/2016/SVG/main" r:embed="rId9"/>
              </a:ext>
            </a:extLst>
          </a:blip>
          <a:stretch>
            <a:fillRect/>
          </a:stretch>
        </p:blipFill>
        <p:spPr>
          <a:xfrm>
            <a:off x="6098767" y="1862931"/>
            <a:ext cx="360000" cy="360000"/>
          </a:xfrm>
          <a:prstGeom prst="rect">
            <a:avLst/>
          </a:prstGeom>
        </p:spPr>
      </p:pic>
      <p:pic>
        <p:nvPicPr>
          <p:cNvPr id="14" name="Graphic 13" descr="Badge 4 met effen opvulling">
            <a:extLst>
              <a:ext uri="{FF2B5EF4-FFF2-40B4-BE49-F238E27FC236}">
                <a16:creationId xmlns:a16="http://schemas.microsoft.com/office/drawing/2014/main" id="{57A5F9FA-7A67-E136-E012-5B052492D7A7}"/>
              </a:ext>
            </a:extLst>
          </p:cNvPr>
          <p:cNvPicPr>
            <a:picLocks noChangeAspect="1"/>
          </p:cNvPicPr>
          <p:nvPr/>
        </p:nvPicPr>
        <p:blipFill>
          <a:blip r:embed="rId10" cstate="print">
            <a:extLst>
              <a:ext uri="{28A0092B-C50C-407E-A947-70E740481C1C}">
                <a14:useLocalDpi xmlns:a14="http://schemas.microsoft.com/office/drawing/2010/main" val="0"/>
              </a:ext>
              <a:ext uri="{96DAC541-7B7A-43D3-8B79-37D633B846F1}">
                <asvg:svgBlip xmlns:asvg="http://schemas.microsoft.com/office/drawing/2016/SVG/main" r:embed="rId11"/>
              </a:ext>
            </a:extLst>
          </a:blip>
          <a:stretch>
            <a:fillRect/>
          </a:stretch>
        </p:blipFill>
        <p:spPr>
          <a:xfrm>
            <a:off x="6100728" y="3769627"/>
            <a:ext cx="360000" cy="360000"/>
          </a:xfrm>
          <a:prstGeom prst="rect">
            <a:avLst/>
          </a:prstGeom>
        </p:spPr>
      </p:pic>
      <p:sp>
        <p:nvSpPr>
          <p:cNvPr id="2" name="Tijdelijke aanduiding voor dianummer 1">
            <a:extLst>
              <a:ext uri="{FF2B5EF4-FFF2-40B4-BE49-F238E27FC236}">
                <a16:creationId xmlns:a16="http://schemas.microsoft.com/office/drawing/2014/main" id="{39E867A2-BDC2-6149-B6B0-BA06807E55B7}"/>
              </a:ext>
            </a:extLst>
          </p:cNvPr>
          <p:cNvSpPr>
            <a:spLocks noGrp="1"/>
          </p:cNvSpPr>
          <p:nvPr>
            <p:ph type="sldNum" sz="quarter" idx="12"/>
          </p:nvPr>
        </p:nvSpPr>
        <p:spPr/>
        <p:txBody>
          <a:bodyPr/>
          <a:lstStyle/>
          <a:p>
            <a:pPr algn="r"/>
            <a:fld id="{D96B53CE-DA57-4586-B1D9-0E4CD3A70BD0}" type="slidenum">
              <a:rPr lang="nl-NL" smtClean="0"/>
              <a:pPr algn="r"/>
              <a:t>22</a:t>
            </a:fld>
            <a:endParaRPr lang="nl-NL"/>
          </a:p>
        </p:txBody>
      </p:sp>
      <p:sp>
        <p:nvSpPr>
          <p:cNvPr id="3" name="Tijdelijke aanduiding voor inhoud 2">
            <a:extLst>
              <a:ext uri="{FF2B5EF4-FFF2-40B4-BE49-F238E27FC236}">
                <a16:creationId xmlns:a16="http://schemas.microsoft.com/office/drawing/2014/main" id="{1FC59BD9-88A4-43C7-1A4C-64ED1C13B54A}"/>
              </a:ext>
            </a:extLst>
          </p:cNvPr>
          <p:cNvSpPr>
            <a:spLocks noGrp="1"/>
          </p:cNvSpPr>
          <p:nvPr>
            <p:ph idx="1"/>
          </p:nvPr>
        </p:nvSpPr>
        <p:spPr>
          <a:xfrm>
            <a:off x="767408" y="1412776"/>
            <a:ext cx="5053437" cy="4525963"/>
          </a:xfrm>
        </p:spPr>
        <p:txBody>
          <a:bodyPr vert="horz" lIns="0" tIns="45720" rIns="0" bIns="45720" rtlCol="0" anchor="t">
            <a:noAutofit/>
          </a:bodyPr>
          <a:lstStyle/>
          <a:p>
            <a:pPr marL="0" indent="0" algn="l">
              <a:buNone/>
            </a:pPr>
            <a:r>
              <a:rPr lang="nl-NL" b="1">
                <a:solidFill>
                  <a:schemeClr val="accent2"/>
                </a:solidFill>
              </a:rPr>
              <a:t>Apple </a:t>
            </a:r>
            <a:r>
              <a:rPr lang="nl-NL" b="1" err="1">
                <a:solidFill>
                  <a:schemeClr val="accent2"/>
                </a:solidFill>
              </a:rPr>
              <a:t>Pay</a:t>
            </a:r>
            <a:r>
              <a:rPr lang="nl-NL" b="1">
                <a:solidFill>
                  <a:schemeClr val="accent2"/>
                </a:solidFill>
              </a:rPr>
              <a:t> inschakelen</a:t>
            </a:r>
          </a:p>
          <a:p>
            <a:pPr marL="0" indent="0" algn="l">
              <a:buNone/>
            </a:pPr>
            <a:r>
              <a:rPr lang="nl-NL">
                <a:solidFill>
                  <a:schemeClr val="tx1"/>
                </a:solidFill>
              </a:rPr>
              <a:t>Tik in de Wallet-app op de knop </a:t>
            </a:r>
            <a:r>
              <a:rPr lang="nl-NL" b="1">
                <a:solidFill>
                  <a:schemeClr val="tx1"/>
                </a:solidFill>
              </a:rPr>
              <a:t>'Voeg toe’</a:t>
            </a:r>
            <a:r>
              <a:rPr lang="nl-NL">
                <a:solidFill>
                  <a:schemeClr val="tx1"/>
                </a:solidFill>
              </a:rPr>
              <a:t>. </a:t>
            </a:r>
            <a:endParaRPr lang="nl-NL">
              <a:solidFill>
                <a:schemeClr val="tx1"/>
              </a:solidFill>
              <a:cs typeface="Arial"/>
            </a:endParaRPr>
          </a:p>
          <a:p>
            <a:pPr marL="0" indent="0" algn="l">
              <a:buNone/>
            </a:pPr>
            <a:r>
              <a:rPr lang="nl-NL">
                <a:solidFill>
                  <a:schemeClr val="tx1"/>
                </a:solidFill>
              </a:rPr>
              <a:t>Tik op </a:t>
            </a:r>
            <a:r>
              <a:rPr lang="nl-NL" b="1">
                <a:solidFill>
                  <a:schemeClr val="tx1"/>
                </a:solidFill>
              </a:rPr>
              <a:t>'Betaalkaart'</a:t>
            </a:r>
            <a:r>
              <a:rPr lang="nl-NL">
                <a:solidFill>
                  <a:schemeClr val="tx1"/>
                </a:solidFill>
              </a:rPr>
              <a:t> of </a:t>
            </a:r>
            <a:r>
              <a:rPr lang="nl-NL" b="1">
                <a:solidFill>
                  <a:schemeClr val="tx1"/>
                </a:solidFill>
              </a:rPr>
              <a:t>'Creditcard’</a:t>
            </a:r>
            <a:r>
              <a:rPr lang="nl-NL">
                <a:solidFill>
                  <a:schemeClr val="tx1"/>
                </a:solidFill>
              </a:rPr>
              <a:t> om een nieuwe kaart toe te voegen.</a:t>
            </a:r>
            <a:endParaRPr lang="nl-NL">
              <a:solidFill>
                <a:schemeClr val="tx1"/>
              </a:solidFill>
              <a:cs typeface="Arial"/>
            </a:endParaRPr>
          </a:p>
          <a:p>
            <a:pPr marL="0" indent="0" algn="l">
              <a:buNone/>
            </a:pPr>
            <a:r>
              <a:rPr lang="nl-NL">
                <a:solidFill>
                  <a:schemeClr val="tx1"/>
                </a:solidFill>
              </a:rPr>
              <a:t>Tik op </a:t>
            </a:r>
            <a:r>
              <a:rPr lang="nl-NL" b="1">
                <a:solidFill>
                  <a:schemeClr val="tx1"/>
                </a:solidFill>
              </a:rPr>
              <a:t>'Ga door'.</a:t>
            </a:r>
            <a:endParaRPr lang="nl-NL" b="1">
              <a:solidFill>
                <a:schemeClr val="tx1"/>
              </a:solidFill>
              <a:cs typeface="Arial"/>
            </a:endParaRPr>
          </a:p>
          <a:p>
            <a:pPr marL="0" indent="0" algn="l">
              <a:buNone/>
            </a:pPr>
            <a:r>
              <a:rPr lang="nl-NL">
                <a:solidFill>
                  <a:schemeClr val="tx1"/>
                </a:solidFill>
              </a:rPr>
              <a:t>Volg de </a:t>
            </a:r>
            <a:r>
              <a:rPr lang="nl-NL" b="1">
                <a:solidFill>
                  <a:schemeClr val="tx1"/>
                </a:solidFill>
              </a:rPr>
              <a:t>stappen op het scherm</a:t>
            </a:r>
            <a:r>
              <a:rPr lang="nl-NL">
                <a:solidFill>
                  <a:schemeClr val="tx1"/>
                </a:solidFill>
              </a:rPr>
              <a:t> om een nieuwe kaart toe te voegen.</a:t>
            </a:r>
            <a:endParaRPr lang="nl-NL">
              <a:solidFill>
                <a:schemeClr val="tx1"/>
              </a:solidFill>
              <a:cs typeface="Arial"/>
            </a:endParaRPr>
          </a:p>
          <a:p>
            <a:pPr marL="0" indent="0" algn="l">
              <a:buNone/>
            </a:pPr>
            <a:r>
              <a:rPr lang="nl-NL" b="1">
                <a:solidFill>
                  <a:schemeClr val="tx1"/>
                </a:solidFill>
              </a:rPr>
              <a:t>Verifieer</a:t>
            </a:r>
            <a:r>
              <a:rPr lang="nl-NL">
                <a:solidFill>
                  <a:schemeClr val="tx1"/>
                </a:solidFill>
              </a:rPr>
              <a:t> uw gegevens bij uw bank. </a:t>
            </a:r>
            <a:endParaRPr lang="nl-NL">
              <a:solidFill>
                <a:schemeClr val="tx1"/>
              </a:solidFill>
              <a:cs typeface="Arial"/>
            </a:endParaRPr>
          </a:p>
        </p:txBody>
      </p:sp>
      <p:sp>
        <p:nvSpPr>
          <p:cNvPr id="4" name="Titel 3">
            <a:extLst>
              <a:ext uri="{FF2B5EF4-FFF2-40B4-BE49-F238E27FC236}">
                <a16:creationId xmlns:a16="http://schemas.microsoft.com/office/drawing/2014/main" id="{34ED92B2-F5F4-8C51-F68A-6968AEE59174}"/>
              </a:ext>
            </a:extLst>
          </p:cNvPr>
          <p:cNvSpPr>
            <a:spLocks noGrp="1"/>
          </p:cNvSpPr>
          <p:nvPr>
            <p:ph type="title"/>
          </p:nvPr>
        </p:nvSpPr>
        <p:spPr/>
        <p:txBody>
          <a:bodyPr/>
          <a:lstStyle/>
          <a:p>
            <a:r>
              <a:rPr lang="nl-NL"/>
              <a:t>Betalen met uw telefoon: </a:t>
            </a:r>
            <a:r>
              <a:rPr lang="nl-NL">
                <a:solidFill>
                  <a:schemeClr val="accent2"/>
                </a:solidFill>
              </a:rPr>
              <a:t>hoe installeer ik het?</a:t>
            </a:r>
          </a:p>
        </p:txBody>
      </p:sp>
      <p:sp>
        <p:nvSpPr>
          <p:cNvPr id="5" name="Tijdelijke aanduiding voor inhoud 2">
            <a:extLst>
              <a:ext uri="{FF2B5EF4-FFF2-40B4-BE49-F238E27FC236}">
                <a16:creationId xmlns:a16="http://schemas.microsoft.com/office/drawing/2014/main" id="{75520CFE-6FDD-CCB9-16C3-B09383C0DCB8}"/>
              </a:ext>
            </a:extLst>
          </p:cNvPr>
          <p:cNvSpPr txBox="1">
            <a:spLocks/>
          </p:cNvSpPr>
          <p:nvPr/>
        </p:nvSpPr>
        <p:spPr>
          <a:xfrm>
            <a:off x="6552329" y="1412775"/>
            <a:ext cx="5053437" cy="4525963"/>
          </a:xfrm>
          <a:prstGeom prst="rect">
            <a:avLst/>
          </a:prstGeom>
        </p:spPr>
        <p:txBody>
          <a:bodyPr vert="horz" lIns="0" tIns="45720" rIns="0" bIns="45720" rtlCol="0" anchor="t">
            <a:noAutofit/>
          </a:bodyPr>
          <a:lstStyle>
            <a:lvl1pPr marL="388938" indent="-388938" algn="l" defTabSz="914400" rtl="0" eaLnBrk="1" latinLnBrk="0" hangingPunct="1">
              <a:lnSpc>
                <a:spcPts val="3000"/>
              </a:lnSpc>
              <a:spcBef>
                <a:spcPts val="0"/>
              </a:spcBef>
              <a:buFont typeface="Arial" pitchFamily="34" charset="0"/>
              <a:buChar char="•"/>
              <a:defRPr sz="1800" kern="1200">
                <a:solidFill>
                  <a:srgbClr val="505050"/>
                </a:solidFill>
                <a:latin typeface="+mn-lt"/>
                <a:ea typeface="+mn-ea"/>
                <a:cs typeface="+mn-cs"/>
              </a:defRPr>
            </a:lvl1pPr>
            <a:lvl2pPr marL="790575" indent="-393700" algn="l" defTabSz="914400" rtl="0" eaLnBrk="1" latinLnBrk="0" hangingPunct="1">
              <a:lnSpc>
                <a:spcPts val="3000"/>
              </a:lnSpc>
              <a:spcBef>
                <a:spcPts val="0"/>
              </a:spcBef>
              <a:buSzPct val="110000"/>
              <a:buFont typeface="Arial" pitchFamily="34" charset="0"/>
              <a:buChar char="-"/>
              <a:defRPr sz="1800" kern="1200">
                <a:solidFill>
                  <a:srgbClr val="505050"/>
                </a:solidFill>
                <a:latin typeface="+mn-lt"/>
                <a:ea typeface="+mn-ea"/>
                <a:cs typeface="+mn-cs"/>
              </a:defRPr>
            </a:lvl2pPr>
            <a:lvl3pPr marL="1193800" indent="-393700" algn="l" defTabSz="914400" rtl="0" eaLnBrk="1" latinLnBrk="0" hangingPunct="1">
              <a:lnSpc>
                <a:spcPts val="2200"/>
              </a:lnSpc>
              <a:spcBef>
                <a:spcPts val="0"/>
              </a:spcBef>
              <a:buFont typeface="Courier New" pitchFamily="49" charset="0"/>
              <a:buChar char="o"/>
              <a:defRPr sz="1400" kern="1200">
                <a:solidFill>
                  <a:srgbClr val="505050"/>
                </a:solidFill>
                <a:latin typeface="+mn-lt"/>
                <a:ea typeface="+mn-ea"/>
                <a:cs typeface="+mn-cs"/>
              </a:defRPr>
            </a:lvl3pPr>
            <a:lvl4pPr marL="1593850" indent="-393700" algn="l" defTabSz="914400" rtl="0" eaLnBrk="1" latinLnBrk="0" hangingPunct="1">
              <a:lnSpc>
                <a:spcPts val="2200"/>
              </a:lnSpc>
              <a:spcBef>
                <a:spcPts val="0"/>
              </a:spcBef>
              <a:buSzPct val="90000"/>
              <a:buFont typeface="Arial" pitchFamily="34" charset="0"/>
              <a:buChar char="~"/>
              <a:defRPr sz="1400" kern="1200">
                <a:solidFill>
                  <a:srgbClr val="505050"/>
                </a:solidFill>
                <a:latin typeface="+mn-lt"/>
                <a:ea typeface="+mn-ea"/>
                <a:cs typeface="+mn-cs"/>
              </a:defRPr>
            </a:lvl4pPr>
            <a:lvl5pPr marL="2014538" indent="-393700" algn="l" defTabSz="914400" rtl="0" eaLnBrk="1" latinLnBrk="0" hangingPunct="1">
              <a:lnSpc>
                <a:spcPts val="2200"/>
              </a:lnSpc>
              <a:spcBef>
                <a:spcPts val="0"/>
              </a:spcBef>
              <a:buSzPct val="50000"/>
              <a:buFont typeface="Wingdings" pitchFamily="2" charset="2"/>
              <a:buChar char="q"/>
              <a:defRPr sz="1400" kern="1200">
                <a:solidFill>
                  <a:srgbClr val="505050"/>
                </a:solidFill>
                <a:latin typeface="+mn-lt"/>
                <a:ea typeface="+mn-ea"/>
                <a:cs typeface="+mn-cs"/>
              </a:defRPr>
            </a:lvl5pPr>
            <a:lvl6pPr marL="25146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9pPr>
          </a:lstStyle>
          <a:p>
            <a:pPr marL="0" indent="0">
              <a:buFont typeface="Arial" pitchFamily="34" charset="0"/>
              <a:buNone/>
            </a:pPr>
            <a:r>
              <a:rPr lang="nl-NL" b="1">
                <a:solidFill>
                  <a:schemeClr val="accent2"/>
                </a:solidFill>
                <a:latin typeface="+mj-lt"/>
              </a:rPr>
              <a:t>Google </a:t>
            </a:r>
            <a:r>
              <a:rPr lang="nl-NL" b="1" err="1">
                <a:solidFill>
                  <a:schemeClr val="accent2"/>
                </a:solidFill>
                <a:latin typeface="+mj-lt"/>
              </a:rPr>
              <a:t>Pay</a:t>
            </a:r>
            <a:r>
              <a:rPr lang="nl-NL" b="1">
                <a:solidFill>
                  <a:schemeClr val="accent2"/>
                </a:solidFill>
                <a:latin typeface="+mj-lt"/>
              </a:rPr>
              <a:t> inschakelen</a:t>
            </a:r>
          </a:p>
          <a:p>
            <a:pPr marL="0" indent="0">
              <a:buNone/>
            </a:pPr>
            <a:r>
              <a:rPr lang="nl-NL">
                <a:solidFill>
                  <a:schemeClr val="tx1"/>
                </a:solidFill>
              </a:rPr>
              <a:t>Open uw </a:t>
            </a:r>
            <a:r>
              <a:rPr lang="nl-NL" b="1">
                <a:solidFill>
                  <a:schemeClr val="tx1"/>
                </a:solidFill>
              </a:rPr>
              <a:t>bankapp.</a:t>
            </a:r>
            <a:r>
              <a:rPr lang="nl-NL">
                <a:solidFill>
                  <a:schemeClr val="tx1"/>
                </a:solidFill>
              </a:rPr>
              <a:t> </a:t>
            </a:r>
            <a:endParaRPr lang="nl-NL">
              <a:solidFill>
                <a:schemeClr val="tx1"/>
              </a:solidFill>
              <a:cs typeface="Arial"/>
            </a:endParaRPr>
          </a:p>
          <a:p>
            <a:pPr marL="0" indent="0">
              <a:buNone/>
            </a:pPr>
            <a:r>
              <a:rPr lang="nl-NL">
                <a:solidFill>
                  <a:schemeClr val="tx1"/>
                </a:solidFill>
              </a:rPr>
              <a:t>Ga naar de instellingen van uw profiel. </a:t>
            </a:r>
            <a:endParaRPr lang="nl-NL">
              <a:solidFill>
                <a:schemeClr val="tx1"/>
              </a:solidFill>
              <a:cs typeface="Arial"/>
            </a:endParaRPr>
          </a:p>
          <a:p>
            <a:pPr marL="0" indent="0">
              <a:buNone/>
            </a:pPr>
            <a:r>
              <a:rPr lang="nl-NL">
                <a:solidFill>
                  <a:schemeClr val="tx1"/>
                </a:solidFill>
              </a:rPr>
              <a:t>Via uw </a:t>
            </a:r>
            <a:r>
              <a:rPr lang="nl-NL" b="1">
                <a:solidFill>
                  <a:schemeClr val="tx1"/>
                </a:solidFill>
              </a:rPr>
              <a:t>‘betaalpassen’</a:t>
            </a:r>
            <a:r>
              <a:rPr lang="nl-NL">
                <a:solidFill>
                  <a:schemeClr val="tx1"/>
                </a:solidFill>
              </a:rPr>
              <a:t> of </a:t>
            </a:r>
            <a:r>
              <a:rPr lang="nl-NL" b="1">
                <a:solidFill>
                  <a:schemeClr val="tx1"/>
                </a:solidFill>
              </a:rPr>
              <a:t>‘betaalmiddelen’</a:t>
            </a:r>
            <a:r>
              <a:rPr lang="nl-NL">
                <a:solidFill>
                  <a:schemeClr val="tx1"/>
                </a:solidFill>
              </a:rPr>
              <a:t> kunt u de koppeling maken tussen uw betaalpas en Google </a:t>
            </a:r>
            <a:r>
              <a:rPr lang="nl-NL" err="1">
                <a:solidFill>
                  <a:schemeClr val="tx1"/>
                </a:solidFill>
              </a:rPr>
              <a:t>Pay</a:t>
            </a:r>
            <a:r>
              <a:rPr lang="nl-NL">
                <a:solidFill>
                  <a:schemeClr val="tx1"/>
                </a:solidFill>
              </a:rPr>
              <a:t>. </a:t>
            </a:r>
            <a:endParaRPr lang="nl-NL">
              <a:solidFill>
                <a:schemeClr val="tx1"/>
              </a:solidFill>
              <a:cs typeface="Arial"/>
            </a:endParaRPr>
          </a:p>
          <a:p>
            <a:pPr marL="0" indent="0">
              <a:buNone/>
            </a:pPr>
            <a:r>
              <a:rPr lang="nl-NL">
                <a:solidFill>
                  <a:schemeClr val="tx1"/>
                </a:solidFill>
              </a:rPr>
              <a:t>U volgt de </a:t>
            </a:r>
            <a:r>
              <a:rPr lang="nl-NL" b="1">
                <a:solidFill>
                  <a:schemeClr val="tx1"/>
                </a:solidFill>
              </a:rPr>
              <a:t>instructies op het scherm</a:t>
            </a:r>
            <a:r>
              <a:rPr lang="nl-NL">
                <a:solidFill>
                  <a:schemeClr val="tx1"/>
                </a:solidFill>
              </a:rPr>
              <a:t> (zoals het controleren van uw gegevens en accepteren van de voorwaarden)</a:t>
            </a:r>
            <a:endParaRPr lang="nl-NL">
              <a:solidFill>
                <a:schemeClr val="tx1"/>
              </a:solidFill>
              <a:cs typeface="Arial"/>
            </a:endParaRPr>
          </a:p>
        </p:txBody>
      </p:sp>
      <p:pic>
        <p:nvPicPr>
          <p:cNvPr id="16" name="Graphic 15" descr="Badge 5 met effen opvulling">
            <a:extLst>
              <a:ext uri="{FF2B5EF4-FFF2-40B4-BE49-F238E27FC236}">
                <a16:creationId xmlns:a16="http://schemas.microsoft.com/office/drawing/2014/main" id="{A0981124-2CF1-C3B2-D24E-7C9C2D7F3B32}"/>
              </a:ext>
            </a:extLst>
          </p:cNvPr>
          <p:cNvPicPr>
            <a:picLocks noChangeAspect="1"/>
          </p:cNvPicPr>
          <p:nvPr/>
        </p:nvPicPr>
        <p:blipFill>
          <a:blip r:embed="rId12" cstate="print">
            <a:extLst>
              <a:ext uri="{28A0092B-C50C-407E-A947-70E740481C1C}">
                <a14:useLocalDpi xmlns:a14="http://schemas.microsoft.com/office/drawing/2010/main" val="0"/>
              </a:ext>
              <a:ext uri="{96DAC541-7B7A-43D3-8B79-37D633B846F1}">
                <asvg:svgBlip xmlns:asvg="http://schemas.microsoft.com/office/drawing/2016/SVG/main" r:embed="rId13"/>
              </a:ext>
            </a:extLst>
          </a:blip>
          <a:stretch>
            <a:fillRect/>
          </a:stretch>
        </p:blipFill>
        <p:spPr>
          <a:xfrm>
            <a:off x="269831" y="4149626"/>
            <a:ext cx="360000" cy="360000"/>
          </a:xfrm>
          <a:prstGeom prst="rect">
            <a:avLst/>
          </a:prstGeom>
        </p:spPr>
      </p:pic>
      <p:pic>
        <p:nvPicPr>
          <p:cNvPr id="5122" name="Picture 2" descr="de knop 'Voeg toe'">
            <a:extLst>
              <a:ext uri="{FF2B5EF4-FFF2-40B4-BE49-F238E27FC236}">
                <a16:creationId xmlns:a16="http://schemas.microsoft.com/office/drawing/2014/main" id="{6E5B000D-98D4-AED3-AFF1-3C761AC51959}"/>
              </a:ext>
            </a:extLst>
          </p:cNvPr>
          <p:cNvPicPr>
            <a:picLocks noChangeAspect="1" noChangeArrowheads="1"/>
          </p:cNvPicPr>
          <p:nvPr/>
        </p:nvPicPr>
        <p:blipFill>
          <a:blip r:embed="rId14">
            <a:extLst>
              <a:ext uri="{28A0092B-C50C-407E-A947-70E740481C1C}">
                <a14:useLocalDpi xmlns:a14="http://schemas.microsoft.com/office/drawing/2010/main" val="0"/>
              </a:ext>
            </a:extLst>
          </a:blip>
          <a:srcRect/>
          <a:stretch>
            <a:fillRect/>
          </a:stretch>
        </p:blipFill>
        <p:spPr bwMode="auto">
          <a:xfrm>
            <a:off x="5586954" y="1221190"/>
            <a:ext cx="574639" cy="574639"/>
          </a:xfrm>
          <a:prstGeom prst="rect">
            <a:avLst/>
          </a:prstGeom>
          <a:noFill/>
          <a:extLst>
            <a:ext uri="{909E8E84-426E-40DD-AFC4-6F175D3DCCD1}">
              <a14:hiddenFill xmlns:a14="http://schemas.microsoft.com/office/drawing/2010/main">
                <a:solidFill>
                  <a:srgbClr val="FFFFFF"/>
                </a:solidFill>
              </a14:hiddenFill>
            </a:ext>
          </a:extLst>
        </p:spPr>
      </p:pic>
      <p:pic>
        <p:nvPicPr>
          <p:cNvPr id="5126" name="Picture 6">
            <a:extLst>
              <a:ext uri="{FF2B5EF4-FFF2-40B4-BE49-F238E27FC236}">
                <a16:creationId xmlns:a16="http://schemas.microsoft.com/office/drawing/2014/main" id="{1CB24CEB-4BB0-2E07-117D-6926BE3FB228}"/>
              </a:ext>
            </a:extLst>
          </p:cNvPr>
          <p:cNvPicPr>
            <a:picLocks noChangeAspect="1" noChangeArrowheads="1"/>
          </p:cNvPicPr>
          <p:nvPr/>
        </p:nvPicPr>
        <p:blipFill>
          <a:blip r:embed="rId15" cstate="print">
            <a:extLst>
              <a:ext uri="{28A0092B-C50C-407E-A947-70E740481C1C}">
                <a14:useLocalDpi xmlns:a14="http://schemas.microsoft.com/office/drawing/2010/main" val="0"/>
              </a:ext>
            </a:extLst>
          </a:blip>
          <a:srcRect/>
          <a:stretch>
            <a:fillRect/>
          </a:stretch>
        </p:blipFill>
        <p:spPr bwMode="auto">
          <a:xfrm>
            <a:off x="5075813" y="1509056"/>
            <a:ext cx="745031" cy="745031"/>
          </a:xfrm>
          <a:prstGeom prst="rect">
            <a:avLst/>
          </a:prstGeom>
          <a:noFill/>
          <a:extLst>
            <a:ext uri="{909E8E84-426E-40DD-AFC4-6F175D3DCCD1}">
              <a14:hiddenFill xmlns:a14="http://schemas.microsoft.com/office/drawing/2010/main">
                <a:solidFill>
                  <a:srgbClr val="FFFFFF"/>
                </a:solidFill>
              </a14:hiddenFill>
            </a:ext>
          </a:extLst>
        </p:spPr>
      </p:pic>
      <p:sp>
        <p:nvSpPr>
          <p:cNvPr id="18" name="Tekstvak 17">
            <a:extLst>
              <a:ext uri="{FF2B5EF4-FFF2-40B4-BE49-F238E27FC236}">
                <a16:creationId xmlns:a16="http://schemas.microsoft.com/office/drawing/2014/main" id="{89DF3377-6D8B-C860-8FCC-BCBA600B186A}"/>
              </a:ext>
            </a:extLst>
          </p:cNvPr>
          <p:cNvSpPr txBox="1"/>
          <p:nvPr/>
        </p:nvSpPr>
        <p:spPr>
          <a:xfrm>
            <a:off x="2201584" y="5040867"/>
            <a:ext cx="7284815" cy="369332"/>
          </a:xfrm>
          <a:prstGeom prst="rect">
            <a:avLst/>
          </a:prstGeom>
          <a:noFill/>
        </p:spPr>
        <p:txBody>
          <a:bodyPr wrap="square">
            <a:spAutoFit/>
          </a:bodyPr>
          <a:lstStyle/>
          <a:p>
            <a:r>
              <a:rPr lang="nl-NL">
                <a:solidFill>
                  <a:schemeClr val="accent2"/>
                </a:solidFill>
              </a:rPr>
              <a:t>Klaar! U heeft nu geïnstalleerd dat u kunt betalen met uw telefoon.</a:t>
            </a:r>
            <a:endParaRPr lang="nl-NL"/>
          </a:p>
        </p:txBody>
      </p:sp>
      <p:pic>
        <p:nvPicPr>
          <p:cNvPr id="5124" name="Picture 4" descr="No photo description available.">
            <a:extLst>
              <a:ext uri="{FF2B5EF4-FFF2-40B4-BE49-F238E27FC236}">
                <a16:creationId xmlns:a16="http://schemas.microsoft.com/office/drawing/2014/main" id="{BD6941F0-2A57-7D12-993B-A26AFFFB2A60}"/>
              </a:ext>
            </a:extLst>
          </p:cNvPr>
          <p:cNvPicPr>
            <a:picLocks noChangeAspect="1" noChangeArrowheads="1"/>
          </p:cNvPicPr>
          <p:nvPr/>
        </p:nvPicPr>
        <p:blipFill>
          <a:blip r:embed="rId16" cstate="print">
            <a:extLst>
              <a:ext uri="{28A0092B-C50C-407E-A947-70E740481C1C}">
                <a14:useLocalDpi xmlns:a14="http://schemas.microsoft.com/office/drawing/2010/main" val="0"/>
              </a:ext>
            </a:extLst>
          </a:blip>
          <a:srcRect/>
          <a:stretch>
            <a:fillRect/>
          </a:stretch>
        </p:blipFill>
        <p:spPr bwMode="auto">
          <a:xfrm>
            <a:off x="10260899" y="1557652"/>
            <a:ext cx="610558" cy="610558"/>
          </a:xfrm>
          <a:prstGeom prst="roundRect">
            <a:avLst/>
          </a:prstGeom>
          <a:noFill/>
          <a:ln>
            <a:solidFill>
              <a:srgbClr val="002060"/>
            </a:solidFill>
          </a:ln>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4064980026"/>
      </p:ext>
    </p:extLst>
  </p:cSld>
  <p:clrMapOvr>
    <a:masterClrMapping/>
  </p:clrMapOvr>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jdelijke aanduiding voor dianummer 1">
            <a:extLst>
              <a:ext uri="{FF2B5EF4-FFF2-40B4-BE49-F238E27FC236}">
                <a16:creationId xmlns:a16="http://schemas.microsoft.com/office/drawing/2014/main" id="{39E867A2-BDC2-6149-B6B0-BA06807E55B7}"/>
              </a:ext>
            </a:extLst>
          </p:cNvPr>
          <p:cNvSpPr>
            <a:spLocks noGrp="1"/>
          </p:cNvSpPr>
          <p:nvPr>
            <p:ph type="sldNum" sz="quarter" idx="12"/>
          </p:nvPr>
        </p:nvSpPr>
        <p:spPr/>
        <p:txBody>
          <a:bodyPr/>
          <a:lstStyle/>
          <a:p>
            <a:pPr algn="r"/>
            <a:fld id="{D96B53CE-DA57-4586-B1D9-0E4CD3A70BD0}" type="slidenum">
              <a:rPr lang="nl-NL" smtClean="0"/>
              <a:pPr algn="r"/>
              <a:t>23</a:t>
            </a:fld>
            <a:endParaRPr lang="nl-NL"/>
          </a:p>
        </p:txBody>
      </p:sp>
      <p:sp>
        <p:nvSpPr>
          <p:cNvPr id="4" name="Titel 3">
            <a:extLst>
              <a:ext uri="{FF2B5EF4-FFF2-40B4-BE49-F238E27FC236}">
                <a16:creationId xmlns:a16="http://schemas.microsoft.com/office/drawing/2014/main" id="{34ED92B2-F5F4-8C51-F68A-6968AEE59174}"/>
              </a:ext>
            </a:extLst>
          </p:cNvPr>
          <p:cNvSpPr>
            <a:spLocks noGrp="1"/>
          </p:cNvSpPr>
          <p:nvPr>
            <p:ph type="title"/>
          </p:nvPr>
        </p:nvSpPr>
        <p:spPr/>
        <p:txBody>
          <a:bodyPr/>
          <a:lstStyle/>
          <a:p>
            <a:r>
              <a:rPr lang="nl-NL"/>
              <a:t>Betalen met uw telefoon: </a:t>
            </a:r>
            <a:r>
              <a:rPr lang="nl-NL">
                <a:solidFill>
                  <a:schemeClr val="accent2"/>
                </a:solidFill>
              </a:rPr>
              <a:t>hoe werkt het?</a:t>
            </a:r>
          </a:p>
        </p:txBody>
      </p:sp>
      <p:pic>
        <p:nvPicPr>
          <p:cNvPr id="4098" name="Picture 2">
            <a:extLst>
              <a:ext uri="{FF2B5EF4-FFF2-40B4-BE49-F238E27FC236}">
                <a16:creationId xmlns:a16="http://schemas.microsoft.com/office/drawing/2014/main" id="{6F81D4EC-750F-ABA3-ACC4-137DFE3771B2}"/>
              </a:ext>
            </a:extLst>
          </p:cNvPr>
          <p:cNvPicPr>
            <a:picLocks noChangeAspect="1" noChangeArrowheads="1"/>
          </p:cNvPicPr>
          <p:nvPr/>
        </p:nvPicPr>
        <p:blipFill>
          <a:blip r:embed="rId3" cstate="print">
            <a:extLst>
              <a:ext uri="{28A0092B-C50C-407E-A947-70E740481C1C}">
                <a14:useLocalDpi xmlns:a14="http://schemas.microsoft.com/office/drawing/2010/main" val="0"/>
              </a:ext>
            </a:extLst>
          </a:blip>
          <a:srcRect/>
          <a:stretch>
            <a:fillRect/>
          </a:stretch>
        </p:blipFill>
        <p:spPr bwMode="auto">
          <a:xfrm>
            <a:off x="9637310" y="3636919"/>
            <a:ext cx="2257592" cy="1505061"/>
          </a:xfrm>
          <a:prstGeom prst="flowChartConnector">
            <a:avLst/>
          </a:prstGeom>
          <a:noFill/>
          <a:extLst>
            <a:ext uri="{909E8E84-426E-40DD-AFC4-6F175D3DCCD1}">
              <a14:hiddenFill xmlns:a14="http://schemas.microsoft.com/office/drawing/2010/main">
                <a:solidFill>
                  <a:srgbClr val="FFFFFF"/>
                </a:solidFill>
              </a14:hiddenFill>
            </a:ext>
          </a:extLst>
        </p:spPr>
      </p:pic>
      <p:sp>
        <p:nvSpPr>
          <p:cNvPr id="11" name="Chevron 29">
            <a:extLst>
              <a:ext uri="{FF2B5EF4-FFF2-40B4-BE49-F238E27FC236}">
                <a16:creationId xmlns:a16="http://schemas.microsoft.com/office/drawing/2014/main" id="{EBEFB1C3-9BAB-EB71-E15E-96DFEA60403C}"/>
              </a:ext>
            </a:extLst>
          </p:cNvPr>
          <p:cNvSpPr>
            <a:spLocks/>
          </p:cNvSpPr>
          <p:nvPr/>
        </p:nvSpPr>
        <p:spPr bwMode="gray">
          <a:xfrm>
            <a:off x="2244138" y="2157188"/>
            <a:ext cx="2705320" cy="1425353"/>
          </a:xfrm>
          <a:prstGeom prst="chevron">
            <a:avLst>
              <a:gd name="adj" fmla="val 33750"/>
            </a:avLst>
          </a:prstGeom>
          <a:ln>
            <a:noFill/>
          </a:ln>
          <a:effectLst>
            <a:outerShdw blurRad="50800" dist="38100" dir="2700000" algn="tl" rotWithShape="0">
              <a:prstClr val="black">
                <a:alpha val="40000"/>
              </a:prstClr>
            </a:outerShdw>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a:solidFill>
                <a:schemeClr val="tx1"/>
              </a:solidFill>
            </a:endParaRPr>
          </a:p>
        </p:txBody>
      </p:sp>
      <p:sp>
        <p:nvSpPr>
          <p:cNvPr id="12" name="Text Placeholder 3">
            <a:extLst>
              <a:ext uri="{FF2B5EF4-FFF2-40B4-BE49-F238E27FC236}">
                <a16:creationId xmlns:a16="http://schemas.microsoft.com/office/drawing/2014/main" id="{3BAAD2C7-E1EA-63D1-2A5A-BE88E6E29706}"/>
              </a:ext>
            </a:extLst>
          </p:cNvPr>
          <p:cNvSpPr txBox="1">
            <a:spLocks/>
          </p:cNvSpPr>
          <p:nvPr/>
        </p:nvSpPr>
        <p:spPr bwMode="gray">
          <a:xfrm>
            <a:off x="2748159" y="2308982"/>
            <a:ext cx="1885671" cy="1231106"/>
          </a:xfrm>
          <a:prstGeom prst="rect">
            <a:avLst/>
          </a:prstGeom>
        </p:spPr>
        <p:txBody>
          <a:bodyPr wrap="square" lIns="0" tIns="0" rIns="0" bIns="0" anchor="t" anchorCtr="0">
            <a:spAutoFit/>
          </a:bodyPr>
          <a:lstStyle>
            <a:lvl1pPr marL="0" indent="0" algn="ctr">
              <a:buNone/>
              <a:defRPr sz="1600" baseline="0">
                <a:solidFill>
                  <a:schemeClr val="tx1">
                    <a:lumMod val="95000"/>
                    <a:lumOff val="5000"/>
                  </a:schemeClr>
                </a:solidFill>
              </a:defRPr>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algn="l">
              <a:spcBef>
                <a:spcPct val="20000"/>
              </a:spcBef>
              <a:defRPr/>
            </a:pPr>
            <a:r>
              <a:rPr lang="nl-NL">
                <a:solidFill>
                  <a:schemeClr val="bg1"/>
                </a:solidFill>
              </a:rPr>
              <a:t>U ontgrendelt eerst uw telefoon (met gezichtsherkenning, toegangscode of vingerafdruk).</a:t>
            </a:r>
          </a:p>
        </p:txBody>
      </p:sp>
      <p:sp>
        <p:nvSpPr>
          <p:cNvPr id="14" name="Oval 34">
            <a:extLst>
              <a:ext uri="{FF2B5EF4-FFF2-40B4-BE49-F238E27FC236}">
                <a16:creationId xmlns:a16="http://schemas.microsoft.com/office/drawing/2014/main" id="{4C0AE340-2BC9-F7DC-48A8-4E4F1CF13405}"/>
              </a:ext>
            </a:extLst>
          </p:cNvPr>
          <p:cNvSpPr>
            <a:spLocks/>
          </p:cNvSpPr>
          <p:nvPr/>
        </p:nvSpPr>
        <p:spPr bwMode="gray">
          <a:xfrm>
            <a:off x="3055414" y="1627840"/>
            <a:ext cx="666574" cy="600776"/>
          </a:xfrm>
          <a:prstGeom prst="ellipse">
            <a:avLst/>
          </a:prstGeom>
          <a:solidFill>
            <a:schemeClr val="accent1">
              <a:lumMod val="75000"/>
            </a:schemeClr>
          </a:solidFill>
          <a:ln>
            <a:solidFill>
              <a:schemeClr val="accent1"/>
            </a:solidFill>
          </a:ln>
          <a:effectLst>
            <a:outerShdw blurRad="50800" dist="38100" dir="2700000" algn="tl" rotWithShape="0">
              <a:prstClr val="black">
                <a:alpha val="40000"/>
              </a:prstClr>
            </a:outerShdw>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GB" sz="1400" b="1"/>
              <a:t>01</a:t>
            </a:r>
          </a:p>
        </p:txBody>
      </p:sp>
      <p:sp>
        <p:nvSpPr>
          <p:cNvPr id="16" name="Chevron 35">
            <a:extLst>
              <a:ext uri="{FF2B5EF4-FFF2-40B4-BE49-F238E27FC236}">
                <a16:creationId xmlns:a16="http://schemas.microsoft.com/office/drawing/2014/main" id="{A2E669D1-3632-0B41-679C-2A359D254E29}"/>
              </a:ext>
            </a:extLst>
          </p:cNvPr>
          <p:cNvSpPr>
            <a:spLocks/>
          </p:cNvSpPr>
          <p:nvPr/>
        </p:nvSpPr>
        <p:spPr bwMode="gray">
          <a:xfrm>
            <a:off x="4485284" y="2157188"/>
            <a:ext cx="2608611" cy="1425353"/>
          </a:xfrm>
          <a:prstGeom prst="chevron">
            <a:avLst>
              <a:gd name="adj" fmla="val 33750"/>
            </a:avLst>
          </a:prstGeom>
          <a:solidFill>
            <a:schemeClr val="accent2"/>
          </a:solidFill>
          <a:ln>
            <a:noFill/>
          </a:ln>
          <a:effectLst>
            <a:outerShdw blurRad="50800" dist="38100" dir="2700000" algn="tl" rotWithShape="0">
              <a:prstClr val="black">
                <a:alpha val="40000"/>
              </a:prstClr>
            </a:outerShdw>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a:solidFill>
                <a:schemeClr val="tx1"/>
              </a:solidFill>
            </a:endParaRPr>
          </a:p>
        </p:txBody>
      </p:sp>
      <p:sp>
        <p:nvSpPr>
          <p:cNvPr id="18" name="Text Placeholder 3">
            <a:extLst>
              <a:ext uri="{FF2B5EF4-FFF2-40B4-BE49-F238E27FC236}">
                <a16:creationId xmlns:a16="http://schemas.microsoft.com/office/drawing/2014/main" id="{4A8097D0-DF0F-E113-9781-FB852E421FB7}"/>
              </a:ext>
            </a:extLst>
          </p:cNvPr>
          <p:cNvSpPr txBox="1">
            <a:spLocks/>
          </p:cNvSpPr>
          <p:nvPr/>
        </p:nvSpPr>
        <p:spPr bwMode="gray">
          <a:xfrm>
            <a:off x="4973057" y="2367110"/>
            <a:ext cx="1918672" cy="984885"/>
          </a:xfrm>
          <a:prstGeom prst="rect">
            <a:avLst/>
          </a:prstGeom>
        </p:spPr>
        <p:txBody>
          <a:bodyPr wrap="square" lIns="0" tIns="0" rIns="0" bIns="0" anchor="t" anchorCtr="0">
            <a:spAutoFit/>
          </a:bodyPr>
          <a:lstStyle>
            <a:lvl1pPr marL="0" indent="0" algn="ctr">
              <a:buNone/>
              <a:defRPr sz="1600" baseline="0">
                <a:solidFill>
                  <a:schemeClr val="tx1">
                    <a:lumMod val="95000"/>
                    <a:lumOff val="5000"/>
                  </a:schemeClr>
                </a:solidFill>
              </a:defRPr>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algn="l">
              <a:spcBef>
                <a:spcPct val="20000"/>
              </a:spcBef>
              <a:defRPr/>
            </a:pPr>
            <a:r>
              <a:rPr lang="nl-NL">
                <a:solidFill>
                  <a:schemeClr val="bg1"/>
                </a:solidFill>
              </a:rPr>
              <a:t>Houd uw telefoon in een straal van 10 cm van de betaalautomaat. </a:t>
            </a:r>
          </a:p>
        </p:txBody>
      </p:sp>
      <p:sp>
        <p:nvSpPr>
          <p:cNvPr id="19" name="Oval 41">
            <a:extLst>
              <a:ext uri="{FF2B5EF4-FFF2-40B4-BE49-F238E27FC236}">
                <a16:creationId xmlns:a16="http://schemas.microsoft.com/office/drawing/2014/main" id="{402801A8-4A9F-4DAA-F1BE-992B307652F7}"/>
              </a:ext>
            </a:extLst>
          </p:cNvPr>
          <p:cNvSpPr>
            <a:spLocks/>
          </p:cNvSpPr>
          <p:nvPr/>
        </p:nvSpPr>
        <p:spPr bwMode="gray">
          <a:xfrm>
            <a:off x="5323485" y="1627840"/>
            <a:ext cx="666574" cy="600776"/>
          </a:xfrm>
          <a:prstGeom prst="ellipse">
            <a:avLst/>
          </a:prstGeom>
          <a:solidFill>
            <a:schemeClr val="accent2">
              <a:lumMod val="75000"/>
            </a:schemeClr>
          </a:solidFill>
          <a:ln>
            <a:solidFill>
              <a:schemeClr val="accent2"/>
            </a:solidFill>
          </a:ln>
          <a:effectLst>
            <a:outerShdw blurRad="50800" dist="38100" dir="2700000" algn="tl" rotWithShape="0">
              <a:prstClr val="black">
                <a:alpha val="40000"/>
              </a:prstClr>
            </a:outerShdw>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GB" sz="1400" b="1"/>
              <a:t>02</a:t>
            </a:r>
          </a:p>
        </p:txBody>
      </p:sp>
      <p:sp>
        <p:nvSpPr>
          <p:cNvPr id="20" name="Chevron 42">
            <a:extLst>
              <a:ext uri="{FF2B5EF4-FFF2-40B4-BE49-F238E27FC236}">
                <a16:creationId xmlns:a16="http://schemas.microsoft.com/office/drawing/2014/main" id="{8BFA3912-317A-AD43-F5AF-18138D7390D6}"/>
              </a:ext>
            </a:extLst>
          </p:cNvPr>
          <p:cNvSpPr>
            <a:spLocks/>
          </p:cNvSpPr>
          <p:nvPr/>
        </p:nvSpPr>
        <p:spPr bwMode="gray">
          <a:xfrm>
            <a:off x="6636919" y="2157188"/>
            <a:ext cx="2765427" cy="1425353"/>
          </a:xfrm>
          <a:prstGeom prst="chevron">
            <a:avLst>
              <a:gd name="adj" fmla="val 33750"/>
            </a:avLst>
          </a:prstGeom>
          <a:solidFill>
            <a:schemeClr val="accent2">
              <a:lumMod val="60000"/>
              <a:lumOff val="40000"/>
            </a:schemeClr>
          </a:solidFill>
          <a:ln>
            <a:noFill/>
          </a:ln>
          <a:effectLst>
            <a:outerShdw blurRad="50800" dist="38100" dir="2700000" algn="tl" rotWithShape="0">
              <a:prstClr val="black">
                <a:alpha val="40000"/>
              </a:prstClr>
            </a:outerShdw>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a:solidFill>
                <a:schemeClr val="tx1"/>
              </a:solidFill>
            </a:endParaRPr>
          </a:p>
        </p:txBody>
      </p:sp>
      <p:sp>
        <p:nvSpPr>
          <p:cNvPr id="21" name="Oval 47">
            <a:extLst>
              <a:ext uri="{FF2B5EF4-FFF2-40B4-BE49-F238E27FC236}">
                <a16:creationId xmlns:a16="http://schemas.microsoft.com/office/drawing/2014/main" id="{0FEC1B6E-09CE-D23F-C0C7-5843B4CF8FEF}"/>
              </a:ext>
            </a:extLst>
          </p:cNvPr>
          <p:cNvSpPr>
            <a:spLocks/>
          </p:cNvSpPr>
          <p:nvPr/>
        </p:nvSpPr>
        <p:spPr bwMode="gray">
          <a:xfrm>
            <a:off x="7720025" y="1627840"/>
            <a:ext cx="666574" cy="600776"/>
          </a:xfrm>
          <a:prstGeom prst="ellipse">
            <a:avLst/>
          </a:prstGeom>
          <a:solidFill>
            <a:schemeClr val="accent2">
              <a:lumMod val="60000"/>
              <a:lumOff val="40000"/>
            </a:schemeClr>
          </a:solidFill>
          <a:ln>
            <a:solidFill>
              <a:schemeClr val="accent3"/>
            </a:solidFill>
          </a:ln>
          <a:effectLst>
            <a:outerShdw blurRad="50800" dist="38100" dir="2700000" algn="tl" rotWithShape="0">
              <a:prstClr val="black">
                <a:alpha val="40000"/>
              </a:prstClr>
            </a:outerShdw>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GB" sz="1400" b="1"/>
              <a:t>03</a:t>
            </a:r>
            <a:endParaRPr lang="en-GB" sz="1200" b="1"/>
          </a:p>
        </p:txBody>
      </p:sp>
      <p:sp>
        <p:nvSpPr>
          <p:cNvPr id="22" name="Text Placeholder 3">
            <a:extLst>
              <a:ext uri="{FF2B5EF4-FFF2-40B4-BE49-F238E27FC236}">
                <a16:creationId xmlns:a16="http://schemas.microsoft.com/office/drawing/2014/main" id="{3E1D4693-6B00-CEE8-1399-0F34CC844DBD}"/>
              </a:ext>
            </a:extLst>
          </p:cNvPr>
          <p:cNvSpPr txBox="1">
            <a:spLocks/>
          </p:cNvSpPr>
          <p:nvPr/>
        </p:nvSpPr>
        <p:spPr bwMode="gray">
          <a:xfrm>
            <a:off x="7148662" y="2275715"/>
            <a:ext cx="2106720" cy="1280351"/>
          </a:xfrm>
          <a:prstGeom prst="rect">
            <a:avLst/>
          </a:prstGeom>
        </p:spPr>
        <p:txBody>
          <a:bodyPr wrap="square" lIns="0" tIns="0" rIns="0" bIns="0" anchor="t" anchorCtr="0">
            <a:spAutoFit/>
          </a:bodyPr>
          <a:lstStyle>
            <a:lvl1pPr marL="0" indent="0" algn="ctr">
              <a:buNone/>
              <a:defRPr sz="1600" baseline="0">
                <a:solidFill>
                  <a:schemeClr val="tx1">
                    <a:lumMod val="95000"/>
                    <a:lumOff val="5000"/>
                  </a:schemeClr>
                </a:solidFill>
              </a:defRPr>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algn="l">
              <a:spcBef>
                <a:spcPct val="20000"/>
              </a:spcBef>
              <a:defRPr/>
            </a:pPr>
            <a:r>
              <a:rPr lang="nl-NL">
                <a:solidFill>
                  <a:schemeClr val="bg1"/>
                </a:solidFill>
              </a:rPr>
              <a:t>Wanneer de betaling geslaagd is ziet u een bevestiging op de betaalautomaat en </a:t>
            </a:r>
          </a:p>
          <a:p>
            <a:pPr algn="l">
              <a:spcBef>
                <a:spcPct val="20000"/>
              </a:spcBef>
              <a:defRPr/>
            </a:pPr>
            <a:r>
              <a:rPr lang="nl-NL">
                <a:solidFill>
                  <a:schemeClr val="bg1"/>
                </a:solidFill>
              </a:rPr>
              <a:t>uw telefoon.</a:t>
            </a:r>
          </a:p>
        </p:txBody>
      </p:sp>
      <p:pic>
        <p:nvPicPr>
          <p:cNvPr id="1028" name="Picture 4" descr="Android Logo PNG Transparent &amp; SVG Vector - Freebie Supply">
            <a:extLst>
              <a:ext uri="{FF2B5EF4-FFF2-40B4-BE49-F238E27FC236}">
                <a16:creationId xmlns:a16="http://schemas.microsoft.com/office/drawing/2014/main" id="{E798B8C4-42AA-16E6-3892-49339EA0A6D5}"/>
              </a:ext>
            </a:extLst>
          </p:cNvPr>
          <p:cNvPicPr>
            <a:picLocks noChangeAspect="1" noChangeArrowheads="1"/>
          </p:cNvPicPr>
          <p:nvPr/>
        </p:nvPicPr>
        <p:blipFill>
          <a:blip r:embed="rId4" cstate="print">
            <a:extLst>
              <a:ext uri="{28A0092B-C50C-407E-A947-70E740481C1C}">
                <a14:useLocalDpi xmlns:a14="http://schemas.microsoft.com/office/drawing/2010/main" val="0"/>
              </a:ext>
            </a:extLst>
          </a:blip>
          <a:srcRect/>
          <a:stretch>
            <a:fillRect/>
          </a:stretch>
        </p:blipFill>
        <p:spPr bwMode="auto">
          <a:xfrm>
            <a:off x="296923" y="1665706"/>
            <a:ext cx="468772" cy="525044"/>
          </a:xfrm>
          <a:prstGeom prst="rect">
            <a:avLst/>
          </a:prstGeom>
          <a:noFill/>
          <a:effectLst>
            <a:outerShdw blurRad="50800" dist="38100" dir="2700000" algn="tl" rotWithShape="0">
              <a:prstClr val="black">
                <a:alpha val="40000"/>
              </a:prstClr>
            </a:outerShdw>
          </a:effectLst>
          <a:extLst>
            <a:ext uri="{909E8E84-426E-40DD-AFC4-6F175D3DCCD1}">
              <a14:hiddenFill xmlns:a14="http://schemas.microsoft.com/office/drawing/2010/main">
                <a:solidFill>
                  <a:srgbClr val="FFFFFF"/>
                </a:solidFill>
              </a14:hiddenFill>
            </a:ext>
          </a:extLst>
        </p:spPr>
      </p:pic>
      <p:sp>
        <p:nvSpPr>
          <p:cNvPr id="26" name="Tekstvak 25">
            <a:extLst>
              <a:ext uri="{FF2B5EF4-FFF2-40B4-BE49-F238E27FC236}">
                <a16:creationId xmlns:a16="http://schemas.microsoft.com/office/drawing/2014/main" id="{852CA3F4-68BD-F9B1-F17B-B8BD98703076}"/>
              </a:ext>
            </a:extLst>
          </p:cNvPr>
          <p:cNvSpPr txBox="1"/>
          <p:nvPr/>
        </p:nvSpPr>
        <p:spPr>
          <a:xfrm>
            <a:off x="628787" y="2072409"/>
            <a:ext cx="1826142" cy="584775"/>
          </a:xfrm>
          <a:prstGeom prst="rect">
            <a:avLst/>
          </a:prstGeom>
          <a:noFill/>
        </p:spPr>
        <p:txBody>
          <a:bodyPr wrap="none" rtlCol="0">
            <a:spAutoFit/>
          </a:bodyPr>
          <a:lstStyle/>
          <a:p>
            <a:r>
              <a:rPr lang="nl-NL" sz="1600" b="1"/>
              <a:t>Stappenplan </a:t>
            </a:r>
          </a:p>
          <a:p>
            <a:r>
              <a:rPr lang="nl-NL" sz="1600" b="1"/>
              <a:t>Android telefoon</a:t>
            </a:r>
          </a:p>
        </p:txBody>
      </p:sp>
      <p:sp>
        <p:nvSpPr>
          <p:cNvPr id="31" name="Text Placeholder 3">
            <a:extLst>
              <a:ext uri="{FF2B5EF4-FFF2-40B4-BE49-F238E27FC236}">
                <a16:creationId xmlns:a16="http://schemas.microsoft.com/office/drawing/2014/main" id="{133CF4FF-0BE2-FCFD-6A14-45F65D265CB4}"/>
              </a:ext>
            </a:extLst>
          </p:cNvPr>
          <p:cNvSpPr txBox="1">
            <a:spLocks/>
          </p:cNvSpPr>
          <p:nvPr/>
        </p:nvSpPr>
        <p:spPr bwMode="gray">
          <a:xfrm>
            <a:off x="10289851" y="5999925"/>
            <a:ext cx="1441699" cy="738664"/>
          </a:xfrm>
          <a:prstGeom prst="rect">
            <a:avLst/>
          </a:prstGeom>
        </p:spPr>
        <p:txBody>
          <a:bodyPr wrap="square" lIns="0" tIns="0" rIns="0" bIns="0" anchor="t" anchorCtr="0">
            <a:spAutoFit/>
          </a:bodyPr>
          <a:lstStyle>
            <a:lvl1pPr marL="0" indent="0" algn="ctr">
              <a:buNone/>
              <a:defRPr sz="1600" baseline="0">
                <a:solidFill>
                  <a:schemeClr val="tx1">
                    <a:lumMod val="95000"/>
                    <a:lumOff val="5000"/>
                  </a:schemeClr>
                </a:solidFill>
              </a:defRPr>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algn="l">
              <a:spcBef>
                <a:spcPct val="20000"/>
              </a:spcBef>
              <a:defRPr/>
            </a:pPr>
            <a:r>
              <a:rPr lang="nl-NL" sz="1200">
                <a:solidFill>
                  <a:schemeClr val="bg1"/>
                </a:solidFill>
              </a:rPr>
              <a:t>Houd uw iPhone in een straal van 10 centimeter van de betaalautomaat.</a:t>
            </a:r>
          </a:p>
        </p:txBody>
      </p:sp>
      <p:sp>
        <p:nvSpPr>
          <p:cNvPr id="37" name="Tekstvak 36">
            <a:extLst>
              <a:ext uri="{FF2B5EF4-FFF2-40B4-BE49-F238E27FC236}">
                <a16:creationId xmlns:a16="http://schemas.microsoft.com/office/drawing/2014/main" id="{5FA29E6E-9AFC-A303-175A-0DBF1D2255F3}"/>
              </a:ext>
            </a:extLst>
          </p:cNvPr>
          <p:cNvSpPr txBox="1"/>
          <p:nvPr/>
        </p:nvSpPr>
        <p:spPr>
          <a:xfrm>
            <a:off x="634402" y="4347222"/>
            <a:ext cx="1609736" cy="584775"/>
          </a:xfrm>
          <a:prstGeom prst="rect">
            <a:avLst/>
          </a:prstGeom>
          <a:noFill/>
        </p:spPr>
        <p:txBody>
          <a:bodyPr wrap="none" rtlCol="0">
            <a:spAutoFit/>
          </a:bodyPr>
          <a:lstStyle/>
          <a:p>
            <a:r>
              <a:rPr lang="nl-NL" sz="1600" b="1"/>
              <a:t>Stappenplan </a:t>
            </a:r>
          </a:p>
          <a:p>
            <a:r>
              <a:rPr lang="nl-NL" sz="1600" b="1"/>
              <a:t>Apple telefoon</a:t>
            </a:r>
          </a:p>
        </p:txBody>
      </p:sp>
      <p:sp>
        <p:nvSpPr>
          <p:cNvPr id="46" name="Tekstvak 45">
            <a:extLst>
              <a:ext uri="{FF2B5EF4-FFF2-40B4-BE49-F238E27FC236}">
                <a16:creationId xmlns:a16="http://schemas.microsoft.com/office/drawing/2014/main" id="{366E186E-B48B-5151-3DFE-973184FBE8BE}"/>
              </a:ext>
            </a:extLst>
          </p:cNvPr>
          <p:cNvSpPr txBox="1"/>
          <p:nvPr/>
        </p:nvSpPr>
        <p:spPr>
          <a:xfrm>
            <a:off x="9623638" y="2145551"/>
            <a:ext cx="2338748" cy="1191816"/>
          </a:xfrm>
          <a:prstGeom prst="roundRect">
            <a:avLst/>
          </a:prstGeom>
          <a:solidFill>
            <a:schemeClr val="accent3"/>
          </a:solidFill>
        </p:spPr>
        <p:txBody>
          <a:bodyPr wrap="square">
            <a:spAutoFit/>
          </a:bodyPr>
          <a:lstStyle/>
          <a:p>
            <a:pPr algn="ctr">
              <a:spcBef>
                <a:spcPct val="20000"/>
              </a:spcBef>
              <a:defRPr/>
            </a:pPr>
            <a:r>
              <a:rPr lang="nl-NL" sz="1600"/>
              <a:t>U kunt kiezen voor een andere betaalpas indien u meerdere heeft geactiveerd. </a:t>
            </a:r>
          </a:p>
        </p:txBody>
      </p:sp>
      <p:sp>
        <p:nvSpPr>
          <p:cNvPr id="57" name="Chevron 29">
            <a:extLst>
              <a:ext uri="{FF2B5EF4-FFF2-40B4-BE49-F238E27FC236}">
                <a16:creationId xmlns:a16="http://schemas.microsoft.com/office/drawing/2014/main" id="{120FF7F6-E18C-2918-6CF2-530B487F1FAC}"/>
              </a:ext>
            </a:extLst>
          </p:cNvPr>
          <p:cNvSpPr>
            <a:spLocks/>
          </p:cNvSpPr>
          <p:nvPr/>
        </p:nvSpPr>
        <p:spPr bwMode="gray">
          <a:xfrm>
            <a:off x="2129948" y="4420314"/>
            <a:ext cx="2979717" cy="1673843"/>
          </a:xfrm>
          <a:prstGeom prst="chevron">
            <a:avLst>
              <a:gd name="adj" fmla="val 33750"/>
            </a:avLst>
          </a:prstGeom>
          <a:ln>
            <a:noFill/>
          </a:ln>
          <a:effectLst>
            <a:outerShdw blurRad="50800" dist="38100" dir="2700000" algn="tl" rotWithShape="0">
              <a:prstClr val="black">
                <a:alpha val="40000"/>
              </a:prstClr>
            </a:outerShdw>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a:solidFill>
                <a:schemeClr val="tx1"/>
              </a:solidFill>
            </a:endParaRPr>
          </a:p>
        </p:txBody>
      </p:sp>
      <p:sp>
        <p:nvSpPr>
          <p:cNvPr id="58" name="Text Placeholder 3">
            <a:extLst>
              <a:ext uri="{FF2B5EF4-FFF2-40B4-BE49-F238E27FC236}">
                <a16:creationId xmlns:a16="http://schemas.microsoft.com/office/drawing/2014/main" id="{92E09ECF-A196-D21E-7C29-5C3583B3F6FC}"/>
              </a:ext>
            </a:extLst>
          </p:cNvPr>
          <p:cNvSpPr txBox="1">
            <a:spLocks/>
          </p:cNvSpPr>
          <p:nvPr/>
        </p:nvSpPr>
        <p:spPr bwMode="gray">
          <a:xfrm>
            <a:off x="2783315" y="4611190"/>
            <a:ext cx="2025513" cy="1477328"/>
          </a:xfrm>
          <a:prstGeom prst="rect">
            <a:avLst/>
          </a:prstGeom>
        </p:spPr>
        <p:txBody>
          <a:bodyPr wrap="square" lIns="0" tIns="0" rIns="0" bIns="0" anchor="t" anchorCtr="0">
            <a:spAutoFit/>
          </a:bodyPr>
          <a:lstStyle>
            <a:lvl1pPr marL="0" indent="0" algn="ctr">
              <a:buNone/>
              <a:defRPr sz="1600" baseline="0">
                <a:solidFill>
                  <a:schemeClr val="tx1">
                    <a:lumMod val="95000"/>
                    <a:lumOff val="5000"/>
                  </a:schemeClr>
                </a:solidFill>
              </a:defRPr>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algn="l">
              <a:spcBef>
                <a:spcPct val="20000"/>
              </a:spcBef>
              <a:defRPr/>
            </a:pPr>
            <a:r>
              <a:rPr lang="nl-NL">
                <a:solidFill>
                  <a:schemeClr val="bg1"/>
                </a:solidFill>
              </a:rPr>
              <a:t>Klik tweemaal op de zij-knop en ontgrendel uw telefoon (met gezichtsherkenning, toegangscode of vingerafdruk).</a:t>
            </a:r>
          </a:p>
        </p:txBody>
      </p:sp>
      <p:sp>
        <p:nvSpPr>
          <p:cNvPr id="59" name="Oval 34">
            <a:extLst>
              <a:ext uri="{FF2B5EF4-FFF2-40B4-BE49-F238E27FC236}">
                <a16:creationId xmlns:a16="http://schemas.microsoft.com/office/drawing/2014/main" id="{BBBBDEC7-8FF5-EFCB-9D5A-025311D06FE6}"/>
              </a:ext>
            </a:extLst>
          </p:cNvPr>
          <p:cNvSpPr>
            <a:spLocks/>
          </p:cNvSpPr>
          <p:nvPr/>
        </p:nvSpPr>
        <p:spPr bwMode="gray">
          <a:xfrm>
            <a:off x="3024421" y="3890967"/>
            <a:ext cx="666574" cy="600776"/>
          </a:xfrm>
          <a:prstGeom prst="ellipse">
            <a:avLst/>
          </a:prstGeom>
          <a:solidFill>
            <a:schemeClr val="accent1">
              <a:lumMod val="75000"/>
            </a:schemeClr>
          </a:solidFill>
          <a:ln>
            <a:solidFill>
              <a:schemeClr val="accent1"/>
            </a:solidFill>
          </a:ln>
          <a:effectLst>
            <a:outerShdw blurRad="50800" dist="38100" dir="2700000" algn="tl" rotWithShape="0">
              <a:prstClr val="black">
                <a:alpha val="40000"/>
              </a:prstClr>
            </a:outerShdw>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GB" sz="1400" b="1"/>
              <a:t>01</a:t>
            </a:r>
          </a:p>
        </p:txBody>
      </p:sp>
      <p:sp>
        <p:nvSpPr>
          <p:cNvPr id="60" name="Chevron 35">
            <a:extLst>
              <a:ext uri="{FF2B5EF4-FFF2-40B4-BE49-F238E27FC236}">
                <a16:creationId xmlns:a16="http://schemas.microsoft.com/office/drawing/2014/main" id="{153C2DF2-CA0E-75E3-F10C-9CB0E15DDE54}"/>
              </a:ext>
            </a:extLst>
          </p:cNvPr>
          <p:cNvSpPr>
            <a:spLocks/>
          </p:cNvSpPr>
          <p:nvPr/>
        </p:nvSpPr>
        <p:spPr bwMode="gray">
          <a:xfrm>
            <a:off x="4552768" y="4420314"/>
            <a:ext cx="2595893" cy="1673843"/>
          </a:xfrm>
          <a:prstGeom prst="chevron">
            <a:avLst>
              <a:gd name="adj" fmla="val 33750"/>
            </a:avLst>
          </a:prstGeom>
          <a:solidFill>
            <a:schemeClr val="accent2"/>
          </a:solidFill>
          <a:ln>
            <a:noFill/>
          </a:ln>
          <a:effectLst>
            <a:outerShdw blurRad="50800" dist="38100" dir="2700000" algn="tl" rotWithShape="0">
              <a:prstClr val="black">
                <a:alpha val="40000"/>
              </a:prstClr>
            </a:outerShdw>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a:solidFill>
                <a:schemeClr val="tx1"/>
              </a:solidFill>
            </a:endParaRPr>
          </a:p>
        </p:txBody>
      </p:sp>
      <p:sp>
        <p:nvSpPr>
          <p:cNvPr id="61" name="Text Placeholder 3">
            <a:extLst>
              <a:ext uri="{FF2B5EF4-FFF2-40B4-BE49-F238E27FC236}">
                <a16:creationId xmlns:a16="http://schemas.microsoft.com/office/drawing/2014/main" id="{AB9D96A0-D4D5-81C3-7C9C-A80696CD5F56}"/>
              </a:ext>
            </a:extLst>
          </p:cNvPr>
          <p:cNvSpPr txBox="1">
            <a:spLocks/>
          </p:cNvSpPr>
          <p:nvPr/>
        </p:nvSpPr>
        <p:spPr bwMode="gray">
          <a:xfrm>
            <a:off x="5114625" y="4737717"/>
            <a:ext cx="1747113" cy="984885"/>
          </a:xfrm>
          <a:prstGeom prst="rect">
            <a:avLst/>
          </a:prstGeom>
        </p:spPr>
        <p:txBody>
          <a:bodyPr wrap="square" lIns="0" tIns="0" rIns="0" bIns="0" anchor="t" anchorCtr="0">
            <a:spAutoFit/>
          </a:bodyPr>
          <a:lstStyle>
            <a:lvl1pPr marL="0" indent="0" algn="ctr">
              <a:buNone/>
              <a:defRPr sz="1600" baseline="0">
                <a:solidFill>
                  <a:schemeClr val="tx1">
                    <a:lumMod val="95000"/>
                    <a:lumOff val="5000"/>
                  </a:schemeClr>
                </a:solidFill>
              </a:defRPr>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algn="l">
              <a:spcBef>
                <a:spcPct val="20000"/>
              </a:spcBef>
              <a:defRPr/>
            </a:pPr>
            <a:r>
              <a:rPr lang="nl-NL">
                <a:solidFill>
                  <a:schemeClr val="bg1"/>
                </a:solidFill>
              </a:rPr>
              <a:t>Houd uw iPhone in een straal van 10 cm van de betaalautomaat</a:t>
            </a:r>
          </a:p>
        </p:txBody>
      </p:sp>
      <p:sp>
        <p:nvSpPr>
          <p:cNvPr id="62" name="Oval 41">
            <a:extLst>
              <a:ext uri="{FF2B5EF4-FFF2-40B4-BE49-F238E27FC236}">
                <a16:creationId xmlns:a16="http://schemas.microsoft.com/office/drawing/2014/main" id="{8D1D599F-B5CA-D5F9-4F10-0B633DE3CA0A}"/>
              </a:ext>
            </a:extLst>
          </p:cNvPr>
          <p:cNvSpPr>
            <a:spLocks/>
          </p:cNvSpPr>
          <p:nvPr/>
        </p:nvSpPr>
        <p:spPr bwMode="gray">
          <a:xfrm>
            <a:off x="5320628" y="3890967"/>
            <a:ext cx="666574" cy="600776"/>
          </a:xfrm>
          <a:prstGeom prst="ellipse">
            <a:avLst/>
          </a:prstGeom>
          <a:solidFill>
            <a:schemeClr val="accent2">
              <a:lumMod val="75000"/>
            </a:schemeClr>
          </a:solidFill>
          <a:ln>
            <a:solidFill>
              <a:schemeClr val="accent2"/>
            </a:solidFill>
          </a:ln>
          <a:effectLst>
            <a:outerShdw blurRad="50800" dist="38100" dir="2700000" algn="tl" rotWithShape="0">
              <a:prstClr val="black">
                <a:alpha val="40000"/>
              </a:prstClr>
            </a:outerShdw>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GB" sz="1400" b="1"/>
              <a:t>02</a:t>
            </a:r>
          </a:p>
        </p:txBody>
      </p:sp>
      <p:sp>
        <p:nvSpPr>
          <p:cNvPr id="63" name="Chevron 42">
            <a:extLst>
              <a:ext uri="{FF2B5EF4-FFF2-40B4-BE49-F238E27FC236}">
                <a16:creationId xmlns:a16="http://schemas.microsoft.com/office/drawing/2014/main" id="{B0FCE6DB-B9A0-4B58-70E7-C7742B2EB98B}"/>
              </a:ext>
            </a:extLst>
          </p:cNvPr>
          <p:cNvSpPr>
            <a:spLocks/>
          </p:cNvSpPr>
          <p:nvPr/>
        </p:nvSpPr>
        <p:spPr bwMode="gray">
          <a:xfrm>
            <a:off x="6599590" y="4420314"/>
            <a:ext cx="2816652" cy="1673843"/>
          </a:xfrm>
          <a:prstGeom prst="chevron">
            <a:avLst>
              <a:gd name="adj" fmla="val 33750"/>
            </a:avLst>
          </a:prstGeom>
          <a:solidFill>
            <a:schemeClr val="accent2">
              <a:lumMod val="60000"/>
              <a:lumOff val="40000"/>
            </a:schemeClr>
          </a:solidFill>
          <a:ln>
            <a:noFill/>
          </a:ln>
          <a:effectLst>
            <a:outerShdw blurRad="50800" dist="38100" dir="2700000" algn="tl" rotWithShape="0">
              <a:prstClr val="black">
                <a:alpha val="40000"/>
              </a:prstClr>
            </a:outerShdw>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a:solidFill>
                <a:schemeClr val="tx1"/>
              </a:solidFill>
            </a:endParaRPr>
          </a:p>
        </p:txBody>
      </p:sp>
      <p:sp>
        <p:nvSpPr>
          <p:cNvPr id="4096" name="Oval 47">
            <a:extLst>
              <a:ext uri="{FF2B5EF4-FFF2-40B4-BE49-F238E27FC236}">
                <a16:creationId xmlns:a16="http://schemas.microsoft.com/office/drawing/2014/main" id="{9ABEF796-2583-2099-8690-AE49E9B8A0BF}"/>
              </a:ext>
            </a:extLst>
          </p:cNvPr>
          <p:cNvSpPr>
            <a:spLocks/>
          </p:cNvSpPr>
          <p:nvPr/>
        </p:nvSpPr>
        <p:spPr bwMode="gray">
          <a:xfrm>
            <a:off x="7717168" y="3890967"/>
            <a:ext cx="666574" cy="600776"/>
          </a:xfrm>
          <a:prstGeom prst="ellipse">
            <a:avLst/>
          </a:prstGeom>
          <a:solidFill>
            <a:schemeClr val="accent2">
              <a:lumMod val="60000"/>
              <a:lumOff val="40000"/>
            </a:schemeClr>
          </a:solidFill>
          <a:ln>
            <a:solidFill>
              <a:schemeClr val="accent3"/>
            </a:solidFill>
          </a:ln>
          <a:effectLst>
            <a:outerShdw blurRad="50800" dist="38100" dir="2700000" algn="tl" rotWithShape="0">
              <a:prstClr val="black">
                <a:alpha val="40000"/>
              </a:prstClr>
            </a:outerShdw>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GB" sz="1400" b="1"/>
              <a:t>03</a:t>
            </a:r>
          </a:p>
        </p:txBody>
      </p:sp>
      <p:sp>
        <p:nvSpPr>
          <p:cNvPr id="4097" name="Text Placeholder 3">
            <a:extLst>
              <a:ext uri="{FF2B5EF4-FFF2-40B4-BE49-F238E27FC236}">
                <a16:creationId xmlns:a16="http://schemas.microsoft.com/office/drawing/2014/main" id="{B6271933-0872-8559-3A7E-688C419EDD78}"/>
              </a:ext>
            </a:extLst>
          </p:cNvPr>
          <p:cNvSpPr txBox="1">
            <a:spLocks/>
          </p:cNvSpPr>
          <p:nvPr/>
        </p:nvSpPr>
        <p:spPr bwMode="gray">
          <a:xfrm>
            <a:off x="7243296" y="4542676"/>
            <a:ext cx="1808966" cy="1477328"/>
          </a:xfrm>
          <a:prstGeom prst="rect">
            <a:avLst/>
          </a:prstGeom>
        </p:spPr>
        <p:txBody>
          <a:bodyPr wrap="square" lIns="0" tIns="0" rIns="0" bIns="0" anchor="t" anchorCtr="0">
            <a:spAutoFit/>
          </a:bodyPr>
          <a:lstStyle>
            <a:lvl1pPr marL="0" indent="0" algn="ctr">
              <a:buNone/>
              <a:defRPr sz="1600" baseline="0">
                <a:solidFill>
                  <a:schemeClr val="tx1">
                    <a:lumMod val="95000"/>
                    <a:lumOff val="5000"/>
                  </a:schemeClr>
                </a:solidFill>
              </a:defRPr>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algn="l">
              <a:spcBef>
                <a:spcPct val="20000"/>
              </a:spcBef>
              <a:defRPr/>
            </a:pPr>
            <a:r>
              <a:rPr lang="nl-NL">
                <a:solidFill>
                  <a:schemeClr val="bg1"/>
                </a:solidFill>
              </a:rPr>
              <a:t>Wanneer de betaling geslaagd is ziet u een bevestiging op het betaalautomaat en op uw iPhone.</a:t>
            </a:r>
          </a:p>
        </p:txBody>
      </p:sp>
      <p:pic>
        <p:nvPicPr>
          <p:cNvPr id="1030" name="Picture 6" descr="Svg Free Apple Logo PNG Transparent Background, Free Download #14915 -  FreeIconsPNG">
            <a:extLst>
              <a:ext uri="{FF2B5EF4-FFF2-40B4-BE49-F238E27FC236}">
                <a16:creationId xmlns:a16="http://schemas.microsoft.com/office/drawing/2014/main" id="{EBBE277C-0B85-3779-8090-0067775E7B4D}"/>
              </a:ext>
            </a:extLst>
          </p:cNvPr>
          <p:cNvPicPr>
            <a:picLocks noChangeAspect="1" noChangeArrowheads="1"/>
          </p:cNvPicPr>
          <p:nvPr/>
        </p:nvPicPr>
        <p:blipFill>
          <a:blip r:embed="rId5" cstate="print">
            <a:extLst>
              <a:ext uri="{28A0092B-C50C-407E-A947-70E740481C1C}">
                <a14:useLocalDpi xmlns:a14="http://schemas.microsoft.com/office/drawing/2010/main" val="0"/>
              </a:ext>
            </a:extLst>
          </a:blip>
          <a:srcRect/>
          <a:stretch>
            <a:fillRect/>
          </a:stretch>
        </p:blipFill>
        <p:spPr bwMode="auto">
          <a:xfrm>
            <a:off x="230921" y="3874245"/>
            <a:ext cx="600776" cy="600776"/>
          </a:xfrm>
          <a:prstGeom prst="rect">
            <a:avLst/>
          </a:prstGeom>
          <a:noFill/>
          <a:effectLst>
            <a:outerShdw blurRad="50800" dist="38100" dir="2700000" algn="tl" rotWithShape="0">
              <a:prstClr val="black">
                <a:alpha val="40000"/>
              </a:prstClr>
            </a:outerShdw>
          </a:effectLst>
          <a:extLst>
            <a:ext uri="{909E8E84-426E-40DD-AFC4-6F175D3DCCD1}">
              <a14:hiddenFill xmlns:a14="http://schemas.microsoft.com/office/drawing/2010/main">
                <a:solidFill>
                  <a:srgbClr val="FFFFFF"/>
                </a:solidFill>
              </a14:hiddenFill>
            </a:ext>
          </a:extLst>
        </p:spPr>
      </p:pic>
      <p:sp>
        <p:nvSpPr>
          <p:cNvPr id="7" name="Tekstvak 6">
            <a:extLst>
              <a:ext uri="{FF2B5EF4-FFF2-40B4-BE49-F238E27FC236}">
                <a16:creationId xmlns:a16="http://schemas.microsoft.com/office/drawing/2014/main" id="{BF4DBE01-052B-CBC7-F9AF-BF354C6C2266}"/>
              </a:ext>
            </a:extLst>
          </p:cNvPr>
          <p:cNvSpPr txBox="1"/>
          <p:nvPr/>
        </p:nvSpPr>
        <p:spPr>
          <a:xfrm>
            <a:off x="9623638" y="5441532"/>
            <a:ext cx="2338748" cy="646986"/>
          </a:xfrm>
          <a:prstGeom prst="roundRect">
            <a:avLst/>
          </a:prstGeom>
          <a:solidFill>
            <a:schemeClr val="accent3"/>
          </a:solidFill>
        </p:spPr>
        <p:txBody>
          <a:bodyPr wrap="square">
            <a:spAutoFit/>
          </a:bodyPr>
          <a:lstStyle/>
          <a:p>
            <a:pPr algn="ctr">
              <a:spcBef>
                <a:spcPct val="20000"/>
              </a:spcBef>
              <a:defRPr/>
            </a:pPr>
            <a:r>
              <a:rPr lang="nl-NL" sz="1600"/>
              <a:t>U hoort ook een piepje als het is gelukt</a:t>
            </a:r>
          </a:p>
        </p:txBody>
      </p:sp>
      <p:sp>
        <p:nvSpPr>
          <p:cNvPr id="3" name="Tekstvak 2">
            <a:extLst>
              <a:ext uri="{FF2B5EF4-FFF2-40B4-BE49-F238E27FC236}">
                <a16:creationId xmlns:a16="http://schemas.microsoft.com/office/drawing/2014/main" id="{A9BB0262-789B-7A21-6752-B639887C3DA0}"/>
              </a:ext>
            </a:extLst>
          </p:cNvPr>
          <p:cNvSpPr txBox="1"/>
          <p:nvPr/>
        </p:nvSpPr>
        <p:spPr>
          <a:xfrm>
            <a:off x="10395339" y="1774137"/>
            <a:ext cx="615361" cy="338554"/>
          </a:xfrm>
          <a:prstGeom prst="rect">
            <a:avLst/>
          </a:prstGeom>
          <a:noFill/>
        </p:spPr>
        <p:txBody>
          <a:bodyPr wrap="none" rtlCol="0">
            <a:spAutoFit/>
          </a:bodyPr>
          <a:lstStyle/>
          <a:p>
            <a:r>
              <a:rPr lang="nl-NL" sz="1600" b="1">
                <a:solidFill>
                  <a:schemeClr val="accent2"/>
                </a:solidFill>
              </a:rPr>
              <a:t>Tip! </a:t>
            </a:r>
          </a:p>
        </p:txBody>
      </p:sp>
      <p:sp>
        <p:nvSpPr>
          <p:cNvPr id="5" name="Tekstvak 4">
            <a:extLst>
              <a:ext uri="{FF2B5EF4-FFF2-40B4-BE49-F238E27FC236}">
                <a16:creationId xmlns:a16="http://schemas.microsoft.com/office/drawing/2014/main" id="{C3C66398-3D8E-2D2E-A8F6-D7DF76C0BD43}"/>
              </a:ext>
            </a:extLst>
          </p:cNvPr>
          <p:cNvSpPr txBox="1"/>
          <p:nvPr/>
        </p:nvSpPr>
        <p:spPr>
          <a:xfrm>
            <a:off x="10392494" y="5112063"/>
            <a:ext cx="615361" cy="338554"/>
          </a:xfrm>
          <a:prstGeom prst="rect">
            <a:avLst/>
          </a:prstGeom>
          <a:noFill/>
        </p:spPr>
        <p:txBody>
          <a:bodyPr wrap="none" rtlCol="0">
            <a:spAutoFit/>
          </a:bodyPr>
          <a:lstStyle/>
          <a:p>
            <a:r>
              <a:rPr lang="nl-NL" sz="1600" b="1">
                <a:solidFill>
                  <a:schemeClr val="accent2"/>
                </a:solidFill>
              </a:rPr>
              <a:t>Tip! </a:t>
            </a:r>
          </a:p>
        </p:txBody>
      </p:sp>
    </p:spTree>
    <p:extLst>
      <p:ext uri="{BB962C8B-B14F-4D97-AF65-F5344CB8AC3E}">
        <p14:creationId xmlns:p14="http://schemas.microsoft.com/office/powerpoint/2010/main" val="3209071329"/>
      </p:ext>
    </p:extLst>
  </p:cSld>
  <p:clrMapOvr>
    <a:masterClrMapping/>
  </p:clrMapOvr>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Ondertitel 1">
            <a:extLst>
              <a:ext uri="{FF2B5EF4-FFF2-40B4-BE49-F238E27FC236}">
                <a16:creationId xmlns:a16="http://schemas.microsoft.com/office/drawing/2014/main" id="{AE08F80B-BF4B-391B-10C6-EBB546C7AF81}"/>
              </a:ext>
            </a:extLst>
          </p:cNvPr>
          <p:cNvSpPr>
            <a:spLocks noGrp="1"/>
          </p:cNvSpPr>
          <p:nvPr>
            <p:ph type="subTitle" idx="1"/>
          </p:nvPr>
        </p:nvSpPr>
        <p:spPr>
          <a:xfrm>
            <a:off x="1415479" y="3728265"/>
            <a:ext cx="5396215" cy="948237"/>
          </a:xfrm>
        </p:spPr>
        <p:txBody>
          <a:bodyPr/>
          <a:lstStyle/>
          <a:p>
            <a:pPr marL="285750" indent="-285750">
              <a:buFont typeface="Arial" panose="020B0604020202020204" pitchFamily="34" charset="0"/>
              <a:buChar char="•"/>
            </a:pPr>
            <a:r>
              <a:rPr lang="nl-NL" sz="2000"/>
              <a:t>Met vernieuwde </a:t>
            </a:r>
            <a:r>
              <a:rPr lang="nl-NL" sz="2000" b="1"/>
              <a:t>betaalpas</a:t>
            </a:r>
            <a:endParaRPr lang="nl-NL" sz="2000" b="1">
              <a:cs typeface="Arial"/>
            </a:endParaRPr>
          </a:p>
          <a:p>
            <a:pPr marL="285750" indent="-285750">
              <a:buFont typeface="Arial" panose="020B0604020202020204" pitchFamily="34" charset="0"/>
              <a:buChar char="•"/>
            </a:pPr>
            <a:r>
              <a:rPr lang="nl-NL" sz="2000"/>
              <a:t>Snelle </a:t>
            </a:r>
            <a:r>
              <a:rPr lang="nl-NL" sz="2000" b="1"/>
              <a:t>check-out</a:t>
            </a:r>
            <a:r>
              <a:rPr lang="nl-NL" sz="2000"/>
              <a:t> (afrekenen) </a:t>
            </a:r>
            <a:endParaRPr lang="nl-NL" sz="2000">
              <a:cs typeface="Arial"/>
            </a:endParaRPr>
          </a:p>
          <a:p>
            <a:pPr marL="285750" indent="-285750">
              <a:buFont typeface="Arial" panose="020B0604020202020204" pitchFamily="34" charset="0"/>
              <a:buChar char="•"/>
            </a:pPr>
            <a:r>
              <a:rPr lang="nl-NL" sz="2000"/>
              <a:t>Het nieuwe </a:t>
            </a:r>
            <a:r>
              <a:rPr lang="nl-NL" sz="2000" b="1" err="1"/>
              <a:t>iDEAL</a:t>
            </a:r>
            <a:r>
              <a:rPr lang="nl-NL" sz="2000"/>
              <a:t> (</a:t>
            </a:r>
            <a:r>
              <a:rPr lang="nl-NL" sz="2000" err="1"/>
              <a:t>Wero</a:t>
            </a:r>
            <a:r>
              <a:rPr lang="nl-NL" sz="2000"/>
              <a:t>)</a:t>
            </a:r>
            <a:endParaRPr lang="nl-NL" sz="2000">
              <a:cs typeface="Arial"/>
            </a:endParaRPr>
          </a:p>
        </p:txBody>
      </p:sp>
      <p:sp>
        <p:nvSpPr>
          <p:cNvPr id="3" name="Titel 2">
            <a:extLst>
              <a:ext uri="{FF2B5EF4-FFF2-40B4-BE49-F238E27FC236}">
                <a16:creationId xmlns:a16="http://schemas.microsoft.com/office/drawing/2014/main" id="{9E0A8988-5C9C-3DC6-2BC4-A6464E97B8CD}"/>
              </a:ext>
            </a:extLst>
          </p:cNvPr>
          <p:cNvSpPr>
            <a:spLocks noGrp="1"/>
          </p:cNvSpPr>
          <p:nvPr>
            <p:ph type="ctrTitle"/>
          </p:nvPr>
        </p:nvSpPr>
        <p:spPr/>
        <p:txBody>
          <a:bodyPr/>
          <a:lstStyle/>
          <a:p>
            <a:r>
              <a:rPr lang="nl-NL"/>
              <a:t>Online betalen</a:t>
            </a:r>
          </a:p>
        </p:txBody>
      </p:sp>
      <p:pic>
        <p:nvPicPr>
          <p:cNvPr id="4" name="Graphic 3" descr="Internet met effen opvulling">
            <a:extLst>
              <a:ext uri="{FF2B5EF4-FFF2-40B4-BE49-F238E27FC236}">
                <a16:creationId xmlns:a16="http://schemas.microsoft.com/office/drawing/2014/main" id="{C06EEEE4-9221-663D-94A0-4DA8981A9074}"/>
              </a:ext>
            </a:extLst>
          </p:cNvPr>
          <p:cNvPicPr>
            <a:picLocks noChangeAspect="1"/>
          </p:cNvPicPr>
          <p:nvPr/>
        </p:nvPicPr>
        <p:blipFill>
          <a:blip r:embed="rId3">
            <a:extLst>
              <a:ext uri="{96DAC541-7B7A-43D3-8B79-37D633B846F1}">
                <asvg:svgBlip xmlns:asvg="http://schemas.microsoft.com/office/drawing/2016/SVG/main" r:embed="rId4"/>
              </a:ext>
            </a:extLst>
          </a:blip>
          <a:stretch>
            <a:fillRect/>
          </a:stretch>
        </p:blipFill>
        <p:spPr>
          <a:xfrm>
            <a:off x="8622338" y="2808276"/>
            <a:ext cx="739546" cy="739546"/>
          </a:xfrm>
          <a:prstGeom prst="rect">
            <a:avLst/>
          </a:prstGeom>
          <a:effectLst>
            <a:outerShdw blurRad="50800" dist="38100" dir="2700000" algn="tl" rotWithShape="0">
              <a:prstClr val="black">
                <a:alpha val="40000"/>
              </a:prstClr>
            </a:outerShdw>
          </a:effectLst>
        </p:spPr>
      </p:pic>
      <p:grpSp>
        <p:nvGrpSpPr>
          <p:cNvPr id="6" name="Groep 5">
            <a:extLst>
              <a:ext uri="{FF2B5EF4-FFF2-40B4-BE49-F238E27FC236}">
                <a16:creationId xmlns:a16="http://schemas.microsoft.com/office/drawing/2014/main" id="{ECE2238F-774C-1467-3B91-1F9DDB3FE428}"/>
              </a:ext>
            </a:extLst>
          </p:cNvPr>
          <p:cNvGrpSpPr/>
          <p:nvPr/>
        </p:nvGrpSpPr>
        <p:grpSpPr>
          <a:xfrm>
            <a:off x="7175500" y="2384747"/>
            <a:ext cx="2432524" cy="1872929"/>
            <a:chOff x="8305800" y="4199743"/>
            <a:chExt cx="1837210" cy="1512168"/>
          </a:xfrm>
        </p:grpSpPr>
        <p:sp>
          <p:nvSpPr>
            <p:cNvPr id="7" name="Rechthoek: afgeronde hoeken 6">
              <a:extLst>
                <a:ext uri="{FF2B5EF4-FFF2-40B4-BE49-F238E27FC236}">
                  <a16:creationId xmlns:a16="http://schemas.microsoft.com/office/drawing/2014/main" id="{90927C5F-78C0-A573-7D4F-AEABE18A6DC6}"/>
                </a:ext>
              </a:extLst>
            </p:cNvPr>
            <p:cNvSpPr/>
            <p:nvPr/>
          </p:nvSpPr>
          <p:spPr>
            <a:xfrm>
              <a:off x="8305800" y="4199743"/>
              <a:ext cx="1814112" cy="1512168"/>
            </a:xfrm>
            <a:prstGeom prst="roundRect">
              <a:avLst/>
            </a:prstGeom>
            <a:solidFill>
              <a:schemeClr val="bg1"/>
            </a:solidFill>
            <a:ln>
              <a:solidFill>
                <a:schemeClr val="accent3"/>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nl-NL"/>
            </a:p>
          </p:txBody>
        </p:sp>
        <p:sp>
          <p:nvSpPr>
            <p:cNvPr id="8" name="Tekstvak 7">
              <a:extLst>
                <a:ext uri="{FF2B5EF4-FFF2-40B4-BE49-F238E27FC236}">
                  <a16:creationId xmlns:a16="http://schemas.microsoft.com/office/drawing/2014/main" id="{685A47BB-FE8E-BF0B-FBCA-6677416CCB10}"/>
                </a:ext>
              </a:extLst>
            </p:cNvPr>
            <p:cNvSpPr txBox="1"/>
            <p:nvPr/>
          </p:nvSpPr>
          <p:spPr>
            <a:xfrm>
              <a:off x="8341747" y="5287856"/>
              <a:ext cx="1801263" cy="248493"/>
            </a:xfrm>
            <a:prstGeom prst="rect">
              <a:avLst/>
            </a:prstGeom>
            <a:noFill/>
          </p:spPr>
          <p:txBody>
            <a:bodyPr wrap="square" rtlCol="0">
              <a:spAutoFit/>
            </a:bodyPr>
            <a:lstStyle/>
            <a:p>
              <a:pPr algn="ctr"/>
              <a:r>
                <a:rPr lang="nl-NL" sz="1400"/>
                <a:t>Online betalen</a:t>
              </a:r>
            </a:p>
          </p:txBody>
        </p:sp>
      </p:grpSp>
      <p:pic>
        <p:nvPicPr>
          <p:cNvPr id="11" name="Afbeelding 10" descr="Afbeelding met schermopname, Graphics, cirkel&#10;&#10;Automatisch gegenereerde beschrijving">
            <a:extLst>
              <a:ext uri="{FF2B5EF4-FFF2-40B4-BE49-F238E27FC236}">
                <a16:creationId xmlns:a16="http://schemas.microsoft.com/office/drawing/2014/main" id="{67B9C742-9722-8B9C-7A7F-AA29B110547A}"/>
              </a:ext>
            </a:extLst>
          </p:cNvPr>
          <p:cNvPicPr>
            <a:picLocks noChangeAspect="1"/>
          </p:cNvPicPr>
          <p:nvPr/>
        </p:nvPicPr>
        <p:blipFill>
          <a:blip r:embed="rId5" cstate="print">
            <a:extLst>
              <a:ext uri="{28A0092B-C50C-407E-A947-70E740481C1C}">
                <a14:useLocalDpi xmlns:a14="http://schemas.microsoft.com/office/drawing/2010/main" val="0"/>
              </a:ext>
            </a:extLst>
          </a:blip>
          <a:stretch>
            <a:fillRect/>
          </a:stretch>
        </p:blipFill>
        <p:spPr>
          <a:xfrm>
            <a:off x="7528039" y="2384747"/>
            <a:ext cx="1696863" cy="1696863"/>
          </a:xfrm>
          <a:prstGeom prst="rect">
            <a:avLst/>
          </a:prstGeom>
        </p:spPr>
      </p:pic>
      <p:sp>
        <p:nvSpPr>
          <p:cNvPr id="5" name="Actieknop: Startpagina 4">
            <a:hlinkClick r:id="rId6" action="ppaction://hlinksldjump" highlightClick="1"/>
            <a:extLst>
              <a:ext uri="{FF2B5EF4-FFF2-40B4-BE49-F238E27FC236}">
                <a16:creationId xmlns:a16="http://schemas.microsoft.com/office/drawing/2014/main" id="{44E86704-B32E-5545-0C25-3E7C2EE26A36}"/>
              </a:ext>
            </a:extLst>
          </p:cNvPr>
          <p:cNvSpPr/>
          <p:nvPr/>
        </p:nvSpPr>
        <p:spPr>
          <a:xfrm>
            <a:off x="11242623" y="479685"/>
            <a:ext cx="469692" cy="474689"/>
          </a:xfrm>
          <a:prstGeom prst="actionButtonHome">
            <a:avLst/>
          </a:prstGeom>
        </p:spPr>
        <p:style>
          <a:lnRef idx="2">
            <a:schemeClr val="accent4">
              <a:shade val="15000"/>
            </a:schemeClr>
          </a:lnRef>
          <a:fillRef idx="1">
            <a:schemeClr val="accent4"/>
          </a:fillRef>
          <a:effectRef idx="0">
            <a:schemeClr val="accent4"/>
          </a:effectRef>
          <a:fontRef idx="minor">
            <a:schemeClr val="lt1"/>
          </a:fontRef>
        </p:style>
        <p:txBody>
          <a:bodyPr rtlCol="0" anchor="ctr"/>
          <a:lstStyle/>
          <a:p>
            <a:pPr algn="ctr"/>
            <a:endParaRPr lang="nl-NL"/>
          </a:p>
        </p:txBody>
      </p:sp>
    </p:spTree>
    <p:extLst>
      <p:ext uri="{BB962C8B-B14F-4D97-AF65-F5344CB8AC3E}">
        <p14:creationId xmlns:p14="http://schemas.microsoft.com/office/powerpoint/2010/main" val="2712997735"/>
      </p:ext>
    </p:extLst>
  </p:cSld>
  <p:clrMapOvr>
    <a:masterClrMapping/>
  </p:clrMapOvr>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Ondertitel 1">
            <a:extLst>
              <a:ext uri="{FF2B5EF4-FFF2-40B4-BE49-F238E27FC236}">
                <a16:creationId xmlns:a16="http://schemas.microsoft.com/office/drawing/2014/main" id="{AE08F80B-BF4B-391B-10C6-EBB546C7AF81}"/>
              </a:ext>
            </a:extLst>
          </p:cNvPr>
          <p:cNvSpPr>
            <a:spLocks noGrp="1"/>
          </p:cNvSpPr>
          <p:nvPr>
            <p:ph type="subTitle" idx="1"/>
          </p:nvPr>
        </p:nvSpPr>
        <p:spPr>
          <a:xfrm>
            <a:off x="1423255" y="3611633"/>
            <a:ext cx="6826908" cy="792000"/>
          </a:xfrm>
        </p:spPr>
        <p:txBody>
          <a:bodyPr/>
          <a:lstStyle/>
          <a:p>
            <a:r>
              <a:rPr lang="nl-NL" sz="2000"/>
              <a:t>Makkelijk </a:t>
            </a:r>
            <a:r>
              <a:rPr lang="nl-NL" sz="2000" b="1"/>
              <a:t>online betalingen</a:t>
            </a:r>
            <a:r>
              <a:rPr lang="nl-NL" sz="2000"/>
              <a:t> doen met uw </a:t>
            </a:r>
            <a:r>
              <a:rPr lang="nl-NL" sz="2000" b="1"/>
              <a:t>nieuwe pas</a:t>
            </a:r>
            <a:endParaRPr lang="nl-NL" sz="2000" b="1">
              <a:cs typeface="Arial"/>
            </a:endParaRPr>
          </a:p>
        </p:txBody>
      </p:sp>
      <p:sp>
        <p:nvSpPr>
          <p:cNvPr id="3" name="Titel 2">
            <a:extLst>
              <a:ext uri="{FF2B5EF4-FFF2-40B4-BE49-F238E27FC236}">
                <a16:creationId xmlns:a16="http://schemas.microsoft.com/office/drawing/2014/main" id="{9E0A8988-5C9C-3DC6-2BC4-A6464E97B8CD}"/>
              </a:ext>
            </a:extLst>
          </p:cNvPr>
          <p:cNvSpPr>
            <a:spLocks noGrp="1"/>
          </p:cNvSpPr>
          <p:nvPr>
            <p:ph type="ctrTitle"/>
          </p:nvPr>
        </p:nvSpPr>
        <p:spPr/>
        <p:txBody>
          <a:bodyPr/>
          <a:lstStyle/>
          <a:p>
            <a:r>
              <a:rPr lang="nl-NL"/>
              <a:t>Met vernieuwde betaalpas</a:t>
            </a:r>
          </a:p>
        </p:txBody>
      </p:sp>
      <p:sp>
        <p:nvSpPr>
          <p:cNvPr id="5" name="Actieknop: Startpagina 4">
            <a:hlinkClick r:id="rId2" action="ppaction://hlinksldjump" highlightClick="1"/>
            <a:extLst>
              <a:ext uri="{FF2B5EF4-FFF2-40B4-BE49-F238E27FC236}">
                <a16:creationId xmlns:a16="http://schemas.microsoft.com/office/drawing/2014/main" id="{7BB9A99E-2C8F-041C-034B-EEE05991A17E}"/>
              </a:ext>
            </a:extLst>
          </p:cNvPr>
          <p:cNvSpPr/>
          <p:nvPr/>
        </p:nvSpPr>
        <p:spPr>
          <a:xfrm>
            <a:off x="11242623" y="534649"/>
            <a:ext cx="509666" cy="504669"/>
          </a:xfrm>
          <a:prstGeom prst="actionButtonHome">
            <a:avLst/>
          </a:prstGeom>
        </p:spPr>
        <p:style>
          <a:lnRef idx="2">
            <a:schemeClr val="accent5">
              <a:shade val="15000"/>
            </a:schemeClr>
          </a:lnRef>
          <a:fillRef idx="1">
            <a:schemeClr val="accent5"/>
          </a:fillRef>
          <a:effectRef idx="0">
            <a:schemeClr val="accent5"/>
          </a:effectRef>
          <a:fontRef idx="minor">
            <a:schemeClr val="lt1"/>
          </a:fontRef>
        </p:style>
        <p:txBody>
          <a:bodyPr rtlCol="0" anchor="ctr"/>
          <a:lstStyle/>
          <a:p>
            <a:pPr algn="ctr"/>
            <a:endParaRPr lang="nl-NL"/>
          </a:p>
        </p:txBody>
      </p:sp>
    </p:spTree>
    <p:extLst>
      <p:ext uri="{BB962C8B-B14F-4D97-AF65-F5344CB8AC3E}">
        <p14:creationId xmlns:p14="http://schemas.microsoft.com/office/powerpoint/2010/main" val="2034611846"/>
      </p:ext>
    </p:extLst>
  </p:cSld>
  <p:clrMapOvr>
    <a:masterClrMapping/>
  </p:clrMapOvr>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jdelijke aanduiding voor dianummer 1">
            <a:extLst>
              <a:ext uri="{FF2B5EF4-FFF2-40B4-BE49-F238E27FC236}">
                <a16:creationId xmlns:a16="http://schemas.microsoft.com/office/drawing/2014/main" id="{212169B2-69B4-AD8D-65B0-61FE0E640B1B}"/>
              </a:ext>
            </a:extLst>
          </p:cNvPr>
          <p:cNvSpPr>
            <a:spLocks noGrp="1"/>
          </p:cNvSpPr>
          <p:nvPr>
            <p:ph type="sldNum" sz="quarter" idx="12"/>
          </p:nvPr>
        </p:nvSpPr>
        <p:spPr/>
        <p:txBody>
          <a:bodyPr/>
          <a:lstStyle/>
          <a:p>
            <a:pPr algn="r"/>
            <a:fld id="{D96B53CE-DA57-4586-B1D9-0E4CD3A70BD0}" type="slidenum">
              <a:rPr lang="nl-NL" smtClean="0"/>
              <a:pPr algn="r"/>
              <a:t>26</a:t>
            </a:fld>
            <a:endParaRPr lang="nl-NL"/>
          </a:p>
        </p:txBody>
      </p:sp>
      <p:sp>
        <p:nvSpPr>
          <p:cNvPr id="4" name="Titel 3">
            <a:extLst>
              <a:ext uri="{FF2B5EF4-FFF2-40B4-BE49-F238E27FC236}">
                <a16:creationId xmlns:a16="http://schemas.microsoft.com/office/drawing/2014/main" id="{7D7C9DD0-9361-FEBC-C957-6FE9588B6E1F}"/>
              </a:ext>
            </a:extLst>
          </p:cNvPr>
          <p:cNvSpPr>
            <a:spLocks noGrp="1"/>
          </p:cNvSpPr>
          <p:nvPr>
            <p:ph type="title"/>
          </p:nvPr>
        </p:nvSpPr>
        <p:spPr>
          <a:xfrm>
            <a:off x="711202" y="86551"/>
            <a:ext cx="9201222" cy="1143000"/>
          </a:xfrm>
        </p:spPr>
        <p:txBody>
          <a:bodyPr/>
          <a:lstStyle/>
          <a:p>
            <a:r>
              <a:rPr lang="nl-NL"/>
              <a:t>Met vernieuwde betaalpas: </a:t>
            </a:r>
            <a:r>
              <a:rPr lang="nl-NL">
                <a:solidFill>
                  <a:schemeClr val="accent2"/>
                </a:solidFill>
              </a:rPr>
              <a:t>hoe betaal ik ermee?</a:t>
            </a:r>
          </a:p>
        </p:txBody>
      </p:sp>
      <p:sp>
        <p:nvSpPr>
          <p:cNvPr id="8" name="Tijdelijke aanduiding voor inhoud 2">
            <a:extLst>
              <a:ext uri="{FF2B5EF4-FFF2-40B4-BE49-F238E27FC236}">
                <a16:creationId xmlns:a16="http://schemas.microsoft.com/office/drawing/2014/main" id="{EE04EB6A-6EA4-DF48-9A7F-B7E2EDE0F2CB}"/>
              </a:ext>
            </a:extLst>
          </p:cNvPr>
          <p:cNvSpPr>
            <a:spLocks noGrp="1"/>
          </p:cNvSpPr>
          <p:nvPr>
            <p:ph idx="1"/>
          </p:nvPr>
        </p:nvSpPr>
        <p:spPr>
          <a:xfrm>
            <a:off x="742303" y="1600201"/>
            <a:ext cx="7105299" cy="3186040"/>
          </a:xfrm>
        </p:spPr>
        <p:txBody>
          <a:bodyPr/>
          <a:lstStyle/>
          <a:p>
            <a:pPr marL="0" indent="0">
              <a:buNone/>
            </a:pPr>
            <a:r>
              <a:rPr lang="nl-NL" i="0">
                <a:effectLst/>
              </a:rPr>
              <a:t>De nieuwe pas heeft naast de andere logo’s en de verloopdatum nu ook nummer met </a:t>
            </a:r>
            <a:r>
              <a:rPr lang="nl-NL" b="1" i="0">
                <a:effectLst/>
              </a:rPr>
              <a:t>16 cijfers (4x4) </a:t>
            </a:r>
            <a:r>
              <a:rPr lang="nl-NL" i="0">
                <a:effectLst/>
              </a:rPr>
              <a:t>en een CVC/CVV/Security code    </a:t>
            </a:r>
            <a:r>
              <a:rPr lang="nl-NL" b="1" i="0">
                <a:effectLst/>
              </a:rPr>
              <a:t>(3 cijfers).</a:t>
            </a:r>
            <a:br>
              <a:rPr lang="nl-NL" i="0">
                <a:effectLst/>
              </a:rPr>
            </a:br>
            <a:endParaRPr lang="nl-NL" i="0">
              <a:effectLst/>
            </a:endParaRPr>
          </a:p>
          <a:p>
            <a:pPr marL="0" indent="0">
              <a:buNone/>
            </a:pPr>
            <a:r>
              <a:rPr lang="nl-NL" i="0">
                <a:effectLst/>
              </a:rPr>
              <a:t>Betaalt u met deze pas online? Dan moet u bovenstaande cijfers </a:t>
            </a:r>
            <a:r>
              <a:rPr lang="nl-NL"/>
              <a:t>invoeren</a:t>
            </a:r>
            <a:r>
              <a:rPr lang="nl-NL" i="0">
                <a:effectLst/>
              </a:rPr>
              <a:t> (tenzij u die al hebt geregistreerd voor click </a:t>
            </a:r>
            <a:r>
              <a:rPr lang="nl-NL" i="0" err="1">
                <a:effectLst/>
              </a:rPr>
              <a:t>to</a:t>
            </a:r>
            <a:r>
              <a:rPr lang="nl-NL" i="0">
                <a:effectLst/>
              </a:rPr>
              <a:t> </a:t>
            </a:r>
            <a:r>
              <a:rPr lang="nl-NL" i="0" err="1">
                <a:effectLst/>
              </a:rPr>
              <a:t>pay</a:t>
            </a:r>
            <a:r>
              <a:rPr lang="nl-NL" i="0">
                <a:effectLst/>
              </a:rPr>
              <a:t>,</a:t>
            </a:r>
          </a:p>
          <a:p>
            <a:pPr marL="0" indent="0">
              <a:buNone/>
            </a:pPr>
            <a:r>
              <a:rPr lang="nl-NL" i="0">
                <a:effectLst/>
              </a:rPr>
              <a:t>dit wordt verder toegelicht in hoofdstuk ‘Snelle check-out’).</a:t>
            </a:r>
          </a:p>
          <a:p>
            <a:pPr marL="0" indent="0">
              <a:buNone/>
            </a:pPr>
            <a:endParaRPr lang="nl-NL"/>
          </a:p>
          <a:p>
            <a:pPr marL="0" indent="0">
              <a:buNone/>
            </a:pPr>
            <a:r>
              <a:rPr lang="nl-NL" i="0">
                <a:effectLst/>
              </a:rPr>
              <a:t>Daarna dient u de betaling te bevestigen in uw bank app.  </a:t>
            </a:r>
          </a:p>
          <a:p>
            <a:pPr marL="0" indent="0">
              <a:buNone/>
            </a:pPr>
            <a:endParaRPr lang="nl-NL"/>
          </a:p>
        </p:txBody>
      </p:sp>
      <p:pic>
        <p:nvPicPr>
          <p:cNvPr id="3" name="Afbeelding 2">
            <a:extLst>
              <a:ext uri="{FF2B5EF4-FFF2-40B4-BE49-F238E27FC236}">
                <a16:creationId xmlns:a16="http://schemas.microsoft.com/office/drawing/2014/main" id="{D2E808EE-ABCC-FA93-39CF-95191E64FF3D}"/>
              </a:ext>
            </a:extLst>
          </p:cNvPr>
          <p:cNvPicPr>
            <a:picLocks noChangeAspect="1"/>
          </p:cNvPicPr>
          <p:nvPr/>
        </p:nvPicPr>
        <p:blipFill>
          <a:blip r:embed="rId3"/>
          <a:stretch>
            <a:fillRect/>
          </a:stretch>
        </p:blipFill>
        <p:spPr>
          <a:xfrm>
            <a:off x="6855098" y="3522226"/>
            <a:ext cx="517812" cy="517812"/>
          </a:xfrm>
          <a:prstGeom prst="rect">
            <a:avLst/>
          </a:prstGeom>
        </p:spPr>
      </p:pic>
      <p:sp>
        <p:nvSpPr>
          <p:cNvPr id="5" name="AutoShape 2" descr="Dit zijn de trends in betalen voor 2024 | IkGaStarten">
            <a:extLst>
              <a:ext uri="{FF2B5EF4-FFF2-40B4-BE49-F238E27FC236}">
                <a16:creationId xmlns:a16="http://schemas.microsoft.com/office/drawing/2014/main" id="{C2877F0D-538D-C40B-DF2B-68284473AD5D}"/>
              </a:ext>
            </a:extLst>
          </p:cNvPr>
          <p:cNvSpPr>
            <a:spLocks noChangeAspect="1" noChangeArrowheads="1"/>
          </p:cNvSpPr>
          <p:nvPr/>
        </p:nvSpPr>
        <p:spPr bwMode="auto">
          <a:xfrm>
            <a:off x="5943600" y="3276600"/>
            <a:ext cx="304800" cy="304800"/>
          </a:xfrm>
          <a:prstGeom prst="rect">
            <a:avLst/>
          </a:prstGeom>
          <a:noFill/>
          <a:extLst>
            <a:ext uri="{909E8E84-426E-40DD-AFC4-6F175D3DCCD1}">
              <a14:hiddenFill xmlns:a14="http://schemas.microsoft.com/office/drawing/2010/main">
                <a:solidFill>
                  <a:srgbClr val="FFFFFF"/>
                </a:solidFill>
              </a14:hiddenFill>
            </a:ext>
          </a:extLst>
        </p:spPr>
        <p:txBody>
          <a:bodyPr vert="horz" wrap="square" lIns="91440" tIns="45720" rIns="91440" bIns="45720" numCol="1" anchor="t" anchorCtr="0" compatLnSpc="1">
            <a:prstTxWarp prst="textNoShape">
              <a:avLst/>
            </a:prstTxWarp>
          </a:bodyPr>
          <a:lstStyle/>
          <a:p>
            <a:endParaRPr lang="nl-NL"/>
          </a:p>
        </p:txBody>
      </p:sp>
      <p:pic>
        <p:nvPicPr>
          <p:cNvPr id="1028" name="Picture 4" descr="Dit zijn de trends in betalen voor 2024 | IkGaStarten">
            <a:extLst>
              <a:ext uri="{FF2B5EF4-FFF2-40B4-BE49-F238E27FC236}">
                <a16:creationId xmlns:a16="http://schemas.microsoft.com/office/drawing/2014/main" id="{34222A38-BE8B-21BB-D8EC-584F44F64CC8}"/>
              </a:ext>
            </a:extLst>
          </p:cNvP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7803556" y="2205766"/>
            <a:ext cx="4217735" cy="2632920"/>
          </a:xfrm>
          <a:prstGeom prst="roundRect">
            <a:avLst/>
          </a:prstGeom>
          <a:noFill/>
          <a:extLst>
            <a:ext uri="{909E8E84-426E-40DD-AFC4-6F175D3DCCD1}">
              <a14:hiddenFill xmlns:a14="http://schemas.microsoft.com/office/drawing/2010/main">
                <a:solidFill>
                  <a:srgbClr val="FFFFFF"/>
                </a:solidFill>
              </a14:hiddenFill>
            </a:ext>
          </a:extLst>
        </p:spPr>
      </p:pic>
      <p:sp>
        <p:nvSpPr>
          <p:cNvPr id="6" name="Rechthoek: afgeronde hoeken 5">
            <a:extLst>
              <a:ext uri="{FF2B5EF4-FFF2-40B4-BE49-F238E27FC236}">
                <a16:creationId xmlns:a16="http://schemas.microsoft.com/office/drawing/2014/main" id="{1D993B4B-1FA9-2D4E-F8D9-44F16094E3E2}"/>
              </a:ext>
            </a:extLst>
          </p:cNvPr>
          <p:cNvSpPr/>
          <p:nvPr/>
        </p:nvSpPr>
        <p:spPr>
          <a:xfrm>
            <a:off x="1237294" y="5257799"/>
            <a:ext cx="7092355" cy="988828"/>
          </a:xfrm>
          <a:prstGeom prst="roundRect">
            <a:avLst>
              <a:gd name="adj" fmla="val 35533"/>
            </a:avLst>
          </a:prstGeom>
          <a:solidFill>
            <a:schemeClr val="accent4"/>
          </a:solidFill>
          <a:ln>
            <a:noFill/>
          </a:ln>
        </p:spPr>
        <p:style>
          <a:lnRef idx="0">
            <a:scrgbClr r="0" g="0" b="0"/>
          </a:lnRef>
          <a:fillRef idx="0">
            <a:scrgbClr r="0" g="0" b="0"/>
          </a:fillRef>
          <a:effectRef idx="0">
            <a:scrgbClr r="0" g="0" b="0"/>
          </a:effectRef>
          <a:fontRef idx="minor">
            <a:schemeClr val="lt1"/>
          </a:fontRef>
        </p:style>
        <p:txBody>
          <a:bodyPr lIns="91440" tIns="45720" rIns="91440" bIns="45720" rtlCol="0" anchor="ctr"/>
          <a:lstStyle/>
          <a:p>
            <a:r>
              <a:rPr lang="nl-NL">
                <a:solidFill>
                  <a:schemeClr val="accent2"/>
                </a:solidFill>
              </a:rPr>
              <a:t>Houd deze nummers zoveel mogelijk</a:t>
            </a:r>
            <a:r>
              <a:rPr lang="nl-NL" b="1">
                <a:solidFill>
                  <a:schemeClr val="accent2"/>
                </a:solidFill>
              </a:rPr>
              <a:t> geheim.</a:t>
            </a:r>
            <a:r>
              <a:rPr lang="nl-NL">
                <a:solidFill>
                  <a:schemeClr val="accent2"/>
                </a:solidFill>
              </a:rPr>
              <a:t> Verstrek ze alleen aan een (web)winkel of verkoper die u vertrouwt en die erom vraagt.</a:t>
            </a:r>
          </a:p>
        </p:txBody>
      </p:sp>
      <p:pic>
        <p:nvPicPr>
          <p:cNvPr id="9" name="Graphic 8" descr="Oude sleutel met effen opvulling">
            <a:extLst>
              <a:ext uri="{FF2B5EF4-FFF2-40B4-BE49-F238E27FC236}">
                <a16:creationId xmlns:a16="http://schemas.microsoft.com/office/drawing/2014/main" id="{226EBA7F-A37C-3B39-052F-45356DF20422}"/>
              </a:ext>
            </a:extLst>
          </p:cNvPr>
          <p:cNvPicPr>
            <a:picLocks noChangeAspect="1"/>
          </p:cNvPicPr>
          <p:nvPr/>
        </p:nvPicPr>
        <p:blipFill>
          <a:blip r:embed="rId5">
            <a:extLst>
              <a:ext uri="{96DAC541-7B7A-43D3-8B79-37D633B846F1}">
                <asvg:svgBlip xmlns:asvg="http://schemas.microsoft.com/office/drawing/2016/SVG/main" r:embed="rId6"/>
              </a:ext>
            </a:extLst>
          </a:blip>
          <a:stretch>
            <a:fillRect/>
          </a:stretch>
        </p:blipFill>
        <p:spPr>
          <a:xfrm>
            <a:off x="322894" y="5257799"/>
            <a:ext cx="914400" cy="914400"/>
          </a:xfrm>
          <a:prstGeom prst="rect">
            <a:avLst/>
          </a:prstGeom>
        </p:spPr>
      </p:pic>
    </p:spTree>
    <p:extLst>
      <p:ext uri="{BB962C8B-B14F-4D97-AF65-F5344CB8AC3E}">
        <p14:creationId xmlns:p14="http://schemas.microsoft.com/office/powerpoint/2010/main" val="1633663962"/>
      </p:ext>
    </p:extLst>
  </p:cSld>
  <p:clrMapOvr>
    <a:masterClrMapping/>
  </p:clrMapOvr>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Ondertitel 1">
            <a:extLst>
              <a:ext uri="{FF2B5EF4-FFF2-40B4-BE49-F238E27FC236}">
                <a16:creationId xmlns:a16="http://schemas.microsoft.com/office/drawing/2014/main" id="{AE08F80B-BF4B-391B-10C6-EBB546C7AF81}"/>
              </a:ext>
            </a:extLst>
          </p:cNvPr>
          <p:cNvSpPr>
            <a:spLocks noGrp="1"/>
          </p:cNvSpPr>
          <p:nvPr>
            <p:ph type="subTitle" idx="1"/>
          </p:nvPr>
        </p:nvSpPr>
        <p:spPr>
          <a:xfrm>
            <a:off x="1415479" y="3728266"/>
            <a:ext cx="5956051" cy="792000"/>
          </a:xfrm>
        </p:spPr>
        <p:txBody>
          <a:bodyPr/>
          <a:lstStyle/>
          <a:p>
            <a:r>
              <a:rPr lang="nl-NL" sz="2000"/>
              <a:t>Sneller en makkelijker </a:t>
            </a:r>
            <a:r>
              <a:rPr lang="nl-NL" sz="2000" b="1"/>
              <a:t>online bestellen</a:t>
            </a:r>
            <a:r>
              <a:rPr lang="nl-NL" sz="2000"/>
              <a:t> en </a:t>
            </a:r>
            <a:r>
              <a:rPr lang="nl-NL" sz="2000" b="1"/>
              <a:t>betalen</a:t>
            </a:r>
            <a:endParaRPr lang="nl-NL" sz="2000" b="1">
              <a:cs typeface="Arial"/>
            </a:endParaRPr>
          </a:p>
        </p:txBody>
      </p:sp>
      <p:sp>
        <p:nvSpPr>
          <p:cNvPr id="3" name="Titel 2">
            <a:extLst>
              <a:ext uri="{FF2B5EF4-FFF2-40B4-BE49-F238E27FC236}">
                <a16:creationId xmlns:a16="http://schemas.microsoft.com/office/drawing/2014/main" id="{9E0A8988-5C9C-3DC6-2BC4-A6464E97B8CD}"/>
              </a:ext>
            </a:extLst>
          </p:cNvPr>
          <p:cNvSpPr>
            <a:spLocks noGrp="1"/>
          </p:cNvSpPr>
          <p:nvPr>
            <p:ph type="ctrTitle"/>
          </p:nvPr>
        </p:nvSpPr>
        <p:spPr/>
        <p:txBody>
          <a:bodyPr/>
          <a:lstStyle/>
          <a:p>
            <a:r>
              <a:rPr lang="nl-NL"/>
              <a:t>Snelle check-outs</a:t>
            </a:r>
          </a:p>
        </p:txBody>
      </p:sp>
      <p:sp>
        <p:nvSpPr>
          <p:cNvPr id="4" name="Actieknop: Startpagina 3">
            <a:hlinkClick r:id="rId2" action="ppaction://hlinksldjump" highlightClick="1"/>
            <a:extLst>
              <a:ext uri="{FF2B5EF4-FFF2-40B4-BE49-F238E27FC236}">
                <a16:creationId xmlns:a16="http://schemas.microsoft.com/office/drawing/2014/main" id="{2E20B88A-EC68-E216-82A2-57951A610AA2}"/>
              </a:ext>
            </a:extLst>
          </p:cNvPr>
          <p:cNvSpPr/>
          <p:nvPr/>
        </p:nvSpPr>
        <p:spPr>
          <a:xfrm>
            <a:off x="11242623" y="534649"/>
            <a:ext cx="509666" cy="504669"/>
          </a:xfrm>
          <a:prstGeom prst="actionButtonHome">
            <a:avLst/>
          </a:prstGeom>
        </p:spPr>
        <p:style>
          <a:lnRef idx="2">
            <a:schemeClr val="accent5">
              <a:shade val="15000"/>
            </a:schemeClr>
          </a:lnRef>
          <a:fillRef idx="1">
            <a:schemeClr val="accent5"/>
          </a:fillRef>
          <a:effectRef idx="0">
            <a:schemeClr val="accent5"/>
          </a:effectRef>
          <a:fontRef idx="minor">
            <a:schemeClr val="lt1"/>
          </a:fontRef>
        </p:style>
        <p:txBody>
          <a:bodyPr rtlCol="0" anchor="ctr"/>
          <a:lstStyle/>
          <a:p>
            <a:pPr algn="ctr"/>
            <a:endParaRPr lang="nl-NL"/>
          </a:p>
        </p:txBody>
      </p:sp>
    </p:spTree>
    <p:extLst>
      <p:ext uri="{BB962C8B-B14F-4D97-AF65-F5344CB8AC3E}">
        <p14:creationId xmlns:p14="http://schemas.microsoft.com/office/powerpoint/2010/main" val="271625897"/>
      </p:ext>
    </p:extLst>
  </p:cSld>
  <p:clrMapOvr>
    <a:masterClrMapping/>
  </p:clrMapOvr>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jdelijke aanduiding voor dianummer 1">
            <a:extLst>
              <a:ext uri="{FF2B5EF4-FFF2-40B4-BE49-F238E27FC236}">
                <a16:creationId xmlns:a16="http://schemas.microsoft.com/office/drawing/2014/main" id="{212169B2-69B4-AD8D-65B0-61FE0E640B1B}"/>
              </a:ext>
            </a:extLst>
          </p:cNvPr>
          <p:cNvSpPr>
            <a:spLocks noGrp="1"/>
          </p:cNvSpPr>
          <p:nvPr>
            <p:ph type="sldNum" sz="quarter" idx="12"/>
          </p:nvPr>
        </p:nvSpPr>
        <p:spPr/>
        <p:txBody>
          <a:bodyPr/>
          <a:lstStyle/>
          <a:p>
            <a:pPr algn="r"/>
            <a:fld id="{D96B53CE-DA57-4586-B1D9-0E4CD3A70BD0}" type="slidenum">
              <a:rPr lang="nl-NL" smtClean="0"/>
              <a:pPr algn="r"/>
              <a:t>28</a:t>
            </a:fld>
            <a:endParaRPr lang="nl-NL"/>
          </a:p>
        </p:txBody>
      </p:sp>
      <p:sp>
        <p:nvSpPr>
          <p:cNvPr id="4" name="Titel 3">
            <a:extLst>
              <a:ext uri="{FF2B5EF4-FFF2-40B4-BE49-F238E27FC236}">
                <a16:creationId xmlns:a16="http://schemas.microsoft.com/office/drawing/2014/main" id="{7D7C9DD0-9361-FEBC-C957-6FE9588B6E1F}"/>
              </a:ext>
            </a:extLst>
          </p:cNvPr>
          <p:cNvSpPr>
            <a:spLocks noGrp="1"/>
          </p:cNvSpPr>
          <p:nvPr>
            <p:ph type="title"/>
          </p:nvPr>
        </p:nvSpPr>
        <p:spPr>
          <a:xfrm>
            <a:off x="711202" y="86551"/>
            <a:ext cx="9201222" cy="1143000"/>
          </a:xfrm>
        </p:spPr>
        <p:txBody>
          <a:bodyPr/>
          <a:lstStyle/>
          <a:p>
            <a:r>
              <a:rPr lang="nl-NL"/>
              <a:t>De snelle check-out: </a:t>
            </a:r>
            <a:r>
              <a:rPr lang="nl-NL">
                <a:solidFill>
                  <a:schemeClr val="accent2"/>
                </a:solidFill>
              </a:rPr>
              <a:t>wat is het en wat heb ik eraan?</a:t>
            </a:r>
          </a:p>
        </p:txBody>
      </p:sp>
      <p:sp>
        <p:nvSpPr>
          <p:cNvPr id="8" name="Tijdelijke aanduiding voor inhoud 2">
            <a:extLst>
              <a:ext uri="{FF2B5EF4-FFF2-40B4-BE49-F238E27FC236}">
                <a16:creationId xmlns:a16="http://schemas.microsoft.com/office/drawing/2014/main" id="{EE04EB6A-6EA4-DF48-9A7F-B7E2EDE0F2CB}"/>
              </a:ext>
            </a:extLst>
          </p:cNvPr>
          <p:cNvSpPr>
            <a:spLocks noGrp="1"/>
          </p:cNvSpPr>
          <p:nvPr>
            <p:ph idx="1"/>
          </p:nvPr>
        </p:nvSpPr>
        <p:spPr>
          <a:xfrm>
            <a:off x="711201" y="1600201"/>
            <a:ext cx="6899421" cy="4525963"/>
          </a:xfrm>
        </p:spPr>
        <p:txBody>
          <a:bodyPr vert="horz" lIns="0" tIns="45720" rIns="0" bIns="45720" rtlCol="0" anchor="t">
            <a:noAutofit/>
          </a:bodyPr>
          <a:lstStyle/>
          <a:p>
            <a:pPr marL="0" indent="0">
              <a:buNone/>
            </a:pPr>
            <a:r>
              <a:rPr lang="nl-NL"/>
              <a:t>Een snelle check-out is een proces bij online winkelen dat het </a:t>
            </a:r>
            <a:r>
              <a:rPr lang="nl-NL" b="1"/>
              <a:t>afrekenen vereenvoudigt en versnelt</a:t>
            </a:r>
            <a:r>
              <a:rPr lang="nl-NL"/>
              <a:t>. Het helpt om aankopen sneller te voltooien. U registreert eenmalig gegevens:</a:t>
            </a:r>
          </a:p>
          <a:p>
            <a:pPr marL="0" indent="0">
              <a:buNone/>
            </a:pPr>
            <a:endParaRPr lang="nl-NL"/>
          </a:p>
          <a:p>
            <a:pPr marL="388620" indent="-388620">
              <a:buFontTx/>
              <a:buChar char="-"/>
            </a:pPr>
            <a:r>
              <a:rPr lang="nl-NL"/>
              <a:t>De betaalmethode </a:t>
            </a:r>
            <a:endParaRPr lang="nl-NL">
              <a:cs typeface="Arial"/>
            </a:endParaRPr>
          </a:p>
          <a:p>
            <a:pPr marL="388620" indent="-388620">
              <a:buFontTx/>
              <a:buChar char="-"/>
            </a:pPr>
            <a:r>
              <a:rPr lang="nl-NL"/>
              <a:t>Verzendgegevens </a:t>
            </a:r>
            <a:endParaRPr lang="nl-NL">
              <a:cs typeface="Arial"/>
            </a:endParaRPr>
          </a:p>
          <a:p>
            <a:pPr marL="388620" indent="-388620">
              <a:buFontTx/>
              <a:buChar char="-"/>
            </a:pPr>
            <a:endParaRPr lang="nl-NL">
              <a:solidFill>
                <a:schemeClr val="accent2"/>
              </a:solidFill>
              <a:cs typeface="Arial" panose="020B0604020202020204"/>
            </a:endParaRPr>
          </a:p>
          <a:p>
            <a:pPr marL="0" indent="0">
              <a:buNone/>
            </a:pPr>
            <a:r>
              <a:rPr lang="nl-NL">
                <a:solidFill>
                  <a:schemeClr val="accent2"/>
                </a:solidFill>
              </a:rPr>
              <a:t>Er zijn verschillende betaalmethodes, zoals Click </a:t>
            </a:r>
            <a:r>
              <a:rPr lang="nl-NL" err="1">
                <a:solidFill>
                  <a:schemeClr val="accent2"/>
                </a:solidFill>
              </a:rPr>
              <a:t>to</a:t>
            </a:r>
            <a:r>
              <a:rPr lang="nl-NL">
                <a:solidFill>
                  <a:schemeClr val="accent2"/>
                </a:solidFill>
              </a:rPr>
              <a:t> </a:t>
            </a:r>
            <a:r>
              <a:rPr lang="nl-NL" err="1">
                <a:solidFill>
                  <a:schemeClr val="accent2"/>
                </a:solidFill>
              </a:rPr>
              <a:t>Pay</a:t>
            </a:r>
            <a:r>
              <a:rPr lang="nl-NL">
                <a:solidFill>
                  <a:schemeClr val="accent2"/>
                </a:solidFill>
              </a:rPr>
              <a:t> en het nieuwe </a:t>
            </a:r>
            <a:r>
              <a:rPr lang="nl-NL" err="1">
                <a:solidFill>
                  <a:schemeClr val="accent2"/>
                </a:solidFill>
              </a:rPr>
              <a:t>iDEAL</a:t>
            </a:r>
            <a:r>
              <a:rPr lang="nl-NL">
                <a:solidFill>
                  <a:schemeClr val="accent2"/>
                </a:solidFill>
              </a:rPr>
              <a:t>, die het online afrekenen sneller en makkelijker maken. Het nieuwe </a:t>
            </a:r>
            <a:r>
              <a:rPr lang="nl-NL" err="1">
                <a:solidFill>
                  <a:schemeClr val="accent2"/>
                </a:solidFill>
              </a:rPr>
              <a:t>iDEAL</a:t>
            </a:r>
            <a:r>
              <a:rPr lang="nl-NL">
                <a:solidFill>
                  <a:schemeClr val="accent2"/>
                </a:solidFill>
              </a:rPr>
              <a:t> leggen we hierna uit. </a:t>
            </a:r>
          </a:p>
          <a:p>
            <a:pPr marL="0" indent="0">
              <a:buNone/>
            </a:pPr>
            <a:endParaRPr lang="nl-NL" b="1" i="1">
              <a:solidFill>
                <a:schemeClr val="tx1"/>
              </a:solidFill>
              <a:effectLst/>
              <a:latin typeface="+mj-lt"/>
            </a:endParaRPr>
          </a:p>
          <a:p>
            <a:pPr marL="0" indent="0">
              <a:buNone/>
            </a:pPr>
            <a:endParaRPr lang="nl-NL" b="1" i="1">
              <a:solidFill>
                <a:schemeClr val="tx1"/>
              </a:solidFill>
              <a:effectLst/>
              <a:latin typeface="+mj-lt"/>
            </a:endParaRPr>
          </a:p>
        </p:txBody>
      </p:sp>
      <p:pic>
        <p:nvPicPr>
          <p:cNvPr id="4100" name="Picture 4" descr="iDEAL 2.0 - Express Checkout - One-click betalingen - MultiSafepay">
            <a:extLst>
              <a:ext uri="{FF2B5EF4-FFF2-40B4-BE49-F238E27FC236}">
                <a16:creationId xmlns:a16="http://schemas.microsoft.com/office/drawing/2014/main" id="{9789C0C8-14FC-5D3F-2A26-48A158B96A98}"/>
              </a:ext>
            </a:extLst>
          </p:cNvPr>
          <p:cNvPicPr>
            <a:picLocks noChangeAspect="1" noChangeArrowheads="1"/>
          </p:cNvPicPr>
          <p:nvPr/>
        </p:nvPicPr>
        <p:blipFill>
          <a:blip r:embed="rId3" cstate="print">
            <a:extLst>
              <a:ext uri="{28A0092B-C50C-407E-A947-70E740481C1C}">
                <a14:useLocalDpi xmlns:a14="http://schemas.microsoft.com/office/drawing/2010/main" val="0"/>
              </a:ext>
            </a:extLst>
          </a:blip>
          <a:srcRect/>
          <a:stretch>
            <a:fillRect/>
          </a:stretch>
        </p:blipFill>
        <p:spPr bwMode="auto">
          <a:xfrm>
            <a:off x="6822832" y="2256186"/>
            <a:ext cx="4476116" cy="4601814"/>
          </a:xfrm>
          <a:prstGeom prst="rect">
            <a:avLst/>
          </a:prstGeom>
          <a:noFill/>
          <a:extLst>
            <a:ext uri="{909E8E84-426E-40DD-AFC4-6F175D3DCCD1}">
              <a14:hiddenFill xmlns:a14="http://schemas.microsoft.com/office/drawing/2010/main">
                <a:solidFill>
                  <a:srgbClr val="FFFFFF"/>
                </a:solidFill>
              </a14:hiddenFill>
            </a:ext>
          </a:extLst>
        </p:spPr>
      </p:pic>
      <p:pic>
        <p:nvPicPr>
          <p:cNvPr id="3" name="Afbeelding 2">
            <a:extLst>
              <a:ext uri="{FF2B5EF4-FFF2-40B4-BE49-F238E27FC236}">
                <a16:creationId xmlns:a16="http://schemas.microsoft.com/office/drawing/2014/main" id="{93FDD9B9-4F8F-A21B-FDCF-16B3A1799765}"/>
              </a:ext>
            </a:extLst>
          </p:cNvPr>
          <p:cNvPicPr>
            <a:picLocks noChangeAspect="1"/>
          </p:cNvPicPr>
          <p:nvPr/>
        </p:nvPicPr>
        <p:blipFill>
          <a:blip r:embed="rId4"/>
          <a:stretch>
            <a:fillRect/>
          </a:stretch>
        </p:blipFill>
        <p:spPr>
          <a:xfrm>
            <a:off x="5578188" y="3863182"/>
            <a:ext cx="517812" cy="517812"/>
          </a:xfrm>
          <a:prstGeom prst="rect">
            <a:avLst/>
          </a:prstGeom>
        </p:spPr>
      </p:pic>
    </p:spTree>
    <p:extLst>
      <p:ext uri="{BB962C8B-B14F-4D97-AF65-F5344CB8AC3E}">
        <p14:creationId xmlns:p14="http://schemas.microsoft.com/office/powerpoint/2010/main" val="2639966586"/>
      </p:ext>
    </p:extLst>
  </p:cSld>
  <p:clrMapOvr>
    <a:masterClrMapping/>
  </p:clrMapOvr>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Ondertitel 1">
            <a:extLst>
              <a:ext uri="{FF2B5EF4-FFF2-40B4-BE49-F238E27FC236}">
                <a16:creationId xmlns:a16="http://schemas.microsoft.com/office/drawing/2014/main" id="{AE08F80B-BF4B-391B-10C6-EBB546C7AF81}"/>
              </a:ext>
            </a:extLst>
          </p:cNvPr>
          <p:cNvSpPr>
            <a:spLocks noGrp="1"/>
          </p:cNvSpPr>
          <p:nvPr>
            <p:ph type="subTitle" idx="1"/>
          </p:nvPr>
        </p:nvSpPr>
        <p:spPr>
          <a:xfrm>
            <a:off x="1423255" y="3471674"/>
            <a:ext cx="5396215" cy="792000"/>
          </a:xfrm>
        </p:spPr>
        <p:txBody>
          <a:bodyPr/>
          <a:lstStyle/>
          <a:p>
            <a:r>
              <a:rPr lang="nl-NL" sz="2000"/>
              <a:t>Het nieuwe </a:t>
            </a:r>
            <a:r>
              <a:rPr lang="nl-NL" sz="2000" err="1"/>
              <a:t>iDEAL</a:t>
            </a:r>
            <a:endParaRPr lang="nl-NL" sz="2000"/>
          </a:p>
        </p:txBody>
      </p:sp>
      <p:sp>
        <p:nvSpPr>
          <p:cNvPr id="3" name="Titel 2">
            <a:extLst>
              <a:ext uri="{FF2B5EF4-FFF2-40B4-BE49-F238E27FC236}">
                <a16:creationId xmlns:a16="http://schemas.microsoft.com/office/drawing/2014/main" id="{9E0A8988-5C9C-3DC6-2BC4-A6464E97B8CD}"/>
              </a:ext>
            </a:extLst>
          </p:cNvPr>
          <p:cNvSpPr>
            <a:spLocks noGrp="1"/>
          </p:cNvSpPr>
          <p:nvPr>
            <p:ph type="ctrTitle"/>
          </p:nvPr>
        </p:nvSpPr>
        <p:spPr/>
        <p:txBody>
          <a:bodyPr/>
          <a:lstStyle/>
          <a:p>
            <a:r>
              <a:rPr lang="nl-NL"/>
              <a:t>Betalen met </a:t>
            </a:r>
            <a:r>
              <a:rPr lang="nl-NL" err="1"/>
              <a:t>iDEAL</a:t>
            </a:r>
            <a:endParaRPr lang="nl-NL"/>
          </a:p>
        </p:txBody>
      </p:sp>
      <p:grpSp>
        <p:nvGrpSpPr>
          <p:cNvPr id="4" name="Groep 3">
            <a:extLst>
              <a:ext uri="{FF2B5EF4-FFF2-40B4-BE49-F238E27FC236}">
                <a16:creationId xmlns:a16="http://schemas.microsoft.com/office/drawing/2014/main" id="{CDFB4F5F-C1DE-B5FE-4502-F252BC1EF4AD}"/>
              </a:ext>
            </a:extLst>
          </p:cNvPr>
          <p:cNvGrpSpPr/>
          <p:nvPr/>
        </p:nvGrpSpPr>
        <p:grpSpPr>
          <a:xfrm>
            <a:off x="7175500" y="2242235"/>
            <a:ext cx="2432524" cy="2015440"/>
            <a:chOff x="8305800" y="4084682"/>
            <a:chExt cx="1837210" cy="1627229"/>
          </a:xfrm>
        </p:grpSpPr>
        <p:sp>
          <p:nvSpPr>
            <p:cNvPr id="5" name="Rechthoek: afgeronde hoeken 4">
              <a:extLst>
                <a:ext uri="{FF2B5EF4-FFF2-40B4-BE49-F238E27FC236}">
                  <a16:creationId xmlns:a16="http://schemas.microsoft.com/office/drawing/2014/main" id="{DF77A765-20C6-F85C-B72F-DB070F718D17}"/>
                </a:ext>
              </a:extLst>
            </p:cNvPr>
            <p:cNvSpPr/>
            <p:nvPr/>
          </p:nvSpPr>
          <p:spPr>
            <a:xfrm>
              <a:off x="8305800" y="4199743"/>
              <a:ext cx="1814112" cy="1512168"/>
            </a:xfrm>
            <a:prstGeom prst="roundRect">
              <a:avLst/>
            </a:prstGeom>
            <a:solidFill>
              <a:schemeClr val="bg1"/>
            </a:solidFill>
            <a:ln>
              <a:solidFill>
                <a:schemeClr val="accent3"/>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nl-NL"/>
            </a:p>
          </p:txBody>
        </p:sp>
        <p:sp>
          <p:nvSpPr>
            <p:cNvPr id="6" name="Tekstvak 5">
              <a:extLst>
                <a:ext uri="{FF2B5EF4-FFF2-40B4-BE49-F238E27FC236}">
                  <a16:creationId xmlns:a16="http://schemas.microsoft.com/office/drawing/2014/main" id="{FA97EE9F-FAE1-A16D-371D-0B2E01D6D0EB}"/>
                </a:ext>
              </a:extLst>
            </p:cNvPr>
            <p:cNvSpPr txBox="1"/>
            <p:nvPr/>
          </p:nvSpPr>
          <p:spPr>
            <a:xfrm>
              <a:off x="8341747" y="5287856"/>
              <a:ext cx="1801263" cy="307777"/>
            </a:xfrm>
            <a:prstGeom prst="rect">
              <a:avLst/>
            </a:prstGeom>
            <a:noFill/>
          </p:spPr>
          <p:txBody>
            <a:bodyPr wrap="square" rtlCol="0">
              <a:spAutoFit/>
            </a:bodyPr>
            <a:lstStyle/>
            <a:p>
              <a:pPr algn="ctr"/>
              <a:r>
                <a:rPr lang="nl-NL" sz="1400"/>
                <a:t>Betalen met iDEAL</a:t>
              </a:r>
            </a:p>
          </p:txBody>
        </p:sp>
        <p:pic>
          <p:nvPicPr>
            <p:cNvPr id="7" name="Afbeelding 6" descr="Afbeelding met Graphics, schermopname, Lettertype, logo&#10;&#10;Automatisch gegenereerde beschrijving">
              <a:extLst>
                <a:ext uri="{FF2B5EF4-FFF2-40B4-BE49-F238E27FC236}">
                  <a16:creationId xmlns:a16="http://schemas.microsoft.com/office/drawing/2014/main" id="{4D9EC337-4A0F-D45A-BC77-811D60F5744A}"/>
                </a:ext>
              </a:extLst>
            </p:cNvPr>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a:off x="8522378" y="4084682"/>
              <a:ext cx="1440000" cy="1440000"/>
            </a:xfrm>
            <a:prstGeom prst="rect">
              <a:avLst/>
            </a:prstGeom>
          </p:spPr>
        </p:pic>
      </p:grpSp>
      <p:sp>
        <p:nvSpPr>
          <p:cNvPr id="8" name="Actieknop: Startpagina 7">
            <a:hlinkClick r:id="rId3" action="ppaction://hlinksldjump" highlightClick="1"/>
            <a:extLst>
              <a:ext uri="{FF2B5EF4-FFF2-40B4-BE49-F238E27FC236}">
                <a16:creationId xmlns:a16="http://schemas.microsoft.com/office/drawing/2014/main" id="{FA64D525-91CE-643F-ADC5-0362824D108D}"/>
              </a:ext>
            </a:extLst>
          </p:cNvPr>
          <p:cNvSpPr/>
          <p:nvPr/>
        </p:nvSpPr>
        <p:spPr>
          <a:xfrm>
            <a:off x="11242623" y="534649"/>
            <a:ext cx="509666" cy="504669"/>
          </a:xfrm>
          <a:prstGeom prst="actionButtonHome">
            <a:avLst/>
          </a:prstGeom>
        </p:spPr>
        <p:style>
          <a:lnRef idx="2">
            <a:schemeClr val="accent5">
              <a:shade val="15000"/>
            </a:schemeClr>
          </a:lnRef>
          <a:fillRef idx="1">
            <a:schemeClr val="accent5"/>
          </a:fillRef>
          <a:effectRef idx="0">
            <a:schemeClr val="accent5"/>
          </a:effectRef>
          <a:fontRef idx="minor">
            <a:schemeClr val="lt1"/>
          </a:fontRef>
        </p:style>
        <p:txBody>
          <a:bodyPr rtlCol="0" anchor="ctr"/>
          <a:lstStyle/>
          <a:p>
            <a:pPr algn="ctr"/>
            <a:endParaRPr lang="nl-NL"/>
          </a:p>
        </p:txBody>
      </p:sp>
    </p:spTree>
    <p:extLst>
      <p:ext uri="{BB962C8B-B14F-4D97-AF65-F5344CB8AC3E}">
        <p14:creationId xmlns:p14="http://schemas.microsoft.com/office/powerpoint/2010/main" val="2354331116"/>
      </p:ext>
    </p:extLst>
  </p:cSld>
  <p:clrMapOvr>
    <a:masterClrMapping/>
  </p:clrMapOvr>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Rechthoek: afgeronde hoeken 2">
            <a:extLst>
              <a:ext uri="{FF2B5EF4-FFF2-40B4-BE49-F238E27FC236}">
                <a16:creationId xmlns:a16="http://schemas.microsoft.com/office/drawing/2014/main" id="{390C0A62-6F22-8423-6FF5-4ADBE679E8A7}"/>
              </a:ext>
            </a:extLst>
          </p:cNvPr>
          <p:cNvSpPr/>
          <p:nvPr/>
        </p:nvSpPr>
        <p:spPr>
          <a:xfrm>
            <a:off x="-1166305" y="4694829"/>
            <a:ext cx="8972824" cy="2076619"/>
          </a:xfrm>
          <a:prstGeom prst="roundRect">
            <a:avLst>
              <a:gd name="adj" fmla="val 35533"/>
            </a:avLst>
          </a:prstGeom>
          <a:solidFill>
            <a:schemeClr val="accent4"/>
          </a:solidFill>
          <a:ln>
            <a:noFill/>
          </a:ln>
        </p:spPr>
        <p:style>
          <a:lnRef idx="0">
            <a:scrgbClr r="0" g="0" b="0"/>
          </a:lnRef>
          <a:fillRef idx="0">
            <a:scrgbClr r="0" g="0" b="0"/>
          </a:fillRef>
          <a:effectRef idx="0">
            <a:scrgbClr r="0" g="0" b="0"/>
          </a:effectRef>
          <a:fontRef idx="minor">
            <a:schemeClr val="lt1"/>
          </a:fontRef>
        </p:style>
        <p:txBody>
          <a:bodyPr rtlCol="0" anchor="ctr"/>
          <a:lstStyle/>
          <a:p>
            <a:pPr marL="0" indent="0">
              <a:buNone/>
            </a:pPr>
            <a:endParaRPr lang="nl-NL"/>
          </a:p>
        </p:txBody>
      </p:sp>
      <p:sp>
        <p:nvSpPr>
          <p:cNvPr id="2" name="Tijdelijke aanduiding voor dianummer 1">
            <a:extLst>
              <a:ext uri="{FF2B5EF4-FFF2-40B4-BE49-F238E27FC236}">
                <a16:creationId xmlns:a16="http://schemas.microsoft.com/office/drawing/2014/main" id="{212169B2-69B4-AD8D-65B0-61FE0E640B1B}"/>
              </a:ext>
            </a:extLst>
          </p:cNvPr>
          <p:cNvSpPr>
            <a:spLocks noGrp="1"/>
          </p:cNvSpPr>
          <p:nvPr>
            <p:ph type="sldNum" sz="quarter" idx="12"/>
          </p:nvPr>
        </p:nvSpPr>
        <p:spPr/>
        <p:txBody>
          <a:bodyPr/>
          <a:lstStyle/>
          <a:p>
            <a:pPr algn="r"/>
            <a:fld id="{D96B53CE-DA57-4586-B1D9-0E4CD3A70BD0}" type="slidenum">
              <a:rPr lang="nl-NL" smtClean="0"/>
              <a:pPr algn="r"/>
              <a:t>30</a:t>
            </a:fld>
            <a:endParaRPr lang="nl-NL"/>
          </a:p>
        </p:txBody>
      </p:sp>
      <p:sp>
        <p:nvSpPr>
          <p:cNvPr id="4" name="Titel 3">
            <a:extLst>
              <a:ext uri="{FF2B5EF4-FFF2-40B4-BE49-F238E27FC236}">
                <a16:creationId xmlns:a16="http://schemas.microsoft.com/office/drawing/2014/main" id="{7D7C9DD0-9361-FEBC-C957-6FE9588B6E1F}"/>
              </a:ext>
            </a:extLst>
          </p:cNvPr>
          <p:cNvSpPr>
            <a:spLocks noGrp="1"/>
          </p:cNvSpPr>
          <p:nvPr>
            <p:ph type="title"/>
          </p:nvPr>
        </p:nvSpPr>
        <p:spPr>
          <a:xfrm>
            <a:off x="711202" y="86551"/>
            <a:ext cx="9224368" cy="1143000"/>
          </a:xfrm>
        </p:spPr>
        <p:txBody>
          <a:bodyPr/>
          <a:lstStyle/>
          <a:p>
            <a:r>
              <a:rPr lang="nl-NL"/>
              <a:t>Betalen met iDEAL: </a:t>
            </a:r>
            <a:r>
              <a:rPr lang="nl-NL">
                <a:solidFill>
                  <a:schemeClr val="accent2"/>
                </a:solidFill>
              </a:rPr>
              <a:t>hoe zat het ook alweer en wat is er nieuw?</a:t>
            </a:r>
          </a:p>
        </p:txBody>
      </p:sp>
      <p:sp>
        <p:nvSpPr>
          <p:cNvPr id="8" name="Tijdelijke aanduiding voor inhoud 2">
            <a:extLst>
              <a:ext uri="{FF2B5EF4-FFF2-40B4-BE49-F238E27FC236}">
                <a16:creationId xmlns:a16="http://schemas.microsoft.com/office/drawing/2014/main" id="{EE04EB6A-6EA4-DF48-9A7F-B7E2EDE0F2CB}"/>
              </a:ext>
            </a:extLst>
          </p:cNvPr>
          <p:cNvSpPr>
            <a:spLocks noGrp="1"/>
          </p:cNvSpPr>
          <p:nvPr>
            <p:ph idx="1"/>
          </p:nvPr>
        </p:nvSpPr>
        <p:spPr>
          <a:xfrm>
            <a:off x="747201" y="1713556"/>
            <a:ext cx="7987456" cy="2797363"/>
          </a:xfrm>
        </p:spPr>
        <p:txBody>
          <a:bodyPr vert="horz" lIns="0" tIns="45720" rIns="0" bIns="45720" rtlCol="0" anchor="t">
            <a:noAutofit/>
          </a:bodyPr>
          <a:lstStyle/>
          <a:p>
            <a:pPr marL="0" indent="0">
              <a:buNone/>
            </a:pPr>
            <a:r>
              <a:rPr lang="nl-NL" b="1" err="1">
                <a:solidFill>
                  <a:srgbClr val="E52E70"/>
                </a:solidFill>
                <a:latin typeface="+mj-lt"/>
              </a:rPr>
              <a:t>iDEAL</a:t>
            </a:r>
            <a:r>
              <a:rPr lang="nl-NL">
                <a:latin typeface="+mj-lt"/>
              </a:rPr>
              <a:t> is een </a:t>
            </a:r>
            <a:r>
              <a:rPr lang="nl-NL" b="1">
                <a:solidFill>
                  <a:srgbClr val="E52E70"/>
                </a:solidFill>
                <a:latin typeface="+mj-lt"/>
              </a:rPr>
              <a:t>online betaalmiddel</a:t>
            </a:r>
            <a:r>
              <a:rPr lang="nl-NL">
                <a:latin typeface="+mj-lt"/>
              </a:rPr>
              <a:t>, waarmee u kunt betalen via uw bank. </a:t>
            </a:r>
          </a:p>
          <a:p>
            <a:pPr marL="0" indent="0">
              <a:buNone/>
            </a:pPr>
            <a:r>
              <a:rPr lang="nl-NL">
                <a:latin typeface="+mj-lt"/>
              </a:rPr>
              <a:t>Als u in de online winkel kiest voor betalen met </a:t>
            </a:r>
            <a:r>
              <a:rPr lang="nl-NL" err="1">
                <a:latin typeface="+mj-lt"/>
              </a:rPr>
              <a:t>iDEAL</a:t>
            </a:r>
            <a:r>
              <a:rPr lang="nl-NL">
                <a:latin typeface="+mj-lt"/>
              </a:rPr>
              <a:t>, kiest u hierna uw bank en gaat u vanzelf naar internet bankieren of uw bank app. </a:t>
            </a:r>
            <a:endParaRPr lang="nl-NL">
              <a:latin typeface="+mj-lt"/>
              <a:cs typeface="Arial"/>
            </a:endParaRPr>
          </a:p>
          <a:p>
            <a:pPr marL="0" indent="0">
              <a:buNone/>
            </a:pPr>
            <a:r>
              <a:rPr lang="nl-NL">
                <a:latin typeface="+mj-lt"/>
              </a:rPr>
              <a:t>Daar staat de betaling ingevuld voor u klaar. </a:t>
            </a:r>
            <a:endParaRPr lang="nl-NL">
              <a:latin typeface="+mj-lt"/>
              <a:cs typeface="Arial"/>
            </a:endParaRPr>
          </a:p>
          <a:p>
            <a:pPr marL="0" indent="0">
              <a:buNone/>
            </a:pPr>
            <a:r>
              <a:rPr lang="nl-NL">
                <a:latin typeface="+mj-lt"/>
              </a:rPr>
              <a:t>U moet de betaling nog wel </a:t>
            </a:r>
            <a:r>
              <a:rPr lang="nl-NL" b="1">
                <a:latin typeface="+mj-lt"/>
              </a:rPr>
              <a:t>controleren en bevestigen.</a:t>
            </a:r>
            <a:endParaRPr lang="nl-NL" b="1">
              <a:latin typeface="+mj-lt"/>
              <a:cs typeface="Arial"/>
            </a:endParaRPr>
          </a:p>
          <a:p>
            <a:pPr marL="0" indent="0" algn="l">
              <a:buNone/>
            </a:pPr>
            <a:endParaRPr lang="nl-NL" b="0" i="0">
              <a:solidFill>
                <a:srgbClr val="221C44"/>
              </a:solidFill>
              <a:effectLst/>
              <a:latin typeface="Atkinson Hyperlegible"/>
            </a:endParaRPr>
          </a:p>
        </p:txBody>
      </p:sp>
      <p:pic>
        <p:nvPicPr>
          <p:cNvPr id="6" name="Afbeelding 5" descr="Afbeelding met gloeilamp, Gloeilamp, Spaarlamp, lamp&#10;&#10;Automatisch gegenereerde beschrijving">
            <a:extLst>
              <a:ext uri="{FF2B5EF4-FFF2-40B4-BE49-F238E27FC236}">
                <a16:creationId xmlns:a16="http://schemas.microsoft.com/office/drawing/2014/main" id="{E78A763D-71FD-2D15-00CB-124BB87AA461}"/>
              </a:ext>
            </a:extLst>
          </p:cNvPr>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rot="10800000" flipH="1" flipV="1">
            <a:off x="232885" y="4909781"/>
            <a:ext cx="386162" cy="571150"/>
          </a:xfrm>
          <a:prstGeom prst="rect">
            <a:avLst/>
          </a:prstGeom>
        </p:spPr>
      </p:pic>
      <p:pic>
        <p:nvPicPr>
          <p:cNvPr id="9" name="Afbeelding 8" descr="Afbeelding met tekst, schermopname, software, Computerpictogram&#10;&#10;Automatisch gegenereerde beschrijving">
            <a:extLst>
              <a:ext uri="{FF2B5EF4-FFF2-40B4-BE49-F238E27FC236}">
                <a16:creationId xmlns:a16="http://schemas.microsoft.com/office/drawing/2014/main" id="{EF51A721-C684-D7C8-5EFF-9D4E377EC4DA}"/>
              </a:ext>
            </a:extLst>
          </p:cNvPr>
          <p:cNvPicPr>
            <a:picLocks noChangeAspect="1"/>
          </p:cNvPicPr>
          <p:nvPr/>
        </p:nvPicPr>
        <p:blipFill>
          <a:blip r:embed="rId4" cstate="print">
            <a:extLst>
              <a:ext uri="{28A0092B-C50C-407E-A947-70E740481C1C}">
                <a14:useLocalDpi xmlns:a14="http://schemas.microsoft.com/office/drawing/2010/main" val="0"/>
              </a:ext>
            </a:extLst>
          </a:blip>
          <a:srcRect l="13423" t="10739" r="18288" b="17667"/>
          <a:stretch/>
        </p:blipFill>
        <p:spPr>
          <a:xfrm>
            <a:off x="7226420" y="2659449"/>
            <a:ext cx="4592178" cy="3751126"/>
          </a:xfrm>
          <a:prstGeom prst="flowChartAlternateProcess">
            <a:avLst/>
          </a:prstGeom>
        </p:spPr>
      </p:pic>
      <p:sp>
        <p:nvSpPr>
          <p:cNvPr id="5" name="Tekstvak 4">
            <a:extLst>
              <a:ext uri="{FF2B5EF4-FFF2-40B4-BE49-F238E27FC236}">
                <a16:creationId xmlns:a16="http://schemas.microsoft.com/office/drawing/2014/main" id="{2EB95605-9039-F951-F906-4738419A6892}"/>
              </a:ext>
            </a:extLst>
          </p:cNvPr>
          <p:cNvSpPr txBox="1"/>
          <p:nvPr/>
        </p:nvSpPr>
        <p:spPr>
          <a:xfrm>
            <a:off x="787195" y="4816481"/>
            <a:ext cx="6851176" cy="1754326"/>
          </a:xfrm>
          <a:prstGeom prst="rect">
            <a:avLst/>
          </a:prstGeom>
          <a:noFill/>
        </p:spPr>
        <p:txBody>
          <a:bodyPr wrap="square" rtlCol="0">
            <a:spAutoFit/>
          </a:bodyPr>
          <a:lstStyle/>
          <a:p>
            <a:pPr marL="0" indent="0">
              <a:buNone/>
            </a:pPr>
            <a:r>
              <a:rPr lang="nl-NL" b="1" i="1">
                <a:solidFill>
                  <a:schemeClr val="accent2"/>
                </a:solidFill>
                <a:latin typeface="+mj-lt"/>
              </a:rPr>
              <a:t>Er is nu ‘Het nieuwe iDEAL’: een snelle </a:t>
            </a:r>
            <a:r>
              <a:rPr lang="nl-NL" b="1" i="1" err="1">
                <a:solidFill>
                  <a:schemeClr val="accent2"/>
                </a:solidFill>
                <a:latin typeface="+mj-lt"/>
              </a:rPr>
              <a:t>checkout</a:t>
            </a:r>
            <a:endParaRPr lang="nl-NL" b="1" i="1">
              <a:solidFill>
                <a:schemeClr val="accent2"/>
              </a:solidFill>
              <a:latin typeface="+mj-lt"/>
            </a:endParaRPr>
          </a:p>
          <a:p>
            <a:pPr marL="0" indent="0">
              <a:buNone/>
            </a:pPr>
            <a:endParaRPr lang="nl-NL" b="1" i="1">
              <a:solidFill>
                <a:schemeClr val="accent2"/>
              </a:solidFill>
              <a:latin typeface="+mj-lt"/>
            </a:endParaRPr>
          </a:p>
          <a:p>
            <a:pPr marL="0" indent="0">
              <a:buNone/>
            </a:pPr>
            <a:r>
              <a:rPr lang="nl-NL">
                <a:solidFill>
                  <a:schemeClr val="tx1"/>
                </a:solidFill>
                <a:latin typeface="+mj-lt"/>
              </a:rPr>
              <a:t>Met </a:t>
            </a:r>
            <a:r>
              <a:rPr lang="nl-NL">
                <a:solidFill>
                  <a:schemeClr val="accent1"/>
                </a:solidFill>
                <a:latin typeface="+mj-lt"/>
              </a:rPr>
              <a:t>het iDEAL profiel sla je veilig je betaalvoorkeuren en bezorggegevens op binnen je bankomgeving. Zo kunt u in de toekomst sneller betalen zonder bij iedere bestelling al uw gegevens in te vullen. Hoe? Dat leggen we hierna uit.</a:t>
            </a:r>
          </a:p>
        </p:txBody>
      </p:sp>
    </p:spTree>
    <p:extLst>
      <p:ext uri="{BB962C8B-B14F-4D97-AF65-F5344CB8AC3E}">
        <p14:creationId xmlns:p14="http://schemas.microsoft.com/office/powerpoint/2010/main" val="561495697"/>
      </p:ext>
    </p:extLst>
  </p:cSld>
  <p:clrMapOvr>
    <a:masterClrMapping/>
  </p:clrMapOvr>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6" name="Rechthoek: afgeronde hoeken 15">
            <a:extLst>
              <a:ext uri="{FF2B5EF4-FFF2-40B4-BE49-F238E27FC236}">
                <a16:creationId xmlns:a16="http://schemas.microsoft.com/office/drawing/2014/main" id="{2F95E9A9-0D59-1FE3-25C4-E177C9A16284}"/>
              </a:ext>
            </a:extLst>
          </p:cNvPr>
          <p:cNvSpPr/>
          <p:nvPr/>
        </p:nvSpPr>
        <p:spPr>
          <a:xfrm>
            <a:off x="-1371535" y="1447802"/>
            <a:ext cx="9660468" cy="4254668"/>
          </a:xfrm>
          <a:prstGeom prst="roundRect">
            <a:avLst>
              <a:gd name="adj" fmla="val 35533"/>
            </a:avLst>
          </a:prstGeom>
          <a:solidFill>
            <a:schemeClr val="accent5"/>
          </a:solid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nl-NL"/>
          </a:p>
        </p:txBody>
      </p:sp>
      <p:sp>
        <p:nvSpPr>
          <p:cNvPr id="2" name="Tijdelijke aanduiding voor dianummer 1">
            <a:extLst>
              <a:ext uri="{FF2B5EF4-FFF2-40B4-BE49-F238E27FC236}">
                <a16:creationId xmlns:a16="http://schemas.microsoft.com/office/drawing/2014/main" id="{212169B2-69B4-AD8D-65B0-61FE0E640B1B}"/>
              </a:ext>
            </a:extLst>
          </p:cNvPr>
          <p:cNvSpPr>
            <a:spLocks noGrp="1"/>
          </p:cNvSpPr>
          <p:nvPr>
            <p:ph type="sldNum" sz="quarter" idx="12"/>
          </p:nvPr>
        </p:nvSpPr>
        <p:spPr/>
        <p:txBody>
          <a:bodyPr/>
          <a:lstStyle/>
          <a:p>
            <a:pPr algn="r"/>
            <a:fld id="{D96B53CE-DA57-4586-B1D9-0E4CD3A70BD0}" type="slidenum">
              <a:rPr lang="nl-NL" smtClean="0"/>
              <a:pPr algn="r"/>
              <a:t>31</a:t>
            </a:fld>
            <a:endParaRPr lang="nl-NL"/>
          </a:p>
        </p:txBody>
      </p:sp>
      <p:sp>
        <p:nvSpPr>
          <p:cNvPr id="4" name="Titel 3">
            <a:extLst>
              <a:ext uri="{FF2B5EF4-FFF2-40B4-BE49-F238E27FC236}">
                <a16:creationId xmlns:a16="http://schemas.microsoft.com/office/drawing/2014/main" id="{7D7C9DD0-9361-FEBC-C957-6FE9588B6E1F}"/>
              </a:ext>
            </a:extLst>
          </p:cNvPr>
          <p:cNvSpPr>
            <a:spLocks noGrp="1"/>
          </p:cNvSpPr>
          <p:nvPr>
            <p:ph type="title"/>
          </p:nvPr>
        </p:nvSpPr>
        <p:spPr/>
        <p:txBody>
          <a:bodyPr/>
          <a:lstStyle/>
          <a:p>
            <a:r>
              <a:rPr lang="nl-NL"/>
              <a:t>Het nieuwe </a:t>
            </a:r>
            <a:r>
              <a:rPr lang="nl-NL" err="1"/>
              <a:t>iDEAL</a:t>
            </a:r>
            <a:r>
              <a:rPr lang="nl-NL"/>
              <a:t>: </a:t>
            </a:r>
            <a:r>
              <a:rPr lang="nl-NL">
                <a:solidFill>
                  <a:schemeClr val="accent2"/>
                </a:solidFill>
              </a:rPr>
              <a:t>hoe maak ik er gebruik van?</a:t>
            </a:r>
          </a:p>
        </p:txBody>
      </p:sp>
      <p:sp>
        <p:nvSpPr>
          <p:cNvPr id="15" name="Tijdelijke aanduiding voor inhoud 2">
            <a:extLst>
              <a:ext uri="{FF2B5EF4-FFF2-40B4-BE49-F238E27FC236}">
                <a16:creationId xmlns:a16="http://schemas.microsoft.com/office/drawing/2014/main" id="{942E9A04-33C7-701F-315F-FF7C66488FDD}"/>
              </a:ext>
            </a:extLst>
          </p:cNvPr>
          <p:cNvSpPr txBox="1">
            <a:spLocks/>
          </p:cNvSpPr>
          <p:nvPr/>
        </p:nvSpPr>
        <p:spPr>
          <a:xfrm>
            <a:off x="711204" y="1412776"/>
            <a:ext cx="7380374" cy="4106469"/>
          </a:xfrm>
          <a:prstGeom prst="rect">
            <a:avLst/>
          </a:prstGeom>
        </p:spPr>
        <p:txBody>
          <a:bodyPr vert="horz" lIns="0" tIns="45720" rIns="0" bIns="45720" rtlCol="0" anchor="t">
            <a:noAutofit/>
          </a:bodyPr>
          <a:lstStyle>
            <a:lvl1pPr marL="388938" indent="-388938" algn="l" defTabSz="914400" rtl="0" eaLnBrk="1" latinLnBrk="0" hangingPunct="1">
              <a:lnSpc>
                <a:spcPts val="3000"/>
              </a:lnSpc>
              <a:spcBef>
                <a:spcPts val="0"/>
              </a:spcBef>
              <a:buFont typeface="Arial" pitchFamily="34" charset="0"/>
              <a:buChar char="•"/>
              <a:defRPr sz="1800" kern="1200">
                <a:solidFill>
                  <a:srgbClr val="505050"/>
                </a:solidFill>
                <a:latin typeface="+mn-lt"/>
                <a:ea typeface="+mn-ea"/>
                <a:cs typeface="+mn-cs"/>
              </a:defRPr>
            </a:lvl1pPr>
            <a:lvl2pPr marL="790575" indent="-393700" algn="l" defTabSz="914400" rtl="0" eaLnBrk="1" latinLnBrk="0" hangingPunct="1">
              <a:lnSpc>
                <a:spcPts val="3000"/>
              </a:lnSpc>
              <a:spcBef>
                <a:spcPts val="0"/>
              </a:spcBef>
              <a:buSzPct val="110000"/>
              <a:buFont typeface="Arial" pitchFamily="34" charset="0"/>
              <a:buChar char="-"/>
              <a:defRPr sz="1800" kern="1200">
                <a:solidFill>
                  <a:srgbClr val="505050"/>
                </a:solidFill>
                <a:latin typeface="+mn-lt"/>
                <a:ea typeface="+mn-ea"/>
                <a:cs typeface="+mn-cs"/>
              </a:defRPr>
            </a:lvl2pPr>
            <a:lvl3pPr marL="1193800" indent="-393700" algn="l" defTabSz="914400" rtl="0" eaLnBrk="1" latinLnBrk="0" hangingPunct="1">
              <a:lnSpc>
                <a:spcPts val="2200"/>
              </a:lnSpc>
              <a:spcBef>
                <a:spcPts val="0"/>
              </a:spcBef>
              <a:buFont typeface="Courier New" pitchFamily="49" charset="0"/>
              <a:buChar char="o"/>
              <a:defRPr sz="1400" kern="1200">
                <a:solidFill>
                  <a:srgbClr val="505050"/>
                </a:solidFill>
                <a:latin typeface="+mn-lt"/>
                <a:ea typeface="+mn-ea"/>
                <a:cs typeface="+mn-cs"/>
              </a:defRPr>
            </a:lvl3pPr>
            <a:lvl4pPr marL="1593850" indent="-393700" algn="l" defTabSz="914400" rtl="0" eaLnBrk="1" latinLnBrk="0" hangingPunct="1">
              <a:lnSpc>
                <a:spcPts val="2200"/>
              </a:lnSpc>
              <a:spcBef>
                <a:spcPts val="0"/>
              </a:spcBef>
              <a:buSzPct val="90000"/>
              <a:buFont typeface="Arial" pitchFamily="34" charset="0"/>
              <a:buChar char="~"/>
              <a:defRPr sz="1400" kern="1200">
                <a:solidFill>
                  <a:srgbClr val="505050"/>
                </a:solidFill>
                <a:latin typeface="+mn-lt"/>
                <a:ea typeface="+mn-ea"/>
                <a:cs typeface="+mn-cs"/>
              </a:defRPr>
            </a:lvl4pPr>
            <a:lvl5pPr marL="2014538" indent="-393700" algn="l" defTabSz="914400" rtl="0" eaLnBrk="1" latinLnBrk="0" hangingPunct="1">
              <a:lnSpc>
                <a:spcPts val="2200"/>
              </a:lnSpc>
              <a:spcBef>
                <a:spcPts val="0"/>
              </a:spcBef>
              <a:buSzPct val="50000"/>
              <a:buFont typeface="Wingdings" pitchFamily="2" charset="2"/>
              <a:buChar char="q"/>
              <a:defRPr sz="1400" kern="1200">
                <a:solidFill>
                  <a:srgbClr val="505050"/>
                </a:solidFill>
                <a:latin typeface="+mn-lt"/>
                <a:ea typeface="+mn-ea"/>
                <a:cs typeface="+mn-cs"/>
              </a:defRPr>
            </a:lvl5pPr>
            <a:lvl6pPr marL="25146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9pPr>
          </a:lstStyle>
          <a:p>
            <a:pPr marL="0" indent="0">
              <a:buNone/>
            </a:pPr>
            <a:r>
              <a:rPr lang="nl-NL" b="1">
                <a:solidFill>
                  <a:schemeClr val="accent2"/>
                </a:solidFill>
                <a:latin typeface="+mj-lt"/>
              </a:rPr>
              <a:t>Hoe maak ik een </a:t>
            </a:r>
            <a:r>
              <a:rPr lang="nl-NL" b="1" err="1">
                <a:solidFill>
                  <a:schemeClr val="accent2"/>
                </a:solidFill>
                <a:latin typeface="+mj-lt"/>
              </a:rPr>
              <a:t>iDEAL</a:t>
            </a:r>
            <a:r>
              <a:rPr lang="nl-NL" b="1">
                <a:solidFill>
                  <a:schemeClr val="accent2"/>
                </a:solidFill>
                <a:latin typeface="+mj-lt"/>
              </a:rPr>
              <a:t> profiel aan?</a:t>
            </a:r>
            <a:endParaRPr lang="nl-NL">
              <a:solidFill>
                <a:schemeClr val="accent2"/>
              </a:solidFill>
              <a:latin typeface="+mj-lt"/>
            </a:endParaRPr>
          </a:p>
          <a:p>
            <a:pPr marL="0" indent="0">
              <a:buNone/>
            </a:pPr>
            <a:r>
              <a:rPr lang="nl-NL">
                <a:solidFill>
                  <a:schemeClr val="accent1"/>
                </a:solidFill>
                <a:latin typeface="+mj-lt"/>
              </a:rPr>
              <a:t>Open de app of website van uw bank.</a:t>
            </a:r>
            <a:endParaRPr lang="nl-NL">
              <a:solidFill>
                <a:schemeClr val="accent1"/>
              </a:solidFill>
              <a:latin typeface="+mj-lt"/>
              <a:cs typeface="Arial"/>
            </a:endParaRPr>
          </a:p>
          <a:p>
            <a:pPr marL="0" indent="0">
              <a:buNone/>
            </a:pPr>
            <a:r>
              <a:rPr lang="nl-NL">
                <a:solidFill>
                  <a:schemeClr val="accent1"/>
                </a:solidFill>
                <a:latin typeface="+mj-lt"/>
              </a:rPr>
              <a:t>Zoek naar de optie </a:t>
            </a:r>
            <a:r>
              <a:rPr lang="nl-NL" b="1">
                <a:solidFill>
                  <a:schemeClr val="accent1"/>
                </a:solidFill>
                <a:latin typeface="+mj-lt"/>
              </a:rPr>
              <a:t>"</a:t>
            </a:r>
            <a:r>
              <a:rPr lang="nl-NL" b="1" err="1">
                <a:solidFill>
                  <a:schemeClr val="accent1"/>
                </a:solidFill>
                <a:latin typeface="+mj-lt"/>
              </a:rPr>
              <a:t>iDEAL</a:t>
            </a:r>
            <a:r>
              <a:rPr lang="nl-NL" b="1">
                <a:solidFill>
                  <a:schemeClr val="accent1"/>
                </a:solidFill>
                <a:latin typeface="+mj-lt"/>
              </a:rPr>
              <a:t>-profiel“</a:t>
            </a:r>
            <a:r>
              <a:rPr lang="nl-NL">
                <a:solidFill>
                  <a:schemeClr val="accent1"/>
                </a:solidFill>
                <a:latin typeface="+mj-lt"/>
              </a:rPr>
              <a:t>:</a:t>
            </a:r>
            <a:endParaRPr lang="nl-NL">
              <a:solidFill>
                <a:schemeClr val="accent1"/>
              </a:solidFill>
              <a:latin typeface="+mj-lt"/>
              <a:cs typeface="Arial"/>
            </a:endParaRPr>
          </a:p>
          <a:p>
            <a:pPr marL="744220" lvl="1" indent="-342900"/>
            <a:r>
              <a:rPr lang="nl-NL" b="0" i="0">
                <a:solidFill>
                  <a:schemeClr val="accent1"/>
                </a:solidFill>
                <a:effectLst/>
                <a:latin typeface="+mj-lt"/>
              </a:rPr>
              <a:t>Di</a:t>
            </a:r>
            <a:r>
              <a:rPr lang="nl-NL">
                <a:solidFill>
                  <a:schemeClr val="accent1"/>
                </a:solidFill>
                <a:latin typeface="+mj-lt"/>
              </a:rPr>
              <a:t>t verschilt per bank; deze pagina geeft aan waar het per bank </a:t>
            </a:r>
            <a:endParaRPr lang="nl-NL">
              <a:solidFill>
                <a:schemeClr val="accent1"/>
              </a:solidFill>
              <a:latin typeface="+mj-lt"/>
              <a:cs typeface="Arial"/>
            </a:endParaRPr>
          </a:p>
          <a:p>
            <a:pPr marL="401320" lvl="1" indent="0">
              <a:buNone/>
            </a:pPr>
            <a:r>
              <a:rPr lang="nl-NL">
                <a:solidFill>
                  <a:schemeClr val="accent1"/>
                </a:solidFill>
                <a:latin typeface="+mj-lt"/>
              </a:rPr>
              <a:t>te vinden is: </a:t>
            </a:r>
            <a:r>
              <a:rPr lang="nl-NL">
                <a:solidFill>
                  <a:schemeClr val="accent1"/>
                </a:solidFill>
                <a:latin typeface="+mj-lt"/>
                <a:hlinkClick r:id="rId3">
                  <a:extLst>
                    <a:ext uri="{A12FA001-AC4F-418D-AE19-62706E023703}">
                      <ahyp:hlinkClr xmlns:ahyp="http://schemas.microsoft.com/office/drawing/2018/hyperlinkcolor" val="tx"/>
                    </a:ext>
                  </a:extLst>
                </a:hlinkClick>
              </a:rPr>
              <a:t>https://ideal.nl/products/ideal-profiel</a:t>
            </a:r>
            <a:r>
              <a:rPr lang="nl-NL">
                <a:solidFill>
                  <a:schemeClr val="accent1"/>
                </a:solidFill>
                <a:latin typeface="+mj-lt"/>
              </a:rPr>
              <a:t> </a:t>
            </a:r>
            <a:endParaRPr lang="nl-NL">
              <a:solidFill>
                <a:schemeClr val="accent1"/>
              </a:solidFill>
              <a:latin typeface="+mj-lt"/>
              <a:cs typeface="Arial"/>
            </a:endParaRPr>
          </a:p>
          <a:p>
            <a:pPr marL="0" indent="0">
              <a:buNone/>
            </a:pPr>
            <a:r>
              <a:rPr lang="nl-NL">
                <a:solidFill>
                  <a:schemeClr val="accent1"/>
                </a:solidFill>
                <a:latin typeface="+mj-lt"/>
              </a:rPr>
              <a:t>Geef </a:t>
            </a:r>
            <a:r>
              <a:rPr lang="nl-NL" b="1">
                <a:solidFill>
                  <a:schemeClr val="accent1"/>
                </a:solidFill>
                <a:latin typeface="+mj-lt"/>
              </a:rPr>
              <a:t>toestemming</a:t>
            </a:r>
            <a:r>
              <a:rPr lang="nl-NL">
                <a:solidFill>
                  <a:schemeClr val="accent1"/>
                </a:solidFill>
                <a:latin typeface="+mj-lt"/>
              </a:rPr>
              <a:t>, u kiest één of meer betaalrekeningen waarmee je wilt betalen via </a:t>
            </a:r>
            <a:r>
              <a:rPr lang="nl-NL" err="1">
                <a:solidFill>
                  <a:schemeClr val="accent1"/>
                </a:solidFill>
                <a:latin typeface="+mj-lt"/>
              </a:rPr>
              <a:t>iDEAL</a:t>
            </a:r>
            <a:r>
              <a:rPr lang="nl-NL">
                <a:solidFill>
                  <a:schemeClr val="accent1"/>
                </a:solidFill>
                <a:latin typeface="+mj-lt"/>
              </a:rPr>
              <a:t>. </a:t>
            </a:r>
            <a:endParaRPr lang="nl-NL">
              <a:solidFill>
                <a:schemeClr val="accent1"/>
              </a:solidFill>
              <a:latin typeface="+mj-lt"/>
              <a:cs typeface="Arial"/>
            </a:endParaRPr>
          </a:p>
          <a:p>
            <a:pPr marL="0" indent="0">
              <a:buNone/>
            </a:pPr>
            <a:r>
              <a:rPr lang="nl-NL" b="1">
                <a:solidFill>
                  <a:schemeClr val="accent1"/>
                </a:solidFill>
                <a:latin typeface="+mj-lt"/>
              </a:rPr>
              <a:t>Voltooi</a:t>
            </a:r>
            <a:r>
              <a:rPr lang="nl-NL">
                <a:solidFill>
                  <a:schemeClr val="accent1"/>
                </a:solidFill>
                <a:latin typeface="+mj-lt"/>
              </a:rPr>
              <a:t> uw </a:t>
            </a:r>
            <a:r>
              <a:rPr lang="nl-NL" err="1">
                <a:solidFill>
                  <a:schemeClr val="accent1"/>
                </a:solidFill>
                <a:latin typeface="+mj-lt"/>
              </a:rPr>
              <a:t>iDEAL</a:t>
            </a:r>
            <a:r>
              <a:rPr lang="nl-NL">
                <a:solidFill>
                  <a:schemeClr val="accent1"/>
                </a:solidFill>
                <a:latin typeface="+mj-lt"/>
              </a:rPr>
              <a:t>-profiel bij ideal.nl. U wordt vanuit uw bank app </a:t>
            </a:r>
            <a:r>
              <a:rPr lang="nl-NL" b="1">
                <a:solidFill>
                  <a:schemeClr val="accent1"/>
                </a:solidFill>
                <a:latin typeface="+mj-lt"/>
              </a:rPr>
              <a:t>veilig</a:t>
            </a:r>
            <a:r>
              <a:rPr lang="nl-NL">
                <a:solidFill>
                  <a:schemeClr val="accent1"/>
                </a:solidFill>
                <a:latin typeface="+mj-lt"/>
              </a:rPr>
              <a:t> doorgeleid. </a:t>
            </a:r>
            <a:endParaRPr lang="nl-NL">
              <a:solidFill>
                <a:schemeClr val="accent1"/>
              </a:solidFill>
              <a:latin typeface="+mj-lt"/>
              <a:cs typeface="Arial"/>
            </a:endParaRPr>
          </a:p>
          <a:p>
            <a:pPr marL="0" indent="0">
              <a:buNone/>
            </a:pPr>
            <a:r>
              <a:rPr lang="nl-NL">
                <a:solidFill>
                  <a:schemeClr val="accent1"/>
                </a:solidFill>
                <a:latin typeface="+mj-lt"/>
              </a:rPr>
              <a:t>Op de website van </a:t>
            </a:r>
            <a:r>
              <a:rPr lang="nl-NL" err="1">
                <a:solidFill>
                  <a:schemeClr val="accent1"/>
                </a:solidFill>
                <a:latin typeface="+mj-lt"/>
              </a:rPr>
              <a:t>iDEAL</a:t>
            </a:r>
            <a:r>
              <a:rPr lang="nl-NL">
                <a:solidFill>
                  <a:schemeClr val="accent1"/>
                </a:solidFill>
                <a:latin typeface="+mj-lt"/>
              </a:rPr>
              <a:t> voltooit u uw registratie waarbij u uw e-mail dient te </a:t>
            </a:r>
            <a:r>
              <a:rPr lang="nl-NL" b="1">
                <a:solidFill>
                  <a:schemeClr val="accent1"/>
                </a:solidFill>
                <a:latin typeface="+mj-lt"/>
              </a:rPr>
              <a:t>bevestigen</a:t>
            </a:r>
            <a:r>
              <a:rPr lang="nl-NL">
                <a:solidFill>
                  <a:schemeClr val="accent1"/>
                </a:solidFill>
                <a:latin typeface="+mj-lt"/>
              </a:rPr>
              <a:t> en een bezorgadres invult. </a:t>
            </a:r>
            <a:endParaRPr lang="nl-NL">
              <a:solidFill>
                <a:schemeClr val="accent1"/>
              </a:solidFill>
              <a:latin typeface="+mj-lt"/>
              <a:cs typeface="Arial"/>
            </a:endParaRPr>
          </a:p>
        </p:txBody>
      </p:sp>
      <p:pic>
        <p:nvPicPr>
          <p:cNvPr id="17" name="Graphic 16" descr="Badge 3 met effen opvulling">
            <a:extLst>
              <a:ext uri="{FF2B5EF4-FFF2-40B4-BE49-F238E27FC236}">
                <a16:creationId xmlns:a16="http://schemas.microsoft.com/office/drawing/2014/main" id="{93E78793-FB6A-E753-F26E-193E38F73C3A}"/>
              </a:ext>
            </a:extLst>
          </p:cNvPr>
          <p:cNvPicPr>
            <a:picLocks noChangeAspect="1"/>
          </p:cNvPicPr>
          <p:nvPr/>
        </p:nvPicPr>
        <p:blipFill>
          <a:blip r:embed="rId4" cstate="print">
            <a:extLst>
              <a:ext uri="{28A0092B-C50C-407E-A947-70E740481C1C}">
                <a14:useLocalDpi xmlns:a14="http://schemas.microsoft.com/office/drawing/2010/main" val="0"/>
              </a:ext>
              <a:ext uri="{96DAC541-7B7A-43D3-8B79-37D633B846F1}">
                <asvg:svgBlip xmlns:asvg="http://schemas.microsoft.com/office/drawing/2016/SVG/main" r:embed="rId5"/>
              </a:ext>
            </a:extLst>
          </a:blip>
          <a:stretch>
            <a:fillRect/>
          </a:stretch>
        </p:blipFill>
        <p:spPr>
          <a:xfrm>
            <a:off x="269831" y="3400612"/>
            <a:ext cx="360000" cy="360000"/>
          </a:xfrm>
          <a:prstGeom prst="rect">
            <a:avLst/>
          </a:prstGeom>
        </p:spPr>
      </p:pic>
      <p:pic>
        <p:nvPicPr>
          <p:cNvPr id="18" name="Graphic 17" descr="Badge met effen opvulling">
            <a:extLst>
              <a:ext uri="{FF2B5EF4-FFF2-40B4-BE49-F238E27FC236}">
                <a16:creationId xmlns:a16="http://schemas.microsoft.com/office/drawing/2014/main" id="{15B9FF4E-AB2F-A3D9-46B7-720E2299A7F6}"/>
              </a:ext>
            </a:extLst>
          </p:cNvPr>
          <p:cNvPicPr>
            <a:picLocks noChangeAspect="1"/>
          </p:cNvPicPr>
          <p:nvPr/>
        </p:nvPicPr>
        <p:blipFill>
          <a:blip r:embed="rId6" cstate="print">
            <a:extLst>
              <a:ext uri="{28A0092B-C50C-407E-A947-70E740481C1C}">
                <a14:useLocalDpi xmlns:a14="http://schemas.microsoft.com/office/drawing/2010/main" val="0"/>
              </a:ext>
              <a:ext uri="{96DAC541-7B7A-43D3-8B79-37D633B846F1}">
                <asvg:svgBlip xmlns:asvg="http://schemas.microsoft.com/office/drawing/2016/SVG/main" r:embed="rId7"/>
              </a:ext>
            </a:extLst>
          </a:blip>
          <a:stretch>
            <a:fillRect/>
          </a:stretch>
        </p:blipFill>
        <p:spPr>
          <a:xfrm>
            <a:off x="273408" y="2262173"/>
            <a:ext cx="360000" cy="360000"/>
          </a:xfrm>
          <a:prstGeom prst="rect">
            <a:avLst/>
          </a:prstGeom>
        </p:spPr>
      </p:pic>
      <p:pic>
        <p:nvPicPr>
          <p:cNvPr id="19" name="Graphic 18" descr="Badge: 1 met effen opvulling">
            <a:extLst>
              <a:ext uri="{FF2B5EF4-FFF2-40B4-BE49-F238E27FC236}">
                <a16:creationId xmlns:a16="http://schemas.microsoft.com/office/drawing/2014/main" id="{CEB1D124-9018-4CEC-D964-F533A42F410D}"/>
              </a:ext>
            </a:extLst>
          </p:cNvPr>
          <p:cNvPicPr>
            <a:picLocks noChangeAspect="1"/>
          </p:cNvPicPr>
          <p:nvPr/>
        </p:nvPicPr>
        <p:blipFill>
          <a:blip r:embed="rId8" cstate="print">
            <a:extLst>
              <a:ext uri="{28A0092B-C50C-407E-A947-70E740481C1C}">
                <a14:useLocalDpi xmlns:a14="http://schemas.microsoft.com/office/drawing/2010/main" val="0"/>
              </a:ext>
              <a:ext uri="{96DAC541-7B7A-43D3-8B79-37D633B846F1}">
                <asvg:svgBlip xmlns:asvg="http://schemas.microsoft.com/office/drawing/2016/SVG/main" r:embed="rId9"/>
              </a:ext>
            </a:extLst>
          </a:blip>
          <a:stretch>
            <a:fillRect/>
          </a:stretch>
        </p:blipFill>
        <p:spPr>
          <a:xfrm>
            <a:off x="274939" y="1854989"/>
            <a:ext cx="360000" cy="360000"/>
          </a:xfrm>
          <a:prstGeom prst="rect">
            <a:avLst/>
          </a:prstGeom>
        </p:spPr>
      </p:pic>
      <p:pic>
        <p:nvPicPr>
          <p:cNvPr id="10" name="Afbeelding 9" descr="Afbeelding met Graphics, Lettertype, logo, symbool&#10;&#10;Automatisch gegenereerde beschrijving">
            <a:hlinkClick r:id="rId10"/>
            <a:extLst>
              <a:ext uri="{FF2B5EF4-FFF2-40B4-BE49-F238E27FC236}">
                <a16:creationId xmlns:a16="http://schemas.microsoft.com/office/drawing/2014/main" id="{BECB0231-9EEE-0CBB-0808-2B7BEEA52A6C}"/>
              </a:ext>
            </a:extLst>
          </p:cNvPr>
          <p:cNvPicPr>
            <a:picLocks noChangeAspect="1"/>
          </p:cNvPicPr>
          <p:nvPr/>
        </p:nvPicPr>
        <p:blipFill>
          <a:blip r:embed="rId11" cstate="print">
            <a:extLst>
              <a:ext uri="{28A0092B-C50C-407E-A947-70E740481C1C}">
                <a14:useLocalDpi xmlns:a14="http://schemas.microsoft.com/office/drawing/2010/main" val="0"/>
              </a:ext>
            </a:extLst>
          </a:blip>
          <a:stretch>
            <a:fillRect/>
          </a:stretch>
        </p:blipFill>
        <p:spPr>
          <a:xfrm>
            <a:off x="8611159" y="2511318"/>
            <a:ext cx="3007927" cy="3007927"/>
          </a:xfrm>
          <a:prstGeom prst="rect">
            <a:avLst/>
          </a:prstGeom>
        </p:spPr>
      </p:pic>
      <p:sp>
        <p:nvSpPr>
          <p:cNvPr id="11" name="Rechthoek: afgeronde hoeken 10">
            <a:extLst>
              <a:ext uri="{FF2B5EF4-FFF2-40B4-BE49-F238E27FC236}">
                <a16:creationId xmlns:a16="http://schemas.microsoft.com/office/drawing/2014/main" id="{CF18461D-9351-60A9-D369-BF1267D77BC3}"/>
              </a:ext>
            </a:extLst>
          </p:cNvPr>
          <p:cNvSpPr/>
          <p:nvPr/>
        </p:nvSpPr>
        <p:spPr>
          <a:xfrm>
            <a:off x="8288933" y="1854988"/>
            <a:ext cx="5342400" cy="656329"/>
          </a:xfrm>
          <a:prstGeom prst="roundRect">
            <a:avLst>
              <a:gd name="adj" fmla="val 35533"/>
            </a:avLst>
          </a:prstGeom>
          <a:solidFill>
            <a:schemeClr val="accent4"/>
          </a:solidFill>
          <a:ln>
            <a:noFill/>
          </a:ln>
        </p:spPr>
        <p:style>
          <a:lnRef idx="0">
            <a:scrgbClr r="0" g="0" b="0"/>
          </a:lnRef>
          <a:fillRef idx="0">
            <a:scrgbClr r="0" g="0" b="0"/>
          </a:fillRef>
          <a:effectRef idx="0">
            <a:scrgbClr r="0" g="0" b="0"/>
          </a:effectRef>
          <a:fontRef idx="minor">
            <a:schemeClr val="lt1"/>
          </a:fontRef>
        </p:style>
        <p:txBody>
          <a:bodyPr rtlCol="0" anchor="ctr"/>
          <a:lstStyle/>
          <a:p>
            <a:r>
              <a:rPr lang="nl-NL" b="1">
                <a:solidFill>
                  <a:schemeClr val="accent2"/>
                </a:solidFill>
              </a:rPr>
              <a:t>Dit filmpje legt het uitgebreid uit:</a:t>
            </a:r>
          </a:p>
        </p:txBody>
      </p:sp>
      <p:pic>
        <p:nvPicPr>
          <p:cNvPr id="3" name="Graphic 2" descr="Badge 5 met effen opvulling">
            <a:extLst>
              <a:ext uri="{FF2B5EF4-FFF2-40B4-BE49-F238E27FC236}">
                <a16:creationId xmlns:a16="http://schemas.microsoft.com/office/drawing/2014/main" id="{230E2DA0-25DA-BEBD-CC7D-88219DAACCC7}"/>
              </a:ext>
            </a:extLst>
          </p:cNvPr>
          <p:cNvPicPr>
            <a:picLocks noChangeAspect="1"/>
          </p:cNvPicPr>
          <p:nvPr/>
        </p:nvPicPr>
        <p:blipFill>
          <a:blip r:embed="rId12" cstate="print">
            <a:extLst>
              <a:ext uri="{28A0092B-C50C-407E-A947-70E740481C1C}">
                <a14:useLocalDpi xmlns:a14="http://schemas.microsoft.com/office/drawing/2010/main" val="0"/>
              </a:ext>
              <a:ext uri="{96DAC541-7B7A-43D3-8B79-37D633B846F1}">
                <asvg:svgBlip xmlns:asvg="http://schemas.microsoft.com/office/drawing/2016/SVG/main" r:embed="rId13"/>
              </a:ext>
            </a:extLst>
          </a:blip>
          <a:stretch>
            <a:fillRect/>
          </a:stretch>
        </p:blipFill>
        <p:spPr>
          <a:xfrm>
            <a:off x="257855" y="4946235"/>
            <a:ext cx="360000" cy="360000"/>
          </a:xfrm>
          <a:prstGeom prst="rect">
            <a:avLst/>
          </a:prstGeom>
        </p:spPr>
      </p:pic>
      <p:pic>
        <p:nvPicPr>
          <p:cNvPr id="5" name="Graphic 4" descr="Badge 4 met effen opvulling">
            <a:extLst>
              <a:ext uri="{FF2B5EF4-FFF2-40B4-BE49-F238E27FC236}">
                <a16:creationId xmlns:a16="http://schemas.microsoft.com/office/drawing/2014/main" id="{CD5B4387-328D-C671-CDEC-7B633209B53D}"/>
              </a:ext>
            </a:extLst>
          </p:cNvPr>
          <p:cNvPicPr>
            <a:picLocks noChangeAspect="1"/>
          </p:cNvPicPr>
          <p:nvPr/>
        </p:nvPicPr>
        <p:blipFill>
          <a:blip r:embed="rId14" cstate="print">
            <a:extLst>
              <a:ext uri="{28A0092B-C50C-407E-A947-70E740481C1C}">
                <a14:useLocalDpi xmlns:a14="http://schemas.microsoft.com/office/drawing/2010/main" val="0"/>
              </a:ext>
              <a:ext uri="{96DAC541-7B7A-43D3-8B79-37D633B846F1}">
                <asvg:svgBlip xmlns:asvg="http://schemas.microsoft.com/office/drawing/2016/SVG/main" r:embed="rId15"/>
              </a:ext>
            </a:extLst>
          </a:blip>
          <a:stretch>
            <a:fillRect/>
          </a:stretch>
        </p:blipFill>
        <p:spPr>
          <a:xfrm>
            <a:off x="272729" y="4192304"/>
            <a:ext cx="360000" cy="360000"/>
          </a:xfrm>
          <a:prstGeom prst="rect">
            <a:avLst/>
          </a:prstGeom>
        </p:spPr>
      </p:pic>
      <p:sp>
        <p:nvSpPr>
          <p:cNvPr id="7" name="Tekstvak 6">
            <a:extLst>
              <a:ext uri="{FF2B5EF4-FFF2-40B4-BE49-F238E27FC236}">
                <a16:creationId xmlns:a16="http://schemas.microsoft.com/office/drawing/2014/main" id="{C6D728DC-5D35-A03F-1C36-50112E14B6E6}"/>
              </a:ext>
            </a:extLst>
          </p:cNvPr>
          <p:cNvSpPr txBox="1"/>
          <p:nvPr/>
        </p:nvSpPr>
        <p:spPr>
          <a:xfrm>
            <a:off x="437855" y="5859659"/>
            <a:ext cx="11033709" cy="646331"/>
          </a:xfrm>
          <a:prstGeom prst="rect">
            <a:avLst/>
          </a:prstGeom>
          <a:noFill/>
        </p:spPr>
        <p:txBody>
          <a:bodyPr wrap="square" lIns="91440" tIns="45720" rIns="91440" bIns="45720" anchor="t">
            <a:spAutoFit/>
          </a:bodyPr>
          <a:lstStyle/>
          <a:p>
            <a:r>
              <a:rPr lang="nl-NL">
                <a:solidFill>
                  <a:srgbClr val="E52E70"/>
                </a:solidFill>
                <a:latin typeface="+mj-lt"/>
              </a:rPr>
              <a:t>Klaar! Uw </a:t>
            </a:r>
            <a:r>
              <a:rPr lang="nl-NL" err="1">
                <a:solidFill>
                  <a:srgbClr val="E52E70"/>
                </a:solidFill>
                <a:latin typeface="+mj-lt"/>
              </a:rPr>
              <a:t>iDEAL</a:t>
            </a:r>
            <a:r>
              <a:rPr lang="nl-NL">
                <a:solidFill>
                  <a:srgbClr val="E52E70"/>
                </a:solidFill>
                <a:latin typeface="+mj-lt"/>
              </a:rPr>
              <a:t>-profiel is aangemaakt. U kunt nu sneller betalen zonder elke keer opnieuw uw gegevens in te vullen; deze worden automatisch ingevuld wanneer u betaalt via </a:t>
            </a:r>
            <a:r>
              <a:rPr lang="nl-NL" err="1">
                <a:solidFill>
                  <a:srgbClr val="E52E70"/>
                </a:solidFill>
                <a:latin typeface="+mj-lt"/>
              </a:rPr>
              <a:t>iDEAL</a:t>
            </a:r>
            <a:r>
              <a:rPr lang="nl-NL">
                <a:solidFill>
                  <a:srgbClr val="E52E70"/>
                </a:solidFill>
                <a:latin typeface="+mj-lt"/>
              </a:rPr>
              <a:t>.</a:t>
            </a:r>
          </a:p>
        </p:txBody>
      </p:sp>
      <p:pic>
        <p:nvPicPr>
          <p:cNvPr id="6" name="Graphic 5" descr="Klapbord met effen opvulling">
            <a:extLst>
              <a:ext uri="{FF2B5EF4-FFF2-40B4-BE49-F238E27FC236}">
                <a16:creationId xmlns:a16="http://schemas.microsoft.com/office/drawing/2014/main" id="{ADE400C5-69A7-A152-FF13-EF89F3C44A46}"/>
              </a:ext>
            </a:extLst>
          </p:cNvPr>
          <p:cNvPicPr>
            <a:picLocks noChangeAspect="1"/>
          </p:cNvPicPr>
          <p:nvPr/>
        </p:nvPicPr>
        <p:blipFill>
          <a:blip r:embed="rId16">
            <a:extLst>
              <a:ext uri="{96DAC541-7B7A-43D3-8B79-37D633B846F1}">
                <asvg:svgBlip xmlns:asvg="http://schemas.microsoft.com/office/drawing/2016/SVG/main" r:embed="rId17"/>
              </a:ext>
            </a:extLst>
          </a:blip>
          <a:stretch>
            <a:fillRect/>
          </a:stretch>
        </p:blipFill>
        <p:spPr>
          <a:xfrm>
            <a:off x="11584303" y="3692196"/>
            <a:ext cx="493291" cy="493291"/>
          </a:xfrm>
          <a:prstGeom prst="rect">
            <a:avLst/>
          </a:prstGeom>
        </p:spPr>
      </p:pic>
    </p:spTree>
    <p:extLst>
      <p:ext uri="{BB962C8B-B14F-4D97-AF65-F5344CB8AC3E}">
        <p14:creationId xmlns:p14="http://schemas.microsoft.com/office/powerpoint/2010/main" val="831638030"/>
      </p:ext>
    </p:extLst>
  </p:cSld>
  <p:clrMapOvr>
    <a:masterClrMapping/>
  </p:clrMapOvr>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Ondertitel 1">
            <a:extLst>
              <a:ext uri="{FF2B5EF4-FFF2-40B4-BE49-F238E27FC236}">
                <a16:creationId xmlns:a16="http://schemas.microsoft.com/office/drawing/2014/main" id="{AE08F80B-BF4B-391B-10C6-EBB546C7AF81}"/>
              </a:ext>
            </a:extLst>
          </p:cNvPr>
          <p:cNvSpPr>
            <a:spLocks noGrp="1"/>
          </p:cNvSpPr>
          <p:nvPr>
            <p:ph type="subTitle" idx="1"/>
          </p:nvPr>
        </p:nvSpPr>
        <p:spPr>
          <a:xfrm>
            <a:off x="1415479" y="3728265"/>
            <a:ext cx="6848627" cy="948237"/>
          </a:xfrm>
        </p:spPr>
        <p:txBody>
          <a:bodyPr/>
          <a:lstStyle/>
          <a:p>
            <a:pPr marL="285750" indent="-285750">
              <a:buFont typeface="Arial" panose="020B0604020202020204" pitchFamily="34" charset="0"/>
              <a:buChar char="•"/>
            </a:pPr>
            <a:r>
              <a:rPr lang="nl-NL" sz="2000"/>
              <a:t>Terugkerende </a:t>
            </a:r>
            <a:r>
              <a:rPr lang="nl-NL" sz="2000" b="1"/>
              <a:t>betalingen</a:t>
            </a:r>
            <a:endParaRPr lang="nl-NL" sz="2000" b="1">
              <a:cs typeface="Arial"/>
            </a:endParaRPr>
          </a:p>
          <a:p>
            <a:pPr marL="285750" indent="-285750">
              <a:buFont typeface="Arial" panose="020B0604020202020204" pitchFamily="34" charset="0"/>
              <a:buChar char="•"/>
            </a:pPr>
            <a:r>
              <a:rPr lang="nl-NL" sz="2000" b="1"/>
              <a:t>Downloaden</a:t>
            </a:r>
            <a:r>
              <a:rPr lang="nl-NL" sz="2000"/>
              <a:t> van overzichten &amp; delen individuele transacties</a:t>
            </a:r>
            <a:endParaRPr lang="nl-NL" sz="2000">
              <a:cs typeface="Arial"/>
            </a:endParaRPr>
          </a:p>
        </p:txBody>
      </p:sp>
      <p:sp>
        <p:nvSpPr>
          <p:cNvPr id="3" name="Titel 2">
            <a:extLst>
              <a:ext uri="{FF2B5EF4-FFF2-40B4-BE49-F238E27FC236}">
                <a16:creationId xmlns:a16="http://schemas.microsoft.com/office/drawing/2014/main" id="{9E0A8988-5C9C-3DC6-2BC4-A6464E97B8CD}"/>
              </a:ext>
            </a:extLst>
          </p:cNvPr>
          <p:cNvSpPr>
            <a:spLocks noGrp="1"/>
          </p:cNvSpPr>
          <p:nvPr>
            <p:ph type="ctrTitle"/>
          </p:nvPr>
        </p:nvSpPr>
        <p:spPr/>
        <p:txBody>
          <a:bodyPr/>
          <a:lstStyle/>
          <a:p>
            <a:r>
              <a:rPr lang="nl-NL"/>
              <a:t>Om het wat makkelijker te maken</a:t>
            </a:r>
          </a:p>
        </p:txBody>
      </p:sp>
      <p:sp>
        <p:nvSpPr>
          <p:cNvPr id="4" name="Actieknop: Startpagina 3">
            <a:hlinkClick r:id="rId3" action="ppaction://hlinksldjump" highlightClick="1"/>
            <a:extLst>
              <a:ext uri="{FF2B5EF4-FFF2-40B4-BE49-F238E27FC236}">
                <a16:creationId xmlns:a16="http://schemas.microsoft.com/office/drawing/2014/main" id="{EEE0D71E-8D55-AB6E-F8FE-006E6FBA9EB9}"/>
              </a:ext>
            </a:extLst>
          </p:cNvPr>
          <p:cNvSpPr/>
          <p:nvPr/>
        </p:nvSpPr>
        <p:spPr>
          <a:xfrm>
            <a:off x="11242623" y="479685"/>
            <a:ext cx="469692" cy="474689"/>
          </a:xfrm>
          <a:prstGeom prst="actionButtonHome">
            <a:avLst/>
          </a:prstGeom>
        </p:spPr>
        <p:style>
          <a:lnRef idx="2">
            <a:schemeClr val="accent4">
              <a:shade val="15000"/>
            </a:schemeClr>
          </a:lnRef>
          <a:fillRef idx="1">
            <a:schemeClr val="accent4"/>
          </a:fillRef>
          <a:effectRef idx="0">
            <a:schemeClr val="accent4"/>
          </a:effectRef>
          <a:fontRef idx="minor">
            <a:schemeClr val="lt1"/>
          </a:fontRef>
        </p:style>
        <p:txBody>
          <a:bodyPr rtlCol="0" anchor="ctr"/>
          <a:lstStyle/>
          <a:p>
            <a:pPr algn="ctr"/>
            <a:endParaRPr lang="nl-NL"/>
          </a:p>
        </p:txBody>
      </p:sp>
    </p:spTree>
    <p:extLst>
      <p:ext uri="{BB962C8B-B14F-4D97-AF65-F5344CB8AC3E}">
        <p14:creationId xmlns:p14="http://schemas.microsoft.com/office/powerpoint/2010/main" val="2363819443"/>
      </p:ext>
    </p:extLst>
  </p:cSld>
  <p:clrMapOvr>
    <a:masterClrMapping/>
  </p:clrMapOvr>
</p:sld>
</file>

<file path=ppt/slides/slide3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Ondertitel 1">
            <a:extLst>
              <a:ext uri="{FF2B5EF4-FFF2-40B4-BE49-F238E27FC236}">
                <a16:creationId xmlns:a16="http://schemas.microsoft.com/office/drawing/2014/main" id="{AE08F80B-BF4B-391B-10C6-EBB546C7AF81}"/>
              </a:ext>
            </a:extLst>
          </p:cNvPr>
          <p:cNvSpPr>
            <a:spLocks noGrp="1"/>
          </p:cNvSpPr>
          <p:nvPr>
            <p:ph type="subTitle" idx="1"/>
          </p:nvPr>
        </p:nvSpPr>
        <p:spPr>
          <a:xfrm>
            <a:off x="1421777" y="3614911"/>
            <a:ext cx="5396215" cy="792000"/>
          </a:xfrm>
        </p:spPr>
        <p:txBody>
          <a:bodyPr/>
          <a:lstStyle/>
          <a:p>
            <a:r>
              <a:rPr lang="nl-NL" sz="2000"/>
              <a:t>Wanneer gebruikt u het en hoe regelt u het?</a:t>
            </a:r>
          </a:p>
        </p:txBody>
      </p:sp>
      <p:sp>
        <p:nvSpPr>
          <p:cNvPr id="3" name="Titel 2">
            <a:extLst>
              <a:ext uri="{FF2B5EF4-FFF2-40B4-BE49-F238E27FC236}">
                <a16:creationId xmlns:a16="http://schemas.microsoft.com/office/drawing/2014/main" id="{9E0A8988-5C9C-3DC6-2BC4-A6464E97B8CD}"/>
              </a:ext>
            </a:extLst>
          </p:cNvPr>
          <p:cNvSpPr>
            <a:spLocks noGrp="1"/>
          </p:cNvSpPr>
          <p:nvPr>
            <p:ph type="ctrTitle"/>
          </p:nvPr>
        </p:nvSpPr>
        <p:spPr/>
        <p:txBody>
          <a:bodyPr/>
          <a:lstStyle/>
          <a:p>
            <a:r>
              <a:rPr lang="nl-NL"/>
              <a:t>Terugkerende betalingen</a:t>
            </a:r>
          </a:p>
        </p:txBody>
      </p:sp>
      <p:grpSp>
        <p:nvGrpSpPr>
          <p:cNvPr id="4" name="Groep 3">
            <a:extLst>
              <a:ext uri="{FF2B5EF4-FFF2-40B4-BE49-F238E27FC236}">
                <a16:creationId xmlns:a16="http://schemas.microsoft.com/office/drawing/2014/main" id="{CA1070FB-E6C4-BFBB-64ED-1E1F042DB2E4}"/>
              </a:ext>
            </a:extLst>
          </p:cNvPr>
          <p:cNvGrpSpPr/>
          <p:nvPr/>
        </p:nvGrpSpPr>
        <p:grpSpPr>
          <a:xfrm>
            <a:off x="7175501" y="2210937"/>
            <a:ext cx="2426400" cy="2109600"/>
            <a:chOff x="4506649" y="2264844"/>
            <a:chExt cx="1835055" cy="1643114"/>
          </a:xfrm>
        </p:grpSpPr>
        <p:pic>
          <p:nvPicPr>
            <p:cNvPr id="5" name="Afbeelding 4">
              <a:extLst>
                <a:ext uri="{FF2B5EF4-FFF2-40B4-BE49-F238E27FC236}">
                  <a16:creationId xmlns:a16="http://schemas.microsoft.com/office/drawing/2014/main" id="{C4A5E642-348D-32FE-2C8E-549910773353}"/>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4506649" y="2365536"/>
              <a:ext cx="1835055" cy="1542422"/>
            </a:xfrm>
            <a:prstGeom prst="rect">
              <a:avLst/>
            </a:prstGeom>
          </p:spPr>
        </p:pic>
        <p:sp>
          <p:nvSpPr>
            <p:cNvPr id="6" name="Tekstvak 5">
              <a:extLst>
                <a:ext uri="{FF2B5EF4-FFF2-40B4-BE49-F238E27FC236}">
                  <a16:creationId xmlns:a16="http://schemas.microsoft.com/office/drawing/2014/main" id="{1B1120CA-A2D8-E450-E3AF-303257DDC5E5}"/>
                </a:ext>
              </a:extLst>
            </p:cNvPr>
            <p:cNvSpPr txBox="1"/>
            <p:nvPr/>
          </p:nvSpPr>
          <p:spPr>
            <a:xfrm>
              <a:off x="4648266" y="3410044"/>
              <a:ext cx="1551821" cy="407523"/>
            </a:xfrm>
            <a:prstGeom prst="rect">
              <a:avLst/>
            </a:prstGeom>
            <a:noFill/>
          </p:spPr>
          <p:txBody>
            <a:bodyPr wrap="square" rtlCol="0">
              <a:spAutoFit/>
            </a:bodyPr>
            <a:lstStyle/>
            <a:p>
              <a:pPr algn="ctr"/>
              <a:r>
                <a:rPr lang="nl-NL" sz="1400"/>
                <a:t>Terugkerende betalingen</a:t>
              </a:r>
            </a:p>
          </p:txBody>
        </p:sp>
        <p:pic>
          <p:nvPicPr>
            <p:cNvPr id="7" name="Afbeelding 6" descr="Afbeelding met cirkel, Graphics, schermopname, kunst&#10;&#10;Automatisch gegenereerde beschrijving">
              <a:extLst>
                <a:ext uri="{FF2B5EF4-FFF2-40B4-BE49-F238E27FC236}">
                  <a16:creationId xmlns:a16="http://schemas.microsoft.com/office/drawing/2014/main" id="{E7C5FE09-E847-A39B-3065-3636FD353067}"/>
                </a:ext>
              </a:extLst>
            </p:cNvPr>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4709043" y="2264844"/>
              <a:ext cx="1440000" cy="1348961"/>
            </a:xfrm>
            <a:prstGeom prst="rect">
              <a:avLst/>
            </a:prstGeom>
          </p:spPr>
        </p:pic>
      </p:grpSp>
      <p:sp>
        <p:nvSpPr>
          <p:cNvPr id="8" name="Actieknop: Startpagina 7">
            <a:hlinkClick r:id="rId5" action="ppaction://hlinksldjump" highlightClick="1"/>
            <a:extLst>
              <a:ext uri="{FF2B5EF4-FFF2-40B4-BE49-F238E27FC236}">
                <a16:creationId xmlns:a16="http://schemas.microsoft.com/office/drawing/2014/main" id="{32759564-DEFA-A923-A980-A9746298FE23}"/>
              </a:ext>
            </a:extLst>
          </p:cNvPr>
          <p:cNvSpPr/>
          <p:nvPr/>
        </p:nvSpPr>
        <p:spPr>
          <a:xfrm>
            <a:off x="11247620" y="514662"/>
            <a:ext cx="489678" cy="454702"/>
          </a:xfrm>
          <a:prstGeom prst="actionButtonHome">
            <a:avLst/>
          </a:prstGeom>
        </p:spPr>
        <p:style>
          <a:lnRef idx="2">
            <a:schemeClr val="accent5">
              <a:shade val="15000"/>
            </a:schemeClr>
          </a:lnRef>
          <a:fillRef idx="1">
            <a:schemeClr val="accent5"/>
          </a:fillRef>
          <a:effectRef idx="0">
            <a:schemeClr val="accent5"/>
          </a:effectRef>
          <a:fontRef idx="minor">
            <a:schemeClr val="lt1"/>
          </a:fontRef>
        </p:style>
        <p:txBody>
          <a:bodyPr rtlCol="0" anchor="ctr"/>
          <a:lstStyle/>
          <a:p>
            <a:pPr algn="ctr"/>
            <a:endParaRPr lang="nl-NL"/>
          </a:p>
        </p:txBody>
      </p:sp>
    </p:spTree>
    <p:extLst>
      <p:ext uri="{BB962C8B-B14F-4D97-AF65-F5344CB8AC3E}">
        <p14:creationId xmlns:p14="http://schemas.microsoft.com/office/powerpoint/2010/main" val="2925139010"/>
      </p:ext>
    </p:extLst>
  </p:cSld>
  <p:clrMapOvr>
    <a:masterClrMapping/>
  </p:clrMapOvr>
</p:sld>
</file>

<file path=ppt/slides/slide3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Rechthoek: afgeronde hoeken 2">
            <a:extLst>
              <a:ext uri="{FF2B5EF4-FFF2-40B4-BE49-F238E27FC236}">
                <a16:creationId xmlns:a16="http://schemas.microsoft.com/office/drawing/2014/main" id="{9787DC99-CD62-2593-59A5-8B16C0F06335}"/>
              </a:ext>
            </a:extLst>
          </p:cNvPr>
          <p:cNvSpPr/>
          <p:nvPr/>
        </p:nvSpPr>
        <p:spPr>
          <a:xfrm>
            <a:off x="-633391" y="4627274"/>
            <a:ext cx="6774809" cy="2144175"/>
          </a:xfrm>
          <a:prstGeom prst="roundRect">
            <a:avLst>
              <a:gd name="adj" fmla="val 35533"/>
            </a:avLst>
          </a:prstGeom>
          <a:solidFill>
            <a:schemeClr val="accent4"/>
          </a:solidFill>
          <a:ln>
            <a:noFill/>
          </a:ln>
        </p:spPr>
        <p:style>
          <a:lnRef idx="0">
            <a:scrgbClr r="0" g="0" b="0"/>
          </a:lnRef>
          <a:fillRef idx="0">
            <a:scrgbClr r="0" g="0" b="0"/>
          </a:fillRef>
          <a:effectRef idx="0">
            <a:scrgbClr r="0" g="0" b="0"/>
          </a:effectRef>
          <a:fontRef idx="minor">
            <a:schemeClr val="lt1"/>
          </a:fontRef>
        </p:style>
        <p:txBody>
          <a:bodyPr rtlCol="0" anchor="ctr"/>
          <a:lstStyle/>
          <a:p>
            <a:pPr algn="ctr"/>
            <a:endParaRPr lang="nl-NL"/>
          </a:p>
        </p:txBody>
      </p:sp>
      <p:sp>
        <p:nvSpPr>
          <p:cNvPr id="2" name="Tijdelijke aanduiding voor dianummer 1">
            <a:extLst>
              <a:ext uri="{FF2B5EF4-FFF2-40B4-BE49-F238E27FC236}">
                <a16:creationId xmlns:a16="http://schemas.microsoft.com/office/drawing/2014/main" id="{212169B2-69B4-AD8D-65B0-61FE0E640B1B}"/>
              </a:ext>
            </a:extLst>
          </p:cNvPr>
          <p:cNvSpPr>
            <a:spLocks noGrp="1"/>
          </p:cNvSpPr>
          <p:nvPr>
            <p:ph type="sldNum" sz="quarter" idx="12"/>
          </p:nvPr>
        </p:nvSpPr>
        <p:spPr/>
        <p:txBody>
          <a:bodyPr/>
          <a:lstStyle/>
          <a:p>
            <a:pPr algn="r"/>
            <a:fld id="{D96B53CE-DA57-4586-B1D9-0E4CD3A70BD0}" type="slidenum">
              <a:rPr lang="nl-NL" smtClean="0"/>
              <a:pPr algn="r"/>
              <a:t>34</a:t>
            </a:fld>
            <a:endParaRPr lang="nl-NL"/>
          </a:p>
        </p:txBody>
      </p:sp>
      <p:sp>
        <p:nvSpPr>
          <p:cNvPr id="4" name="Titel 3">
            <a:extLst>
              <a:ext uri="{FF2B5EF4-FFF2-40B4-BE49-F238E27FC236}">
                <a16:creationId xmlns:a16="http://schemas.microsoft.com/office/drawing/2014/main" id="{7D7C9DD0-9361-FEBC-C957-6FE9588B6E1F}"/>
              </a:ext>
            </a:extLst>
          </p:cNvPr>
          <p:cNvSpPr>
            <a:spLocks noGrp="1"/>
          </p:cNvSpPr>
          <p:nvPr>
            <p:ph type="title"/>
          </p:nvPr>
        </p:nvSpPr>
        <p:spPr>
          <a:xfrm>
            <a:off x="711202" y="86551"/>
            <a:ext cx="9527888" cy="1143000"/>
          </a:xfrm>
        </p:spPr>
        <p:txBody>
          <a:bodyPr/>
          <a:lstStyle/>
          <a:p>
            <a:r>
              <a:rPr lang="nl-NL"/>
              <a:t>Terugkerende betalingen: </a:t>
            </a:r>
            <a:r>
              <a:rPr lang="nl-NL">
                <a:solidFill>
                  <a:schemeClr val="accent2"/>
                </a:solidFill>
              </a:rPr>
              <a:t>wat is het?</a:t>
            </a:r>
          </a:p>
        </p:txBody>
      </p:sp>
      <p:sp>
        <p:nvSpPr>
          <p:cNvPr id="5" name="Tijdelijke aanduiding voor inhoud 2">
            <a:extLst>
              <a:ext uri="{FF2B5EF4-FFF2-40B4-BE49-F238E27FC236}">
                <a16:creationId xmlns:a16="http://schemas.microsoft.com/office/drawing/2014/main" id="{E987C4CA-8729-C414-B09D-AF7FCAF2AEF2}"/>
              </a:ext>
            </a:extLst>
          </p:cNvPr>
          <p:cNvSpPr>
            <a:spLocks noGrp="1"/>
          </p:cNvSpPr>
          <p:nvPr>
            <p:ph idx="1"/>
          </p:nvPr>
        </p:nvSpPr>
        <p:spPr>
          <a:xfrm>
            <a:off x="711202" y="1600201"/>
            <a:ext cx="7231998" cy="4525963"/>
          </a:xfrm>
        </p:spPr>
        <p:txBody>
          <a:bodyPr vert="horz" lIns="0" tIns="45720" rIns="0" bIns="45720" rtlCol="0" anchor="t">
            <a:noAutofit/>
          </a:bodyPr>
          <a:lstStyle/>
          <a:p>
            <a:pPr marL="0" indent="0">
              <a:buNone/>
            </a:pPr>
            <a:r>
              <a:rPr lang="nl-NL" sz="2000" b="1">
                <a:solidFill>
                  <a:schemeClr val="accent2"/>
                </a:solidFill>
                <a:latin typeface="+mj-lt"/>
              </a:rPr>
              <a:t>Wat is een terugkerende betaling?</a:t>
            </a:r>
          </a:p>
          <a:p>
            <a:pPr marL="0" indent="0">
              <a:buNone/>
            </a:pPr>
            <a:r>
              <a:rPr lang="nl-NL">
                <a:latin typeface="+mj-lt"/>
              </a:rPr>
              <a:t>Een terugkerende betaling is een gewone overboeking, maar dan automatisch op een vast moment. Met een periodieke overboeking stelt u zelf in </a:t>
            </a:r>
            <a:r>
              <a:rPr lang="nl-NL" b="1">
                <a:solidFill>
                  <a:srgbClr val="42177D"/>
                </a:solidFill>
                <a:latin typeface="+mj-lt"/>
              </a:rPr>
              <a:t>wanneer, hoe vaak en hoeveel geld</a:t>
            </a:r>
            <a:r>
              <a:rPr lang="nl-NL">
                <a:latin typeface="+mj-lt"/>
              </a:rPr>
              <a:t> wordt overgemaakt naar een andere bankrekening. Zo hoeft u niet telkens handmatig een nieuwe overboeking te doen. U kunt ook een </a:t>
            </a:r>
            <a:r>
              <a:rPr lang="nl-NL" b="1">
                <a:solidFill>
                  <a:srgbClr val="42177D"/>
                </a:solidFill>
                <a:latin typeface="+mj-lt"/>
              </a:rPr>
              <a:t>einddatum </a:t>
            </a:r>
            <a:r>
              <a:rPr lang="nl-NL">
                <a:latin typeface="+mj-lt"/>
              </a:rPr>
              <a:t>instellen als u wilt dat de betalingen na een bepaalde tijd stoppen.</a:t>
            </a:r>
            <a:endParaRPr lang="nl-NL">
              <a:latin typeface="+mj-lt"/>
              <a:cs typeface="Arial"/>
            </a:endParaRPr>
          </a:p>
          <a:p>
            <a:pPr marL="0" indent="0">
              <a:buNone/>
            </a:pPr>
            <a:endParaRPr lang="nl-NL" b="0" i="0">
              <a:solidFill>
                <a:srgbClr val="221C44"/>
              </a:solidFill>
              <a:effectLst/>
              <a:latin typeface="Atkinson Hyperlegible"/>
            </a:endParaRPr>
          </a:p>
          <a:p>
            <a:pPr marL="0" indent="0">
              <a:buNone/>
            </a:pPr>
            <a:r>
              <a:rPr lang="nl-NL" b="1">
                <a:solidFill>
                  <a:schemeClr val="accent2"/>
                </a:solidFill>
              </a:rPr>
              <a:t>Wanneer is dit handig? </a:t>
            </a:r>
            <a:endParaRPr lang="nl-NL" b="1">
              <a:solidFill>
                <a:schemeClr val="accent2"/>
              </a:solidFill>
              <a:cs typeface="Arial"/>
            </a:endParaRPr>
          </a:p>
          <a:p>
            <a:pPr marL="0" indent="0">
              <a:buNone/>
            </a:pPr>
            <a:r>
              <a:rPr lang="nl-NL" i="0">
                <a:solidFill>
                  <a:schemeClr val="accent1"/>
                </a:solidFill>
                <a:effectLst/>
              </a:rPr>
              <a:t>Bijvoorbeeld voor:</a:t>
            </a:r>
            <a:endParaRPr lang="nl-NL" i="0">
              <a:solidFill>
                <a:schemeClr val="accent1"/>
              </a:solidFill>
              <a:effectLst/>
              <a:cs typeface="Arial"/>
            </a:endParaRPr>
          </a:p>
          <a:p>
            <a:pPr marL="388620" indent="-388620"/>
            <a:r>
              <a:rPr lang="nl-NL" i="0">
                <a:solidFill>
                  <a:schemeClr val="accent1"/>
                </a:solidFill>
                <a:effectLst/>
              </a:rPr>
              <a:t>Maandelijks sparen voor een vakantie</a:t>
            </a:r>
            <a:endParaRPr lang="nl-NL" i="0">
              <a:solidFill>
                <a:schemeClr val="accent1"/>
              </a:solidFill>
              <a:effectLst/>
              <a:cs typeface="Arial"/>
            </a:endParaRPr>
          </a:p>
          <a:p>
            <a:pPr marL="388620" indent="-388620"/>
            <a:r>
              <a:rPr lang="nl-NL" i="0">
                <a:solidFill>
                  <a:schemeClr val="accent1"/>
                </a:solidFill>
                <a:effectLst/>
              </a:rPr>
              <a:t>Een terugkerende donatie aan een goed doel</a:t>
            </a:r>
            <a:endParaRPr lang="nl-NL" i="0">
              <a:solidFill>
                <a:schemeClr val="accent1"/>
              </a:solidFill>
              <a:effectLst/>
              <a:cs typeface="Arial"/>
            </a:endParaRPr>
          </a:p>
          <a:p>
            <a:pPr marL="388620" indent="-388620"/>
            <a:r>
              <a:rPr lang="nl-NL" i="0">
                <a:solidFill>
                  <a:schemeClr val="accent1"/>
                </a:solidFill>
                <a:effectLst/>
              </a:rPr>
              <a:t>Andere betalingen waarbij jij het bedrag bepaalt</a:t>
            </a:r>
            <a:endParaRPr lang="nl-NL" i="0">
              <a:solidFill>
                <a:schemeClr val="accent1"/>
              </a:solidFill>
              <a:effectLst/>
              <a:cs typeface="Arial"/>
            </a:endParaRPr>
          </a:p>
        </p:txBody>
      </p:sp>
      <p:pic>
        <p:nvPicPr>
          <p:cNvPr id="9" name="Picture 8">
            <a:extLst>
              <a:ext uri="{FF2B5EF4-FFF2-40B4-BE49-F238E27FC236}">
                <a16:creationId xmlns:a16="http://schemas.microsoft.com/office/drawing/2014/main" id="{F217D053-9B69-167A-07B3-38C8ED637E4D}"/>
              </a:ext>
            </a:extLst>
          </p:cNvPr>
          <p:cNvPicPr>
            <a:picLocks noChangeAspect="1"/>
          </p:cNvPicPr>
          <p:nvPr/>
        </p:nvPicPr>
        <p:blipFill>
          <a:blip r:embed="rId3"/>
          <a:stretch>
            <a:fillRect/>
          </a:stretch>
        </p:blipFill>
        <p:spPr>
          <a:xfrm>
            <a:off x="8646418" y="2674641"/>
            <a:ext cx="2978728" cy="1508257"/>
          </a:xfrm>
          <a:prstGeom prst="roundRect">
            <a:avLst/>
          </a:prstGeom>
        </p:spPr>
      </p:pic>
      <p:pic>
        <p:nvPicPr>
          <p:cNvPr id="10" name="Picture 9">
            <a:extLst>
              <a:ext uri="{FF2B5EF4-FFF2-40B4-BE49-F238E27FC236}">
                <a16:creationId xmlns:a16="http://schemas.microsoft.com/office/drawing/2014/main" id="{2F3E88C3-7EFE-4E86-44DF-503792B423C6}"/>
              </a:ext>
            </a:extLst>
          </p:cNvPr>
          <p:cNvPicPr>
            <a:picLocks noChangeAspect="1"/>
          </p:cNvPicPr>
          <p:nvPr/>
        </p:nvPicPr>
        <p:blipFill>
          <a:blip r:embed="rId4"/>
          <a:stretch>
            <a:fillRect/>
          </a:stretch>
        </p:blipFill>
        <p:spPr>
          <a:xfrm>
            <a:off x="6374868" y="4457505"/>
            <a:ext cx="2570742" cy="2130491"/>
          </a:xfrm>
          <a:prstGeom prst="roundRect">
            <a:avLst/>
          </a:prstGeom>
        </p:spPr>
      </p:pic>
      <p:pic>
        <p:nvPicPr>
          <p:cNvPr id="11" name="Picture 10">
            <a:extLst>
              <a:ext uri="{FF2B5EF4-FFF2-40B4-BE49-F238E27FC236}">
                <a16:creationId xmlns:a16="http://schemas.microsoft.com/office/drawing/2014/main" id="{25674D70-4C30-A495-770E-5055C34432B6}"/>
              </a:ext>
            </a:extLst>
          </p:cNvPr>
          <p:cNvPicPr>
            <a:picLocks noChangeAspect="1"/>
          </p:cNvPicPr>
          <p:nvPr/>
        </p:nvPicPr>
        <p:blipFill>
          <a:blip r:embed="rId5"/>
          <a:srcRect l="11558" t="-1389" r="9363"/>
          <a:stretch/>
        </p:blipFill>
        <p:spPr>
          <a:xfrm>
            <a:off x="9150084" y="4299348"/>
            <a:ext cx="2797322" cy="2101453"/>
          </a:xfrm>
          <a:prstGeom prst="roundRect">
            <a:avLst/>
          </a:prstGeom>
        </p:spPr>
      </p:pic>
    </p:spTree>
    <p:extLst>
      <p:ext uri="{BB962C8B-B14F-4D97-AF65-F5344CB8AC3E}">
        <p14:creationId xmlns:p14="http://schemas.microsoft.com/office/powerpoint/2010/main" val="982323371"/>
      </p:ext>
    </p:extLst>
  </p:cSld>
  <p:clrMapOvr>
    <a:masterClrMapping/>
  </p:clrMapOvr>
</p:sld>
</file>

<file path=ppt/slides/slide3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Rechthoek: afgeronde hoeken 4">
            <a:extLst>
              <a:ext uri="{FF2B5EF4-FFF2-40B4-BE49-F238E27FC236}">
                <a16:creationId xmlns:a16="http://schemas.microsoft.com/office/drawing/2014/main" id="{1F29134C-5E7C-3C1D-CC81-3F87A497B559}"/>
              </a:ext>
            </a:extLst>
          </p:cNvPr>
          <p:cNvSpPr/>
          <p:nvPr/>
        </p:nvSpPr>
        <p:spPr>
          <a:xfrm>
            <a:off x="-1371600" y="1442197"/>
            <a:ext cx="10965492" cy="4216395"/>
          </a:xfrm>
          <a:prstGeom prst="roundRect">
            <a:avLst>
              <a:gd name="adj" fmla="val 35533"/>
            </a:avLst>
          </a:prstGeom>
          <a:solidFill>
            <a:schemeClr val="accent5"/>
          </a:solid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nl-NL"/>
          </a:p>
        </p:txBody>
      </p:sp>
      <p:sp>
        <p:nvSpPr>
          <p:cNvPr id="2" name="Tijdelijke aanduiding voor dianummer 1">
            <a:extLst>
              <a:ext uri="{FF2B5EF4-FFF2-40B4-BE49-F238E27FC236}">
                <a16:creationId xmlns:a16="http://schemas.microsoft.com/office/drawing/2014/main" id="{39E867A2-BDC2-6149-B6B0-BA06807E55B7}"/>
              </a:ext>
            </a:extLst>
          </p:cNvPr>
          <p:cNvSpPr>
            <a:spLocks noGrp="1"/>
          </p:cNvSpPr>
          <p:nvPr>
            <p:ph type="sldNum" sz="quarter" idx="12"/>
          </p:nvPr>
        </p:nvSpPr>
        <p:spPr/>
        <p:txBody>
          <a:bodyPr/>
          <a:lstStyle/>
          <a:p>
            <a:pPr algn="r"/>
            <a:fld id="{D96B53CE-DA57-4586-B1D9-0E4CD3A70BD0}" type="slidenum">
              <a:rPr lang="nl-NL" smtClean="0"/>
              <a:pPr algn="r"/>
              <a:t>35</a:t>
            </a:fld>
            <a:endParaRPr lang="nl-NL"/>
          </a:p>
        </p:txBody>
      </p:sp>
      <p:sp>
        <p:nvSpPr>
          <p:cNvPr id="3" name="Tijdelijke aanduiding voor inhoud 2">
            <a:extLst>
              <a:ext uri="{FF2B5EF4-FFF2-40B4-BE49-F238E27FC236}">
                <a16:creationId xmlns:a16="http://schemas.microsoft.com/office/drawing/2014/main" id="{1FC59BD9-88A4-43C7-1A4C-64ED1C13B54A}"/>
              </a:ext>
            </a:extLst>
          </p:cNvPr>
          <p:cNvSpPr>
            <a:spLocks noGrp="1"/>
          </p:cNvSpPr>
          <p:nvPr>
            <p:ph idx="1"/>
          </p:nvPr>
        </p:nvSpPr>
        <p:spPr>
          <a:xfrm>
            <a:off x="711206" y="1558451"/>
            <a:ext cx="7893354" cy="4497950"/>
          </a:xfrm>
        </p:spPr>
        <p:txBody>
          <a:bodyPr vert="horz" lIns="0" tIns="45720" rIns="0" bIns="45720" rtlCol="0" anchor="t">
            <a:noAutofit/>
          </a:bodyPr>
          <a:lstStyle/>
          <a:p>
            <a:pPr marL="0" indent="0">
              <a:buNone/>
            </a:pPr>
            <a:r>
              <a:rPr lang="nl-NL" b="1">
                <a:solidFill>
                  <a:schemeClr val="accent2"/>
                </a:solidFill>
              </a:rPr>
              <a:t>U doet eerst een ‘normale’ overboeking, zoals geleerd in de vorige keer:</a:t>
            </a:r>
            <a:endParaRPr lang="nl-NL" i="0">
              <a:solidFill>
                <a:schemeClr val="accent2"/>
              </a:solidFill>
              <a:effectLst/>
              <a:latin typeface="+mj-lt"/>
            </a:endParaRPr>
          </a:p>
          <a:p>
            <a:pPr marL="0" indent="0">
              <a:buNone/>
            </a:pPr>
            <a:endParaRPr lang="nl-NL" b="1">
              <a:solidFill>
                <a:schemeClr val="accent2"/>
              </a:solidFill>
              <a:latin typeface="+mj-lt"/>
            </a:endParaRPr>
          </a:p>
          <a:p>
            <a:pPr marL="0" indent="0" algn="l">
              <a:buNone/>
            </a:pPr>
            <a:r>
              <a:rPr lang="nl-NL" i="0">
                <a:solidFill>
                  <a:schemeClr val="tx1"/>
                </a:solidFill>
                <a:effectLst/>
                <a:latin typeface="+mj-lt"/>
              </a:rPr>
              <a:t>Open uw bank app</a:t>
            </a:r>
            <a:r>
              <a:rPr lang="nl-NL">
                <a:solidFill>
                  <a:schemeClr val="tx1"/>
                </a:solidFill>
                <a:latin typeface="+mj-lt"/>
              </a:rPr>
              <a:t> en k</a:t>
            </a:r>
            <a:r>
              <a:rPr lang="nl-NL" i="0">
                <a:solidFill>
                  <a:schemeClr val="tx1"/>
                </a:solidFill>
                <a:effectLst/>
                <a:latin typeface="+mj-lt"/>
              </a:rPr>
              <a:t>lik op </a:t>
            </a:r>
            <a:r>
              <a:rPr lang="nl-NL" b="1" i="0">
                <a:solidFill>
                  <a:schemeClr val="tx1"/>
                </a:solidFill>
                <a:effectLst/>
                <a:latin typeface="+mj-lt"/>
              </a:rPr>
              <a:t>“Overschrijven”</a:t>
            </a:r>
            <a:r>
              <a:rPr lang="nl-NL" i="0">
                <a:solidFill>
                  <a:schemeClr val="tx1"/>
                </a:solidFill>
                <a:effectLst/>
                <a:latin typeface="+mj-lt"/>
              </a:rPr>
              <a:t> of </a:t>
            </a:r>
            <a:r>
              <a:rPr lang="nl-NL" b="1" i="0">
                <a:solidFill>
                  <a:schemeClr val="tx1"/>
                </a:solidFill>
                <a:effectLst/>
                <a:latin typeface="+mj-lt"/>
              </a:rPr>
              <a:t>“Overboeken”</a:t>
            </a:r>
            <a:r>
              <a:rPr lang="nl-NL" i="0">
                <a:solidFill>
                  <a:schemeClr val="tx1"/>
                </a:solidFill>
                <a:effectLst/>
                <a:latin typeface="+mj-lt"/>
              </a:rPr>
              <a:t>.</a:t>
            </a:r>
            <a:endParaRPr lang="nl-NL" i="0">
              <a:solidFill>
                <a:schemeClr val="tx1"/>
              </a:solidFill>
              <a:effectLst/>
              <a:latin typeface="+mj-lt"/>
              <a:cs typeface="Arial"/>
            </a:endParaRPr>
          </a:p>
          <a:p>
            <a:pPr marL="0" indent="0" algn="l">
              <a:buNone/>
            </a:pPr>
            <a:r>
              <a:rPr lang="nl-NL" i="0">
                <a:solidFill>
                  <a:schemeClr val="tx1"/>
                </a:solidFill>
                <a:effectLst/>
                <a:latin typeface="+mj-lt"/>
              </a:rPr>
              <a:t>Vul in </a:t>
            </a:r>
            <a:r>
              <a:rPr lang="nl-NL" b="1" i="0">
                <a:solidFill>
                  <a:schemeClr val="tx1"/>
                </a:solidFill>
                <a:effectLst/>
                <a:latin typeface="+mj-lt"/>
              </a:rPr>
              <a:t>hoeveel</a:t>
            </a:r>
            <a:r>
              <a:rPr lang="nl-NL" i="0">
                <a:solidFill>
                  <a:schemeClr val="tx1"/>
                </a:solidFill>
                <a:effectLst/>
                <a:latin typeface="+mj-lt"/>
              </a:rPr>
              <a:t> geld u wilt overmaken. Vul ook de naam en het rekeningnummer in van de persoon of het bedrijf waar het geld naar toe moet.</a:t>
            </a:r>
            <a:endParaRPr lang="nl-NL" i="0">
              <a:solidFill>
                <a:schemeClr val="tx1"/>
              </a:solidFill>
              <a:effectLst/>
              <a:latin typeface="+mj-lt"/>
              <a:cs typeface="Arial"/>
            </a:endParaRPr>
          </a:p>
          <a:p>
            <a:pPr marL="0" indent="0" algn="l">
              <a:buNone/>
            </a:pPr>
            <a:r>
              <a:rPr lang="nl-NL" i="0">
                <a:solidFill>
                  <a:schemeClr val="tx1"/>
                </a:solidFill>
                <a:effectLst/>
                <a:latin typeface="+mj-lt"/>
              </a:rPr>
              <a:t>Bij </a:t>
            </a:r>
            <a:r>
              <a:rPr lang="nl-NL" b="1" i="0">
                <a:solidFill>
                  <a:schemeClr val="tx1"/>
                </a:solidFill>
                <a:effectLst/>
                <a:latin typeface="+mj-lt"/>
              </a:rPr>
              <a:t>“omschrijving</a:t>
            </a:r>
            <a:r>
              <a:rPr lang="nl-NL" b="1">
                <a:solidFill>
                  <a:schemeClr val="tx1"/>
                </a:solidFill>
                <a:latin typeface="+mj-lt"/>
              </a:rPr>
              <a:t>"</a:t>
            </a:r>
            <a:r>
              <a:rPr lang="nl-NL" i="0">
                <a:solidFill>
                  <a:schemeClr val="tx1"/>
                </a:solidFill>
                <a:effectLst/>
                <a:latin typeface="+mj-lt"/>
              </a:rPr>
              <a:t> of </a:t>
            </a:r>
            <a:r>
              <a:rPr lang="nl-NL" b="1">
                <a:solidFill>
                  <a:schemeClr val="tx1"/>
                </a:solidFill>
                <a:latin typeface="+mj-lt"/>
              </a:rPr>
              <a:t>"</a:t>
            </a:r>
            <a:r>
              <a:rPr lang="nl-NL" b="1" i="0">
                <a:solidFill>
                  <a:schemeClr val="tx1"/>
                </a:solidFill>
                <a:effectLst/>
                <a:latin typeface="+mj-lt"/>
              </a:rPr>
              <a:t>betalingskenmerk</a:t>
            </a:r>
            <a:r>
              <a:rPr lang="nl-NL" b="1">
                <a:solidFill>
                  <a:schemeClr val="tx1"/>
                </a:solidFill>
                <a:latin typeface="+mj-lt"/>
              </a:rPr>
              <a:t>"</a:t>
            </a:r>
            <a:r>
              <a:rPr lang="nl-NL" i="0">
                <a:solidFill>
                  <a:schemeClr val="tx1"/>
                </a:solidFill>
                <a:effectLst/>
                <a:latin typeface="+mj-lt"/>
              </a:rPr>
              <a:t> kunt u invullen waarom u het</a:t>
            </a:r>
            <a:endParaRPr lang="nl-NL" i="0">
              <a:solidFill>
                <a:schemeClr val="tx1"/>
              </a:solidFill>
              <a:effectLst/>
              <a:latin typeface="+mj-lt"/>
              <a:cs typeface="Arial"/>
            </a:endParaRPr>
          </a:p>
          <a:p>
            <a:pPr marL="0" indent="0" algn="l">
              <a:buNone/>
            </a:pPr>
            <a:r>
              <a:rPr lang="nl-NL" i="0">
                <a:solidFill>
                  <a:schemeClr val="tx1"/>
                </a:solidFill>
                <a:effectLst/>
                <a:latin typeface="+mj-lt"/>
              </a:rPr>
              <a:t>geld overmaakt.</a:t>
            </a:r>
            <a:endParaRPr lang="nl-NL" i="0">
              <a:solidFill>
                <a:schemeClr val="tx1"/>
              </a:solidFill>
              <a:effectLst/>
              <a:latin typeface="+mj-lt"/>
              <a:cs typeface="Arial"/>
            </a:endParaRPr>
          </a:p>
          <a:p>
            <a:pPr marL="0" indent="0" algn="l">
              <a:buNone/>
            </a:pPr>
            <a:r>
              <a:rPr lang="nl-NL" b="1">
                <a:solidFill>
                  <a:schemeClr val="tx1"/>
                </a:solidFill>
                <a:latin typeface="+mj-lt"/>
              </a:rPr>
              <a:t>Voordat u op </a:t>
            </a:r>
            <a:r>
              <a:rPr lang="nl-NL" b="1" i="0">
                <a:solidFill>
                  <a:schemeClr val="tx1"/>
                </a:solidFill>
                <a:effectLst/>
                <a:latin typeface="+mj-lt"/>
              </a:rPr>
              <a:t>“Verder/Volgende” of “Bevestigen” </a:t>
            </a:r>
            <a:r>
              <a:rPr lang="nl-NL" i="0">
                <a:solidFill>
                  <a:schemeClr val="tx1"/>
                </a:solidFill>
                <a:effectLst/>
                <a:latin typeface="+mj-lt"/>
              </a:rPr>
              <a:t>klikt, kun</a:t>
            </a:r>
            <a:r>
              <a:rPr lang="nl-NL">
                <a:solidFill>
                  <a:schemeClr val="tx1"/>
                </a:solidFill>
                <a:latin typeface="+mj-lt"/>
              </a:rPr>
              <a:t>t u aangeven</a:t>
            </a:r>
            <a:r>
              <a:rPr lang="nl-NL" b="1">
                <a:solidFill>
                  <a:schemeClr val="tx1"/>
                </a:solidFill>
                <a:latin typeface="+mj-lt"/>
              </a:rPr>
              <a:t> hoe vaak </a:t>
            </a:r>
            <a:r>
              <a:rPr lang="nl-NL">
                <a:solidFill>
                  <a:schemeClr val="tx1"/>
                </a:solidFill>
                <a:latin typeface="+mj-lt"/>
              </a:rPr>
              <a:t>u de betaling wilt</a:t>
            </a:r>
            <a:r>
              <a:rPr lang="nl-NL" b="1">
                <a:solidFill>
                  <a:schemeClr val="tx1"/>
                </a:solidFill>
                <a:latin typeface="+mj-lt"/>
              </a:rPr>
              <a:t> inplannen </a:t>
            </a:r>
            <a:r>
              <a:rPr lang="nl-NL">
                <a:solidFill>
                  <a:schemeClr val="tx1"/>
                </a:solidFill>
                <a:latin typeface="+mj-lt"/>
              </a:rPr>
              <a:t>(bijv. “elke maand”, “elke 4 weken”, “elk jaar”).</a:t>
            </a:r>
            <a:endParaRPr lang="nl-NL" i="0">
              <a:solidFill>
                <a:schemeClr val="tx1"/>
              </a:solidFill>
              <a:effectLst/>
              <a:latin typeface="+mj-lt"/>
              <a:cs typeface="Arial"/>
            </a:endParaRPr>
          </a:p>
        </p:txBody>
      </p:sp>
      <p:sp>
        <p:nvSpPr>
          <p:cNvPr id="4" name="Titel 3">
            <a:extLst>
              <a:ext uri="{FF2B5EF4-FFF2-40B4-BE49-F238E27FC236}">
                <a16:creationId xmlns:a16="http://schemas.microsoft.com/office/drawing/2014/main" id="{34ED92B2-F5F4-8C51-F68A-6968AEE59174}"/>
              </a:ext>
            </a:extLst>
          </p:cNvPr>
          <p:cNvSpPr>
            <a:spLocks noGrp="1"/>
          </p:cNvSpPr>
          <p:nvPr>
            <p:ph type="title"/>
          </p:nvPr>
        </p:nvSpPr>
        <p:spPr/>
        <p:txBody>
          <a:bodyPr/>
          <a:lstStyle/>
          <a:p>
            <a:r>
              <a:rPr lang="nl-NL"/>
              <a:t>Terugkerende betalingen: </a:t>
            </a:r>
            <a:r>
              <a:rPr lang="nl-NL">
                <a:solidFill>
                  <a:schemeClr val="accent2"/>
                </a:solidFill>
              </a:rPr>
              <a:t>hoe doet u dat?</a:t>
            </a:r>
          </a:p>
        </p:txBody>
      </p:sp>
      <p:pic>
        <p:nvPicPr>
          <p:cNvPr id="9" name="Graphic 8" descr="Badge 3 met effen opvulling">
            <a:extLst>
              <a:ext uri="{FF2B5EF4-FFF2-40B4-BE49-F238E27FC236}">
                <a16:creationId xmlns:a16="http://schemas.microsoft.com/office/drawing/2014/main" id="{85F6EA75-36CC-9DEA-2A5D-62F6E85D3444}"/>
              </a:ext>
            </a:extLst>
          </p:cNvPr>
          <p:cNvPicPr>
            <a:picLocks noChangeAspect="1"/>
          </p:cNvPicPr>
          <p:nvPr/>
        </p:nvPicPr>
        <p:blipFill>
          <a:blip r:embed="rId3" cstate="print">
            <a:extLst>
              <a:ext uri="{28A0092B-C50C-407E-A947-70E740481C1C}">
                <a14:useLocalDpi xmlns:a14="http://schemas.microsoft.com/office/drawing/2010/main" val="0"/>
              </a:ext>
              <a:ext uri="{96DAC541-7B7A-43D3-8B79-37D633B846F1}">
                <asvg:svgBlip xmlns:asvg="http://schemas.microsoft.com/office/drawing/2016/SVG/main" r:embed="rId4"/>
              </a:ext>
            </a:extLst>
          </a:blip>
          <a:stretch>
            <a:fillRect/>
          </a:stretch>
        </p:blipFill>
        <p:spPr>
          <a:xfrm>
            <a:off x="292665" y="3552172"/>
            <a:ext cx="360000" cy="360000"/>
          </a:xfrm>
          <a:prstGeom prst="rect">
            <a:avLst/>
          </a:prstGeom>
        </p:spPr>
      </p:pic>
      <p:pic>
        <p:nvPicPr>
          <p:cNvPr id="10" name="Graphic 9" descr="Badge met effen opvulling">
            <a:extLst>
              <a:ext uri="{FF2B5EF4-FFF2-40B4-BE49-F238E27FC236}">
                <a16:creationId xmlns:a16="http://schemas.microsoft.com/office/drawing/2014/main" id="{0AAAC609-068C-51FE-909A-E1288643D79B}"/>
              </a:ext>
            </a:extLst>
          </p:cNvPr>
          <p:cNvPicPr>
            <a:picLocks noChangeAspect="1"/>
          </p:cNvPicPr>
          <p:nvPr/>
        </p:nvPicPr>
        <p:blipFill>
          <a:blip r:embed="rId5" cstate="print">
            <a:extLst>
              <a:ext uri="{28A0092B-C50C-407E-A947-70E740481C1C}">
                <a14:useLocalDpi xmlns:a14="http://schemas.microsoft.com/office/drawing/2010/main" val="0"/>
              </a:ext>
              <a:ext uri="{96DAC541-7B7A-43D3-8B79-37D633B846F1}">
                <asvg:svgBlip xmlns:asvg="http://schemas.microsoft.com/office/drawing/2016/SVG/main" r:embed="rId6"/>
              </a:ext>
            </a:extLst>
          </a:blip>
          <a:stretch>
            <a:fillRect/>
          </a:stretch>
        </p:blipFill>
        <p:spPr>
          <a:xfrm>
            <a:off x="292665" y="2734221"/>
            <a:ext cx="360000" cy="360000"/>
          </a:xfrm>
          <a:prstGeom prst="rect">
            <a:avLst/>
          </a:prstGeom>
        </p:spPr>
      </p:pic>
      <p:pic>
        <p:nvPicPr>
          <p:cNvPr id="11" name="Graphic 10" descr="Badge: 1 met effen opvulling">
            <a:extLst>
              <a:ext uri="{FF2B5EF4-FFF2-40B4-BE49-F238E27FC236}">
                <a16:creationId xmlns:a16="http://schemas.microsoft.com/office/drawing/2014/main" id="{20F3B213-BDA8-8655-C8DD-62CC5C43B054}"/>
              </a:ext>
            </a:extLst>
          </p:cNvPr>
          <p:cNvPicPr>
            <a:picLocks noChangeAspect="1"/>
          </p:cNvPicPr>
          <p:nvPr/>
        </p:nvPicPr>
        <p:blipFill>
          <a:blip r:embed="rId7" cstate="print">
            <a:extLst>
              <a:ext uri="{28A0092B-C50C-407E-A947-70E740481C1C}">
                <a14:useLocalDpi xmlns:a14="http://schemas.microsoft.com/office/drawing/2010/main" val="0"/>
              </a:ext>
              <a:ext uri="{96DAC541-7B7A-43D3-8B79-37D633B846F1}">
                <asvg:svgBlip xmlns:asvg="http://schemas.microsoft.com/office/drawing/2016/SVG/main" r:embed="rId8"/>
              </a:ext>
            </a:extLst>
          </a:blip>
          <a:stretch>
            <a:fillRect/>
          </a:stretch>
        </p:blipFill>
        <p:spPr>
          <a:xfrm>
            <a:off x="292665" y="2375382"/>
            <a:ext cx="360000" cy="360000"/>
          </a:xfrm>
          <a:prstGeom prst="rect">
            <a:avLst/>
          </a:prstGeom>
        </p:spPr>
      </p:pic>
      <p:pic>
        <p:nvPicPr>
          <p:cNvPr id="14" name="Graphic 13" descr="Badge 4 met effen opvulling">
            <a:extLst>
              <a:ext uri="{FF2B5EF4-FFF2-40B4-BE49-F238E27FC236}">
                <a16:creationId xmlns:a16="http://schemas.microsoft.com/office/drawing/2014/main" id="{D91B2165-9CDF-F893-A209-BC9589140F5F}"/>
              </a:ext>
            </a:extLst>
          </p:cNvPr>
          <p:cNvPicPr>
            <a:picLocks noChangeAspect="1"/>
          </p:cNvPicPr>
          <p:nvPr/>
        </p:nvPicPr>
        <p:blipFill>
          <a:blip r:embed="rId9" cstate="print">
            <a:extLst>
              <a:ext uri="{28A0092B-C50C-407E-A947-70E740481C1C}">
                <a14:useLocalDpi xmlns:a14="http://schemas.microsoft.com/office/drawing/2010/main" val="0"/>
              </a:ext>
              <a:ext uri="{96DAC541-7B7A-43D3-8B79-37D633B846F1}">
                <asvg:svgBlip xmlns:asvg="http://schemas.microsoft.com/office/drawing/2016/SVG/main" r:embed="rId10"/>
              </a:ext>
            </a:extLst>
          </a:blip>
          <a:stretch>
            <a:fillRect/>
          </a:stretch>
        </p:blipFill>
        <p:spPr>
          <a:xfrm>
            <a:off x="294256" y="4310231"/>
            <a:ext cx="360000" cy="360000"/>
          </a:xfrm>
          <a:prstGeom prst="rect">
            <a:avLst/>
          </a:prstGeom>
        </p:spPr>
      </p:pic>
      <p:pic>
        <p:nvPicPr>
          <p:cNvPr id="6" name="Picture 2" descr="Jaarlijkse terugkerende omzet ARR met betaling eenmaal per jaar ter dekking  van jaarlijkse abonnementsvector | Premium Vector">
            <a:extLst>
              <a:ext uri="{FF2B5EF4-FFF2-40B4-BE49-F238E27FC236}">
                <a16:creationId xmlns:a16="http://schemas.microsoft.com/office/drawing/2014/main" id="{52CA39C9-5E2C-C2E9-FEB7-30773F256424}"/>
              </a:ext>
            </a:extLst>
          </p:cNvPr>
          <p:cNvPicPr>
            <a:picLocks noChangeAspect="1" noChangeArrowheads="1"/>
          </p:cNvPicPr>
          <p:nvPr/>
        </p:nvPicPr>
        <p:blipFill>
          <a:blip r:embed="rId11">
            <a:extLst>
              <a:ext uri="{28A0092B-C50C-407E-A947-70E740481C1C}">
                <a14:useLocalDpi xmlns:a14="http://schemas.microsoft.com/office/drawing/2010/main" val="0"/>
              </a:ext>
            </a:extLst>
          </a:blip>
          <a:srcRect/>
          <a:stretch>
            <a:fillRect/>
          </a:stretch>
        </p:blipFill>
        <p:spPr bwMode="auto">
          <a:xfrm>
            <a:off x="8846013" y="2077496"/>
            <a:ext cx="3149148" cy="2518230"/>
          </a:xfrm>
          <a:prstGeom prst="round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612712288"/>
      </p:ext>
    </p:extLst>
  </p:cSld>
  <p:clrMapOvr>
    <a:masterClrMapping/>
  </p:clrMapOvr>
</p:sld>
</file>

<file path=ppt/slides/slide3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Rechthoek: afgeronde hoeken 2">
            <a:extLst>
              <a:ext uri="{FF2B5EF4-FFF2-40B4-BE49-F238E27FC236}">
                <a16:creationId xmlns:a16="http://schemas.microsoft.com/office/drawing/2014/main" id="{9787DC99-CD62-2593-59A5-8B16C0F06335}"/>
              </a:ext>
            </a:extLst>
          </p:cNvPr>
          <p:cNvSpPr/>
          <p:nvPr/>
        </p:nvSpPr>
        <p:spPr>
          <a:xfrm>
            <a:off x="-533400" y="3863183"/>
            <a:ext cx="10701068" cy="1795746"/>
          </a:xfrm>
          <a:prstGeom prst="roundRect">
            <a:avLst>
              <a:gd name="adj" fmla="val 35533"/>
            </a:avLst>
          </a:prstGeom>
          <a:solidFill>
            <a:schemeClr val="accent4"/>
          </a:solidFill>
          <a:ln>
            <a:noFill/>
          </a:ln>
        </p:spPr>
        <p:style>
          <a:lnRef idx="0">
            <a:scrgbClr r="0" g="0" b="0"/>
          </a:lnRef>
          <a:fillRef idx="0">
            <a:scrgbClr r="0" g="0" b="0"/>
          </a:fillRef>
          <a:effectRef idx="0">
            <a:scrgbClr r="0" g="0" b="0"/>
          </a:effectRef>
          <a:fontRef idx="minor">
            <a:schemeClr val="lt1"/>
          </a:fontRef>
        </p:style>
        <p:txBody>
          <a:bodyPr rtlCol="0" anchor="ctr"/>
          <a:lstStyle/>
          <a:p>
            <a:pPr algn="ctr"/>
            <a:endParaRPr lang="nl-NL"/>
          </a:p>
        </p:txBody>
      </p:sp>
      <p:sp>
        <p:nvSpPr>
          <p:cNvPr id="2" name="Tijdelijke aanduiding voor dianummer 1">
            <a:extLst>
              <a:ext uri="{FF2B5EF4-FFF2-40B4-BE49-F238E27FC236}">
                <a16:creationId xmlns:a16="http://schemas.microsoft.com/office/drawing/2014/main" id="{212169B2-69B4-AD8D-65B0-61FE0E640B1B}"/>
              </a:ext>
            </a:extLst>
          </p:cNvPr>
          <p:cNvSpPr>
            <a:spLocks noGrp="1"/>
          </p:cNvSpPr>
          <p:nvPr>
            <p:ph type="sldNum" sz="quarter" idx="12"/>
          </p:nvPr>
        </p:nvSpPr>
        <p:spPr/>
        <p:txBody>
          <a:bodyPr/>
          <a:lstStyle/>
          <a:p>
            <a:pPr algn="r"/>
            <a:fld id="{D96B53CE-DA57-4586-B1D9-0E4CD3A70BD0}" type="slidenum">
              <a:rPr lang="nl-NL" smtClean="0"/>
              <a:pPr algn="r"/>
              <a:t>36</a:t>
            </a:fld>
            <a:endParaRPr lang="nl-NL"/>
          </a:p>
        </p:txBody>
      </p:sp>
      <p:sp>
        <p:nvSpPr>
          <p:cNvPr id="4" name="Titel 3">
            <a:extLst>
              <a:ext uri="{FF2B5EF4-FFF2-40B4-BE49-F238E27FC236}">
                <a16:creationId xmlns:a16="http://schemas.microsoft.com/office/drawing/2014/main" id="{7D7C9DD0-9361-FEBC-C957-6FE9588B6E1F}"/>
              </a:ext>
            </a:extLst>
          </p:cNvPr>
          <p:cNvSpPr>
            <a:spLocks noGrp="1"/>
          </p:cNvSpPr>
          <p:nvPr>
            <p:ph type="title"/>
          </p:nvPr>
        </p:nvSpPr>
        <p:spPr>
          <a:xfrm>
            <a:off x="711202" y="86551"/>
            <a:ext cx="9527888" cy="1143000"/>
          </a:xfrm>
        </p:spPr>
        <p:txBody>
          <a:bodyPr/>
          <a:lstStyle/>
          <a:p>
            <a:r>
              <a:rPr lang="nl-NL"/>
              <a:t>Terugkerende betalingen: </a:t>
            </a:r>
            <a:r>
              <a:rPr lang="nl-NL">
                <a:solidFill>
                  <a:schemeClr val="accent2"/>
                </a:solidFill>
              </a:rPr>
              <a:t>handig om te weten</a:t>
            </a:r>
          </a:p>
        </p:txBody>
      </p:sp>
      <p:sp>
        <p:nvSpPr>
          <p:cNvPr id="5" name="Tijdelijke aanduiding voor inhoud 2">
            <a:extLst>
              <a:ext uri="{FF2B5EF4-FFF2-40B4-BE49-F238E27FC236}">
                <a16:creationId xmlns:a16="http://schemas.microsoft.com/office/drawing/2014/main" id="{E987C4CA-8729-C414-B09D-AF7FCAF2AEF2}"/>
              </a:ext>
            </a:extLst>
          </p:cNvPr>
          <p:cNvSpPr>
            <a:spLocks noGrp="1"/>
          </p:cNvSpPr>
          <p:nvPr>
            <p:ph idx="1"/>
          </p:nvPr>
        </p:nvSpPr>
        <p:spPr>
          <a:xfrm>
            <a:off x="711202" y="1600201"/>
            <a:ext cx="9456466" cy="4525963"/>
          </a:xfrm>
        </p:spPr>
        <p:txBody>
          <a:bodyPr vert="horz" lIns="0" tIns="45720" rIns="0" bIns="45720" rtlCol="0" anchor="t">
            <a:noAutofit/>
          </a:bodyPr>
          <a:lstStyle/>
          <a:p>
            <a:pPr marL="0" indent="0">
              <a:buNone/>
            </a:pPr>
            <a:r>
              <a:rPr lang="nl-NL">
                <a:latin typeface="+mj-lt"/>
              </a:rPr>
              <a:t>U kunt er ook voor kiezen om de persoon of het bedrijf waarnaar u </a:t>
            </a:r>
            <a:r>
              <a:rPr lang="nl-NL" b="1">
                <a:latin typeface="+mj-lt"/>
              </a:rPr>
              <a:t>geld overmaakt</a:t>
            </a:r>
            <a:r>
              <a:rPr lang="nl-NL">
                <a:latin typeface="+mj-lt"/>
              </a:rPr>
              <a:t> in uw </a:t>
            </a:r>
            <a:r>
              <a:rPr lang="nl-NL" b="1">
                <a:latin typeface="+mj-lt"/>
              </a:rPr>
              <a:t>‘adresboek’</a:t>
            </a:r>
            <a:r>
              <a:rPr lang="nl-NL">
                <a:latin typeface="+mj-lt"/>
              </a:rPr>
              <a:t> te zetten in de bank app. Op deze manier hoeft u de volgende keer bij een overboeking, niet het gehele rekeningnummer in te voeren. </a:t>
            </a:r>
          </a:p>
          <a:p>
            <a:pPr marL="0" indent="0">
              <a:buNone/>
            </a:pPr>
            <a:endParaRPr lang="nl-NL" b="0" i="0">
              <a:solidFill>
                <a:srgbClr val="221C44"/>
              </a:solidFill>
              <a:effectLst/>
              <a:latin typeface="Atkinson Hyperlegible"/>
            </a:endParaRPr>
          </a:p>
          <a:p>
            <a:pPr marL="0" indent="0">
              <a:buNone/>
            </a:pPr>
            <a:endParaRPr lang="nl-NL" b="0" i="0">
              <a:solidFill>
                <a:srgbClr val="221C44"/>
              </a:solidFill>
              <a:effectLst/>
              <a:latin typeface="Atkinson Hyperlegible"/>
            </a:endParaRPr>
          </a:p>
          <a:p>
            <a:pPr marL="0" indent="0">
              <a:buNone/>
            </a:pPr>
            <a:endParaRPr lang="nl-NL" b="0" i="0">
              <a:solidFill>
                <a:srgbClr val="221C44"/>
              </a:solidFill>
              <a:effectLst/>
              <a:latin typeface="Atkinson Hyperlegible"/>
            </a:endParaRPr>
          </a:p>
          <a:p>
            <a:pPr marL="0" indent="0">
              <a:buNone/>
            </a:pPr>
            <a:r>
              <a:rPr lang="nl-NL" sz="1900" b="1" i="0">
                <a:solidFill>
                  <a:schemeClr val="accent2"/>
                </a:solidFill>
                <a:effectLst/>
              </a:rPr>
              <a:t>Hoe doe u dat? </a:t>
            </a:r>
            <a:endParaRPr lang="nl-NL" sz="1900" b="1">
              <a:solidFill>
                <a:schemeClr val="accent2"/>
              </a:solidFill>
              <a:cs typeface="Arial"/>
            </a:endParaRPr>
          </a:p>
          <a:p>
            <a:pPr marL="0" indent="0">
              <a:buNone/>
            </a:pPr>
            <a:r>
              <a:rPr lang="nl-NL" b="0">
                <a:solidFill>
                  <a:schemeClr val="tx1"/>
                </a:solidFill>
                <a:effectLst/>
                <a:latin typeface="+mj-lt"/>
              </a:rPr>
              <a:t>Wanneer u voor de </a:t>
            </a:r>
            <a:r>
              <a:rPr lang="nl-NL" b="1">
                <a:solidFill>
                  <a:schemeClr val="tx1"/>
                </a:solidFill>
                <a:effectLst/>
                <a:latin typeface="+mj-lt"/>
              </a:rPr>
              <a:t>eerste keer</a:t>
            </a:r>
            <a:r>
              <a:rPr lang="nl-NL" b="0">
                <a:solidFill>
                  <a:schemeClr val="tx1"/>
                </a:solidFill>
                <a:effectLst/>
                <a:latin typeface="+mj-lt"/>
              </a:rPr>
              <a:t> een </a:t>
            </a:r>
            <a:r>
              <a:rPr lang="nl-NL" b="1">
                <a:solidFill>
                  <a:schemeClr val="tx1"/>
                </a:solidFill>
                <a:effectLst/>
                <a:latin typeface="+mj-lt"/>
              </a:rPr>
              <a:t>overboeking</a:t>
            </a:r>
            <a:r>
              <a:rPr lang="nl-NL" b="0">
                <a:solidFill>
                  <a:schemeClr val="tx1"/>
                </a:solidFill>
                <a:effectLst/>
                <a:latin typeface="+mj-lt"/>
              </a:rPr>
              <a:t> </a:t>
            </a:r>
            <a:r>
              <a:rPr lang="nl-NL">
                <a:solidFill>
                  <a:schemeClr val="tx1"/>
                </a:solidFill>
                <a:latin typeface="+mj-lt"/>
              </a:rPr>
              <a:t>doet, dan kunt u aanvinken </a:t>
            </a:r>
            <a:r>
              <a:rPr lang="nl-NL" b="1">
                <a:solidFill>
                  <a:schemeClr val="tx1"/>
                </a:solidFill>
                <a:latin typeface="+mj-lt"/>
              </a:rPr>
              <a:t>“toevoegen aan adresboek”</a:t>
            </a:r>
            <a:r>
              <a:rPr lang="nl-NL">
                <a:solidFill>
                  <a:schemeClr val="tx1"/>
                </a:solidFill>
                <a:latin typeface="+mj-lt"/>
              </a:rPr>
              <a:t>. </a:t>
            </a:r>
            <a:r>
              <a:rPr lang="nl-NL" b="0">
                <a:solidFill>
                  <a:schemeClr val="tx1"/>
                </a:solidFill>
                <a:effectLst/>
                <a:latin typeface="+mj-lt"/>
              </a:rPr>
              <a:t>De volgende keer bij een overboeking zoekt u de persoon of het bedrijf gewoon op in uw “adresboek” en vult de app het </a:t>
            </a:r>
            <a:r>
              <a:rPr lang="nl-NL" b="1">
                <a:solidFill>
                  <a:schemeClr val="tx1"/>
                </a:solidFill>
                <a:effectLst/>
                <a:latin typeface="+mj-lt"/>
              </a:rPr>
              <a:t>automatisch</a:t>
            </a:r>
            <a:r>
              <a:rPr lang="nl-NL" b="0">
                <a:solidFill>
                  <a:schemeClr val="tx1"/>
                </a:solidFill>
                <a:effectLst/>
                <a:latin typeface="+mj-lt"/>
              </a:rPr>
              <a:t> in. </a:t>
            </a:r>
            <a:endParaRPr lang="nl-NL" b="1">
              <a:solidFill>
                <a:schemeClr val="tx1"/>
              </a:solidFill>
              <a:effectLst/>
              <a:latin typeface="+mj-lt"/>
            </a:endParaRPr>
          </a:p>
        </p:txBody>
      </p:sp>
      <p:pic>
        <p:nvPicPr>
          <p:cNvPr id="8" name="Graphic 7" descr="Adresboek silhouet">
            <a:extLst>
              <a:ext uri="{FF2B5EF4-FFF2-40B4-BE49-F238E27FC236}">
                <a16:creationId xmlns:a16="http://schemas.microsoft.com/office/drawing/2014/main" id="{D97AA534-35A0-623A-B773-13A364C0FBC9}"/>
              </a:ext>
            </a:extLst>
          </p:cNvPr>
          <p:cNvPicPr>
            <a:picLocks noChangeAspect="1"/>
          </p:cNvPicPr>
          <p:nvPr/>
        </p:nvPicPr>
        <p:blipFill>
          <a:blip r:embed="rId3">
            <a:extLst>
              <a:ext uri="{96DAC541-7B7A-43D3-8B79-37D633B846F1}">
                <asvg:svgBlip xmlns:asvg="http://schemas.microsoft.com/office/drawing/2016/SVG/main" r:embed="rId4"/>
              </a:ext>
            </a:extLst>
          </a:blip>
          <a:stretch>
            <a:fillRect/>
          </a:stretch>
        </p:blipFill>
        <p:spPr>
          <a:xfrm>
            <a:off x="9335337" y="2914187"/>
            <a:ext cx="1544129" cy="1544129"/>
          </a:xfrm>
          <a:prstGeom prst="rect">
            <a:avLst/>
          </a:prstGeom>
          <a:effectLst>
            <a:outerShdw blurRad="50800" dist="38100" dir="2700000" algn="tl" rotWithShape="0">
              <a:prstClr val="black">
                <a:alpha val="40000"/>
              </a:prstClr>
            </a:outerShdw>
          </a:effectLst>
        </p:spPr>
      </p:pic>
    </p:spTree>
    <p:extLst>
      <p:ext uri="{BB962C8B-B14F-4D97-AF65-F5344CB8AC3E}">
        <p14:creationId xmlns:p14="http://schemas.microsoft.com/office/powerpoint/2010/main" val="2604169991"/>
      </p:ext>
    </p:extLst>
  </p:cSld>
  <p:clrMapOvr>
    <a:masterClrMapping/>
  </p:clrMapOvr>
</p:sld>
</file>

<file path=ppt/slides/slide3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Rechthoek: afgeronde hoeken 4">
            <a:extLst>
              <a:ext uri="{FF2B5EF4-FFF2-40B4-BE49-F238E27FC236}">
                <a16:creationId xmlns:a16="http://schemas.microsoft.com/office/drawing/2014/main" id="{1F29134C-5E7C-3C1D-CC81-3F87A497B559}"/>
              </a:ext>
            </a:extLst>
          </p:cNvPr>
          <p:cNvSpPr/>
          <p:nvPr/>
        </p:nvSpPr>
        <p:spPr>
          <a:xfrm>
            <a:off x="-1371600" y="1447798"/>
            <a:ext cx="12583740" cy="4674165"/>
          </a:xfrm>
          <a:prstGeom prst="roundRect">
            <a:avLst>
              <a:gd name="adj" fmla="val 35533"/>
            </a:avLst>
          </a:prstGeom>
          <a:solidFill>
            <a:schemeClr val="accent5"/>
          </a:solid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nl-NL"/>
          </a:p>
        </p:txBody>
      </p:sp>
      <p:sp>
        <p:nvSpPr>
          <p:cNvPr id="2" name="Tijdelijke aanduiding voor dianummer 1">
            <a:extLst>
              <a:ext uri="{FF2B5EF4-FFF2-40B4-BE49-F238E27FC236}">
                <a16:creationId xmlns:a16="http://schemas.microsoft.com/office/drawing/2014/main" id="{39E867A2-BDC2-6149-B6B0-BA06807E55B7}"/>
              </a:ext>
            </a:extLst>
          </p:cNvPr>
          <p:cNvSpPr>
            <a:spLocks noGrp="1"/>
          </p:cNvSpPr>
          <p:nvPr>
            <p:ph type="sldNum" sz="quarter" idx="12"/>
          </p:nvPr>
        </p:nvSpPr>
        <p:spPr/>
        <p:txBody>
          <a:bodyPr/>
          <a:lstStyle/>
          <a:p>
            <a:pPr algn="r"/>
            <a:fld id="{D96B53CE-DA57-4586-B1D9-0E4CD3A70BD0}" type="slidenum">
              <a:rPr lang="nl-NL" smtClean="0"/>
              <a:pPr algn="r"/>
              <a:t>37</a:t>
            </a:fld>
            <a:endParaRPr lang="nl-NL"/>
          </a:p>
        </p:txBody>
      </p:sp>
      <p:sp>
        <p:nvSpPr>
          <p:cNvPr id="3" name="Tijdelijke aanduiding voor inhoud 2">
            <a:extLst>
              <a:ext uri="{FF2B5EF4-FFF2-40B4-BE49-F238E27FC236}">
                <a16:creationId xmlns:a16="http://schemas.microsoft.com/office/drawing/2014/main" id="{1FC59BD9-88A4-43C7-1A4C-64ED1C13B54A}"/>
              </a:ext>
            </a:extLst>
          </p:cNvPr>
          <p:cNvSpPr>
            <a:spLocks noGrp="1"/>
          </p:cNvSpPr>
          <p:nvPr>
            <p:ph idx="1"/>
          </p:nvPr>
        </p:nvSpPr>
        <p:spPr>
          <a:xfrm>
            <a:off x="711203" y="1412776"/>
            <a:ext cx="9838150" cy="4525963"/>
          </a:xfrm>
        </p:spPr>
        <p:txBody>
          <a:bodyPr vert="horz" lIns="0" tIns="45720" rIns="0" bIns="45720" rtlCol="0" anchor="t">
            <a:noAutofit/>
          </a:bodyPr>
          <a:lstStyle/>
          <a:p>
            <a:pPr marL="0" indent="0">
              <a:buNone/>
            </a:pPr>
            <a:r>
              <a:rPr lang="nl-NL" b="1">
                <a:solidFill>
                  <a:schemeClr val="accent2"/>
                </a:solidFill>
              </a:rPr>
              <a:t>Wat is een automatisch incasso? </a:t>
            </a:r>
          </a:p>
          <a:p>
            <a:pPr marL="0" indent="0">
              <a:buNone/>
            </a:pPr>
            <a:r>
              <a:rPr lang="nl-NL">
                <a:solidFill>
                  <a:schemeClr val="accent1"/>
                </a:solidFill>
              </a:rPr>
              <a:t>U geeft een bedrijf één keer een </a:t>
            </a:r>
            <a:r>
              <a:rPr lang="nl-NL" b="1">
                <a:solidFill>
                  <a:schemeClr val="accent1"/>
                </a:solidFill>
              </a:rPr>
              <a:t>machtiging</a:t>
            </a:r>
            <a:r>
              <a:rPr lang="nl-NL">
                <a:solidFill>
                  <a:schemeClr val="accent1"/>
                </a:solidFill>
              </a:rPr>
              <a:t> om het geld (eenmalig of periodiek) af te laten schrijven van uw rekening. U hoeft dus niet zelf het geld (periodiek) over te maken. Via Digitaal Incasso Machtigen (DIM) kunt u </a:t>
            </a:r>
            <a:r>
              <a:rPr lang="nl-NL" b="1" u="sng">
                <a:solidFill>
                  <a:schemeClr val="accent1"/>
                </a:solidFill>
              </a:rPr>
              <a:t>online</a:t>
            </a:r>
            <a:r>
              <a:rPr lang="nl-NL">
                <a:solidFill>
                  <a:schemeClr val="accent1"/>
                </a:solidFill>
              </a:rPr>
              <a:t> een machtiging afgeven voor incasso’s. Hierbij bevestigt u direct aan uw bank dat u een machtiging hebt afgegeven. De machtiging wordt dus bij uw </a:t>
            </a:r>
            <a:r>
              <a:rPr lang="nl-NL" b="1">
                <a:solidFill>
                  <a:schemeClr val="accent1"/>
                </a:solidFill>
              </a:rPr>
              <a:t>bank geregistreerd</a:t>
            </a:r>
            <a:r>
              <a:rPr lang="nl-NL">
                <a:solidFill>
                  <a:schemeClr val="accent1"/>
                </a:solidFill>
              </a:rPr>
              <a:t>. U kunt ook een automatisch incasso op papier afgeven (met uw handtekening). </a:t>
            </a:r>
            <a:endParaRPr lang="nl-NL" i="0">
              <a:solidFill>
                <a:schemeClr val="accent1"/>
              </a:solidFill>
              <a:effectLst/>
              <a:latin typeface="+mj-lt"/>
            </a:endParaRPr>
          </a:p>
        </p:txBody>
      </p:sp>
      <p:sp>
        <p:nvSpPr>
          <p:cNvPr id="4" name="Titel 3">
            <a:extLst>
              <a:ext uri="{FF2B5EF4-FFF2-40B4-BE49-F238E27FC236}">
                <a16:creationId xmlns:a16="http://schemas.microsoft.com/office/drawing/2014/main" id="{34ED92B2-F5F4-8C51-F68A-6968AEE59174}"/>
              </a:ext>
            </a:extLst>
          </p:cNvPr>
          <p:cNvSpPr>
            <a:spLocks noGrp="1"/>
          </p:cNvSpPr>
          <p:nvPr>
            <p:ph type="title"/>
          </p:nvPr>
        </p:nvSpPr>
        <p:spPr/>
        <p:txBody>
          <a:bodyPr/>
          <a:lstStyle/>
          <a:p>
            <a:r>
              <a:rPr lang="nl-NL"/>
              <a:t>Terugkerende betalingen: </a:t>
            </a:r>
            <a:r>
              <a:rPr lang="nl-NL">
                <a:solidFill>
                  <a:schemeClr val="accent2"/>
                </a:solidFill>
              </a:rPr>
              <a:t>de automatische incasso</a:t>
            </a:r>
          </a:p>
        </p:txBody>
      </p:sp>
      <p:sp>
        <p:nvSpPr>
          <p:cNvPr id="6" name="Rechthoek: afgeronde hoeken 5">
            <a:extLst>
              <a:ext uri="{FF2B5EF4-FFF2-40B4-BE49-F238E27FC236}">
                <a16:creationId xmlns:a16="http://schemas.microsoft.com/office/drawing/2014/main" id="{F0BAE843-E9FD-C954-A8F1-EC50591B8CFC}"/>
              </a:ext>
            </a:extLst>
          </p:cNvPr>
          <p:cNvSpPr/>
          <p:nvPr/>
        </p:nvSpPr>
        <p:spPr>
          <a:xfrm>
            <a:off x="6273424" y="4457198"/>
            <a:ext cx="5365360" cy="1670367"/>
          </a:xfrm>
          <a:prstGeom prst="roundRect">
            <a:avLst>
              <a:gd name="adj" fmla="val 35533"/>
            </a:avLst>
          </a:prstGeom>
          <a:solidFill>
            <a:schemeClr val="accent4"/>
          </a:solidFill>
          <a:ln>
            <a:noFill/>
          </a:ln>
        </p:spPr>
        <p:style>
          <a:lnRef idx="0">
            <a:scrgbClr r="0" g="0" b="0"/>
          </a:lnRef>
          <a:fillRef idx="0">
            <a:scrgbClr r="0" g="0" b="0"/>
          </a:fillRef>
          <a:effectRef idx="0">
            <a:scrgbClr r="0" g="0" b="0"/>
          </a:effectRef>
          <a:fontRef idx="minor">
            <a:schemeClr val="lt1"/>
          </a:fontRef>
        </p:style>
        <p:txBody>
          <a:bodyPr rtlCol="0" anchor="ctr"/>
          <a:lstStyle/>
          <a:p>
            <a:pPr marL="0" indent="0">
              <a:buNone/>
            </a:pPr>
            <a:r>
              <a:rPr lang="nl-NL" b="1">
                <a:solidFill>
                  <a:schemeClr val="accent2"/>
                </a:solidFill>
                <a:cs typeface="Arial"/>
              </a:rPr>
              <a:t>Is dat wel veilig? </a:t>
            </a:r>
          </a:p>
          <a:p>
            <a:pPr marL="0" indent="0">
              <a:buNone/>
            </a:pPr>
            <a:r>
              <a:rPr lang="nl-NL" b="0" i="1">
                <a:solidFill>
                  <a:schemeClr val="tx1"/>
                </a:solidFill>
                <a:effectLst/>
                <a:latin typeface="+mj-lt"/>
              </a:rPr>
              <a:t>Om automatisch te kunnen incasseren moet het bedrijf een contract afsluiten met de bank. De bank controleert of </a:t>
            </a:r>
            <a:r>
              <a:rPr lang="nl-NL" i="1">
                <a:solidFill>
                  <a:schemeClr val="tx1"/>
                </a:solidFill>
                <a:latin typeface="+mj-lt"/>
              </a:rPr>
              <a:t>het bedrijf </a:t>
            </a:r>
            <a:r>
              <a:rPr lang="nl-NL" b="0" i="1">
                <a:solidFill>
                  <a:schemeClr val="tx1"/>
                </a:solidFill>
                <a:effectLst/>
                <a:latin typeface="+mj-lt"/>
              </a:rPr>
              <a:t>te vertrouwen is voordat die mag incasseren. </a:t>
            </a:r>
          </a:p>
        </p:txBody>
      </p:sp>
      <p:pic>
        <p:nvPicPr>
          <p:cNvPr id="8" name="Afbeelding 7" descr="Afbeelding met handschrift, verbruiksartikelen voor kantoor, tekening, briefpapier&#10;&#10;Door AI gegenereerde inhoud is mogelijk onjuist.">
            <a:hlinkClick r:id="rId3"/>
            <a:extLst>
              <a:ext uri="{FF2B5EF4-FFF2-40B4-BE49-F238E27FC236}">
                <a16:creationId xmlns:a16="http://schemas.microsoft.com/office/drawing/2014/main" id="{5411D4ED-ED0E-6F2A-5CC6-7595B341A51A}"/>
              </a:ext>
            </a:extLst>
          </p:cNvPr>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979860" y="3921514"/>
            <a:ext cx="4734586" cy="2667372"/>
          </a:xfrm>
          <a:prstGeom prst="rect">
            <a:avLst/>
          </a:prstGeom>
        </p:spPr>
      </p:pic>
      <p:pic>
        <p:nvPicPr>
          <p:cNvPr id="7" name="Graphic 6" descr="Klapbord met effen opvulling">
            <a:extLst>
              <a:ext uri="{FF2B5EF4-FFF2-40B4-BE49-F238E27FC236}">
                <a16:creationId xmlns:a16="http://schemas.microsoft.com/office/drawing/2014/main" id="{97EA766B-129F-3F6D-5B99-A571A475A469}"/>
              </a:ext>
            </a:extLst>
          </p:cNvPr>
          <p:cNvPicPr>
            <a:picLocks noChangeAspect="1"/>
          </p:cNvPicPr>
          <p:nvPr/>
        </p:nvPicPr>
        <p:blipFill>
          <a:blip r:embed="rId5">
            <a:extLst>
              <a:ext uri="{96DAC541-7B7A-43D3-8B79-37D633B846F1}">
                <asvg:svgBlip xmlns:asvg="http://schemas.microsoft.com/office/drawing/2016/SVG/main" r:embed="rId6"/>
              </a:ext>
            </a:extLst>
          </a:blip>
          <a:stretch>
            <a:fillRect/>
          </a:stretch>
        </p:blipFill>
        <p:spPr>
          <a:xfrm>
            <a:off x="229081" y="3924699"/>
            <a:ext cx="648269" cy="648269"/>
          </a:xfrm>
          <a:prstGeom prst="rect">
            <a:avLst/>
          </a:prstGeom>
        </p:spPr>
      </p:pic>
    </p:spTree>
    <p:extLst>
      <p:ext uri="{BB962C8B-B14F-4D97-AF65-F5344CB8AC3E}">
        <p14:creationId xmlns:p14="http://schemas.microsoft.com/office/powerpoint/2010/main" val="263909332"/>
      </p:ext>
    </p:extLst>
  </p:cSld>
  <p:clrMapOvr>
    <a:masterClrMapping/>
  </p:clrMapOvr>
</p:sld>
</file>

<file path=ppt/slides/slide3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Rechthoek: afgeronde hoeken 4">
            <a:extLst>
              <a:ext uri="{FF2B5EF4-FFF2-40B4-BE49-F238E27FC236}">
                <a16:creationId xmlns:a16="http://schemas.microsoft.com/office/drawing/2014/main" id="{1F29134C-5E7C-3C1D-CC81-3F87A497B559}"/>
              </a:ext>
            </a:extLst>
          </p:cNvPr>
          <p:cNvSpPr/>
          <p:nvPr/>
        </p:nvSpPr>
        <p:spPr>
          <a:xfrm>
            <a:off x="-1371602" y="1447799"/>
            <a:ext cx="12348323" cy="4674165"/>
          </a:xfrm>
          <a:prstGeom prst="roundRect">
            <a:avLst>
              <a:gd name="adj" fmla="val 35533"/>
            </a:avLst>
          </a:prstGeom>
          <a:solidFill>
            <a:schemeClr val="accent5"/>
          </a:solid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nl-NL"/>
          </a:p>
        </p:txBody>
      </p:sp>
      <p:sp>
        <p:nvSpPr>
          <p:cNvPr id="2" name="Tijdelijke aanduiding voor dianummer 1">
            <a:extLst>
              <a:ext uri="{FF2B5EF4-FFF2-40B4-BE49-F238E27FC236}">
                <a16:creationId xmlns:a16="http://schemas.microsoft.com/office/drawing/2014/main" id="{39E867A2-BDC2-6149-B6B0-BA06807E55B7}"/>
              </a:ext>
            </a:extLst>
          </p:cNvPr>
          <p:cNvSpPr>
            <a:spLocks noGrp="1"/>
          </p:cNvSpPr>
          <p:nvPr>
            <p:ph type="sldNum" sz="quarter" idx="12"/>
          </p:nvPr>
        </p:nvSpPr>
        <p:spPr/>
        <p:txBody>
          <a:bodyPr/>
          <a:lstStyle/>
          <a:p>
            <a:pPr algn="r"/>
            <a:fld id="{D96B53CE-DA57-4586-B1D9-0E4CD3A70BD0}" type="slidenum">
              <a:rPr lang="nl-NL" smtClean="0"/>
              <a:pPr algn="r"/>
              <a:t>38</a:t>
            </a:fld>
            <a:endParaRPr lang="nl-NL"/>
          </a:p>
        </p:txBody>
      </p:sp>
      <p:sp>
        <p:nvSpPr>
          <p:cNvPr id="3" name="Tijdelijke aanduiding voor inhoud 2">
            <a:extLst>
              <a:ext uri="{FF2B5EF4-FFF2-40B4-BE49-F238E27FC236}">
                <a16:creationId xmlns:a16="http://schemas.microsoft.com/office/drawing/2014/main" id="{1FC59BD9-88A4-43C7-1A4C-64ED1C13B54A}"/>
              </a:ext>
            </a:extLst>
          </p:cNvPr>
          <p:cNvSpPr>
            <a:spLocks noGrp="1"/>
          </p:cNvSpPr>
          <p:nvPr>
            <p:ph idx="1"/>
          </p:nvPr>
        </p:nvSpPr>
        <p:spPr>
          <a:xfrm>
            <a:off x="711201" y="1431826"/>
            <a:ext cx="9897643" cy="4468813"/>
          </a:xfrm>
        </p:spPr>
        <p:txBody>
          <a:bodyPr vert="horz" lIns="0" tIns="45720" rIns="0" bIns="45720" rtlCol="0" anchor="t">
            <a:noAutofit/>
          </a:bodyPr>
          <a:lstStyle/>
          <a:p>
            <a:pPr marL="0" indent="0">
              <a:buNone/>
            </a:pPr>
            <a:r>
              <a:rPr lang="nl-NL" sz="2000" b="1">
                <a:solidFill>
                  <a:schemeClr val="accent2"/>
                </a:solidFill>
              </a:rPr>
              <a:t>Niet eens met de automatische incasso en wilt u het bedrag terug? </a:t>
            </a:r>
            <a:endParaRPr lang="nl-NL" sz="2000" b="1">
              <a:solidFill>
                <a:schemeClr val="accent2"/>
              </a:solidFill>
              <a:cs typeface="Arial"/>
            </a:endParaRPr>
          </a:p>
          <a:p>
            <a:pPr marL="0" indent="0">
              <a:buNone/>
            </a:pPr>
            <a:r>
              <a:rPr lang="nl-NL" sz="2000" b="1">
                <a:solidFill>
                  <a:schemeClr val="accent2"/>
                </a:solidFill>
              </a:rPr>
              <a:t>Dan kunt u ‘storneren’.</a:t>
            </a:r>
            <a:endParaRPr lang="nl-NL" sz="2000" b="1">
              <a:solidFill>
                <a:schemeClr val="accent2"/>
              </a:solidFill>
              <a:cs typeface="Arial"/>
            </a:endParaRPr>
          </a:p>
          <a:p>
            <a:pPr marL="0" indent="0">
              <a:buNone/>
            </a:pPr>
            <a:endParaRPr lang="nl-NL" b="1">
              <a:solidFill>
                <a:schemeClr val="accent2"/>
              </a:solidFill>
            </a:endParaRPr>
          </a:p>
          <a:p>
            <a:pPr marL="388620" indent="-388620"/>
            <a:r>
              <a:rPr lang="nl-NL">
                <a:solidFill>
                  <a:schemeClr val="accent1"/>
                </a:solidFill>
              </a:rPr>
              <a:t>U kunt het geld dan </a:t>
            </a:r>
            <a:r>
              <a:rPr lang="nl-NL" b="1">
                <a:solidFill>
                  <a:schemeClr val="accent1"/>
                </a:solidFill>
              </a:rPr>
              <a:t>binnen 8 weken</a:t>
            </a:r>
            <a:r>
              <a:rPr lang="nl-NL">
                <a:solidFill>
                  <a:schemeClr val="accent1"/>
                </a:solidFill>
              </a:rPr>
              <a:t> terugboeken en dan krijgt u het bedrag teruggestort.</a:t>
            </a:r>
            <a:endParaRPr lang="nl-NL">
              <a:solidFill>
                <a:schemeClr val="accent1"/>
              </a:solidFill>
              <a:cs typeface="Arial"/>
            </a:endParaRPr>
          </a:p>
          <a:p>
            <a:pPr marL="388620" indent="-388620"/>
            <a:r>
              <a:rPr lang="nl-NL" b="1">
                <a:solidFill>
                  <a:schemeClr val="accent1"/>
                </a:solidFill>
              </a:rPr>
              <a:t>Storneren</a:t>
            </a:r>
            <a:r>
              <a:rPr lang="nl-NL">
                <a:solidFill>
                  <a:schemeClr val="accent1"/>
                </a:solidFill>
              </a:rPr>
              <a:t> kunt u aanvragen via de bank, maar u kunt het ook zelf doen via digitaal bankieren. U klikt dan op de afschrijving en klikt op de knop ‘storneren’ of ‘terugboeken’.</a:t>
            </a:r>
            <a:endParaRPr lang="nl-NL">
              <a:solidFill>
                <a:schemeClr val="accent1"/>
              </a:solidFill>
              <a:cs typeface="Arial"/>
            </a:endParaRPr>
          </a:p>
          <a:p>
            <a:pPr marL="388620" indent="-388620"/>
            <a:r>
              <a:rPr lang="nl-NL">
                <a:solidFill>
                  <a:schemeClr val="accent1"/>
                </a:solidFill>
              </a:rPr>
              <a:t>Een </a:t>
            </a:r>
            <a:r>
              <a:rPr lang="nl-NL" b="1">
                <a:solidFill>
                  <a:schemeClr val="accent1"/>
                </a:solidFill>
              </a:rPr>
              <a:t>doorlopende</a:t>
            </a:r>
            <a:r>
              <a:rPr lang="nl-NL">
                <a:solidFill>
                  <a:schemeClr val="accent1"/>
                </a:solidFill>
              </a:rPr>
              <a:t> automatische incasso </a:t>
            </a:r>
            <a:r>
              <a:rPr lang="nl-NL" b="1">
                <a:solidFill>
                  <a:schemeClr val="accent1"/>
                </a:solidFill>
              </a:rPr>
              <a:t>mag u altijd stopzetten</a:t>
            </a:r>
            <a:r>
              <a:rPr lang="nl-NL">
                <a:solidFill>
                  <a:schemeClr val="accent1"/>
                </a:solidFill>
              </a:rPr>
              <a:t>. Het bedrijf mag dan niet meer regelmatig een bedrag van uw rekening afschrijven. </a:t>
            </a:r>
            <a:endParaRPr lang="nl-NL" i="0">
              <a:solidFill>
                <a:schemeClr val="accent1"/>
              </a:solidFill>
              <a:effectLst/>
              <a:latin typeface="+mj-lt"/>
              <a:cs typeface="Arial" panose="020B0604020202020204"/>
            </a:endParaRPr>
          </a:p>
        </p:txBody>
      </p:sp>
      <p:sp>
        <p:nvSpPr>
          <p:cNvPr id="4" name="Titel 3">
            <a:extLst>
              <a:ext uri="{FF2B5EF4-FFF2-40B4-BE49-F238E27FC236}">
                <a16:creationId xmlns:a16="http://schemas.microsoft.com/office/drawing/2014/main" id="{34ED92B2-F5F4-8C51-F68A-6968AEE59174}"/>
              </a:ext>
            </a:extLst>
          </p:cNvPr>
          <p:cNvSpPr>
            <a:spLocks noGrp="1"/>
          </p:cNvSpPr>
          <p:nvPr>
            <p:ph type="title"/>
          </p:nvPr>
        </p:nvSpPr>
        <p:spPr/>
        <p:txBody>
          <a:bodyPr/>
          <a:lstStyle/>
          <a:p>
            <a:r>
              <a:rPr lang="nl-NL"/>
              <a:t>Terugkerende betalingen: </a:t>
            </a:r>
            <a:r>
              <a:rPr lang="nl-NL">
                <a:solidFill>
                  <a:schemeClr val="accent2"/>
                </a:solidFill>
              </a:rPr>
              <a:t>de automatische incasso</a:t>
            </a:r>
          </a:p>
        </p:txBody>
      </p:sp>
      <p:sp>
        <p:nvSpPr>
          <p:cNvPr id="9" name="Rechthoek: afgeronde hoeken 8">
            <a:extLst>
              <a:ext uri="{FF2B5EF4-FFF2-40B4-BE49-F238E27FC236}">
                <a16:creationId xmlns:a16="http://schemas.microsoft.com/office/drawing/2014/main" id="{2A33582E-84B9-0E8F-C0C8-6227132FCF21}"/>
              </a:ext>
            </a:extLst>
          </p:cNvPr>
          <p:cNvSpPr/>
          <p:nvPr/>
        </p:nvSpPr>
        <p:spPr>
          <a:xfrm>
            <a:off x="5098838" y="5410201"/>
            <a:ext cx="5877884" cy="1361248"/>
          </a:xfrm>
          <a:prstGeom prst="roundRect">
            <a:avLst>
              <a:gd name="adj" fmla="val 35533"/>
            </a:avLst>
          </a:prstGeom>
          <a:solidFill>
            <a:schemeClr val="accent4"/>
          </a:solidFill>
          <a:ln>
            <a:noFill/>
          </a:ln>
        </p:spPr>
        <p:style>
          <a:lnRef idx="0">
            <a:scrgbClr r="0" g="0" b="0"/>
          </a:lnRef>
          <a:fillRef idx="0">
            <a:scrgbClr r="0" g="0" b="0"/>
          </a:fillRef>
          <a:effectRef idx="0">
            <a:scrgbClr r="0" g="0" b="0"/>
          </a:effectRef>
          <a:fontRef idx="minor">
            <a:schemeClr val="lt1"/>
          </a:fontRef>
        </p:style>
        <p:txBody>
          <a:bodyPr rtlCol="0" anchor="ctr"/>
          <a:lstStyle/>
          <a:p>
            <a:pPr marL="0" indent="0">
              <a:buNone/>
            </a:pPr>
            <a:r>
              <a:rPr lang="nl-NL" b="0" i="1">
                <a:solidFill>
                  <a:schemeClr val="tx1"/>
                </a:solidFill>
                <a:effectLst/>
                <a:latin typeface="+mj-lt"/>
              </a:rPr>
              <a:t>Storneren ontslaat u niet van uw betaalverplichting! Heeft u bijvoorbeeld een actief abonnement lopen, dan moet u deze bij het betreffende bedrijf eerst opzeggen.</a:t>
            </a:r>
          </a:p>
        </p:txBody>
      </p:sp>
      <p:pic>
        <p:nvPicPr>
          <p:cNvPr id="11" name="Graphic 10" descr="Megafoon 1 silhouet">
            <a:extLst>
              <a:ext uri="{FF2B5EF4-FFF2-40B4-BE49-F238E27FC236}">
                <a16:creationId xmlns:a16="http://schemas.microsoft.com/office/drawing/2014/main" id="{CE37A8CB-1F98-3757-D5B0-6F295B8076EF}"/>
              </a:ext>
            </a:extLst>
          </p:cNvPr>
          <p:cNvPicPr>
            <a:picLocks noChangeAspect="1"/>
          </p:cNvPicPr>
          <p:nvPr/>
        </p:nvPicPr>
        <p:blipFill>
          <a:blip r:embed="rId3">
            <a:extLst>
              <a:ext uri="{96DAC541-7B7A-43D3-8B79-37D633B846F1}">
                <asvg:svgBlip xmlns:asvg="http://schemas.microsoft.com/office/drawing/2016/SVG/main" r:embed="rId4"/>
              </a:ext>
            </a:extLst>
          </a:blip>
          <a:stretch>
            <a:fillRect/>
          </a:stretch>
        </p:blipFill>
        <p:spPr>
          <a:xfrm>
            <a:off x="4641638" y="4953001"/>
            <a:ext cx="914400" cy="914400"/>
          </a:xfrm>
          <a:prstGeom prst="rect">
            <a:avLst/>
          </a:prstGeom>
          <a:effectLst>
            <a:outerShdw blurRad="50800" dist="38100" dir="2700000" algn="tl" rotWithShape="0">
              <a:prstClr val="black">
                <a:alpha val="40000"/>
              </a:prstClr>
            </a:outerShdw>
          </a:effectLst>
        </p:spPr>
      </p:pic>
    </p:spTree>
    <p:extLst>
      <p:ext uri="{BB962C8B-B14F-4D97-AF65-F5344CB8AC3E}">
        <p14:creationId xmlns:p14="http://schemas.microsoft.com/office/powerpoint/2010/main" val="1505708643"/>
      </p:ext>
    </p:extLst>
  </p:cSld>
  <p:clrMapOvr>
    <a:masterClrMapping/>
  </p:clrMapOvr>
</p:sld>
</file>

<file path=ppt/slides/slide3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Ondertitel 1">
            <a:extLst>
              <a:ext uri="{FF2B5EF4-FFF2-40B4-BE49-F238E27FC236}">
                <a16:creationId xmlns:a16="http://schemas.microsoft.com/office/drawing/2014/main" id="{AE08F80B-BF4B-391B-10C6-EBB546C7AF81}"/>
              </a:ext>
            </a:extLst>
          </p:cNvPr>
          <p:cNvSpPr>
            <a:spLocks noGrp="1"/>
          </p:cNvSpPr>
          <p:nvPr>
            <p:ph type="subTitle" idx="1"/>
          </p:nvPr>
        </p:nvSpPr>
        <p:spPr/>
        <p:txBody>
          <a:bodyPr/>
          <a:lstStyle/>
          <a:p>
            <a:endParaRPr lang="nl-NL"/>
          </a:p>
        </p:txBody>
      </p:sp>
      <p:sp>
        <p:nvSpPr>
          <p:cNvPr id="3" name="Titel 2">
            <a:extLst>
              <a:ext uri="{FF2B5EF4-FFF2-40B4-BE49-F238E27FC236}">
                <a16:creationId xmlns:a16="http://schemas.microsoft.com/office/drawing/2014/main" id="{9E0A8988-5C9C-3DC6-2BC4-A6464E97B8CD}"/>
              </a:ext>
            </a:extLst>
          </p:cNvPr>
          <p:cNvSpPr>
            <a:spLocks noGrp="1"/>
          </p:cNvSpPr>
          <p:nvPr>
            <p:ph type="ctrTitle"/>
          </p:nvPr>
        </p:nvSpPr>
        <p:spPr/>
        <p:txBody>
          <a:bodyPr/>
          <a:lstStyle/>
          <a:p>
            <a:r>
              <a:rPr lang="nl-NL"/>
              <a:t>Downloaden van overzichten &amp; delen individuele transacties</a:t>
            </a:r>
          </a:p>
        </p:txBody>
      </p:sp>
      <p:sp>
        <p:nvSpPr>
          <p:cNvPr id="8" name="Rechthoek: afgeronde hoeken 7">
            <a:extLst>
              <a:ext uri="{FF2B5EF4-FFF2-40B4-BE49-F238E27FC236}">
                <a16:creationId xmlns:a16="http://schemas.microsoft.com/office/drawing/2014/main" id="{4A096C35-84C2-DC0D-2700-32CC45E2D873}"/>
              </a:ext>
            </a:extLst>
          </p:cNvPr>
          <p:cNvSpPr/>
          <p:nvPr/>
        </p:nvSpPr>
        <p:spPr>
          <a:xfrm>
            <a:off x="7160955" y="2351617"/>
            <a:ext cx="2568917" cy="1901829"/>
          </a:xfrm>
          <a:prstGeom prst="roundRect">
            <a:avLst/>
          </a:prstGeom>
          <a:solidFill>
            <a:schemeClr val="bg1"/>
          </a:solidFill>
          <a:ln>
            <a:solidFill>
              <a:schemeClr val="accent3"/>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nl-NL"/>
          </a:p>
        </p:txBody>
      </p:sp>
      <p:sp>
        <p:nvSpPr>
          <p:cNvPr id="9" name="Tekstvak 8">
            <a:extLst>
              <a:ext uri="{FF2B5EF4-FFF2-40B4-BE49-F238E27FC236}">
                <a16:creationId xmlns:a16="http://schemas.microsoft.com/office/drawing/2014/main" id="{87A6306B-E41B-14F7-DC83-D9CCF8C12DEE}"/>
              </a:ext>
            </a:extLst>
          </p:cNvPr>
          <p:cNvSpPr txBox="1"/>
          <p:nvPr/>
        </p:nvSpPr>
        <p:spPr>
          <a:xfrm>
            <a:off x="7285162" y="3605858"/>
            <a:ext cx="2394471" cy="307777"/>
          </a:xfrm>
          <a:prstGeom prst="rect">
            <a:avLst/>
          </a:prstGeom>
          <a:noFill/>
        </p:spPr>
        <p:txBody>
          <a:bodyPr wrap="square" lIns="91440" tIns="45720" rIns="91440" bIns="45720" rtlCol="0" anchor="t">
            <a:spAutoFit/>
          </a:bodyPr>
          <a:lstStyle/>
          <a:p>
            <a:pPr algn="ctr"/>
            <a:r>
              <a:rPr lang="nl-NL" sz="1400"/>
              <a:t>Downloaden &amp; Delen</a:t>
            </a:r>
            <a:endParaRPr lang="nl-NL" sz="1400">
              <a:cs typeface="Arial"/>
            </a:endParaRPr>
          </a:p>
        </p:txBody>
      </p:sp>
      <p:pic>
        <p:nvPicPr>
          <p:cNvPr id="12" name="Graphic 11" descr="Downloaden silhouet">
            <a:extLst>
              <a:ext uri="{FF2B5EF4-FFF2-40B4-BE49-F238E27FC236}">
                <a16:creationId xmlns:a16="http://schemas.microsoft.com/office/drawing/2014/main" id="{E8EB99CC-2D95-83DF-4A22-3A72B77489C1}"/>
              </a:ext>
            </a:extLst>
          </p:cNvPr>
          <p:cNvPicPr>
            <a:picLocks noChangeAspect="1"/>
          </p:cNvPicPr>
          <p:nvPr/>
        </p:nvPicPr>
        <p:blipFill>
          <a:blip r:embed="rId3">
            <a:extLst>
              <a:ext uri="{96DAC541-7B7A-43D3-8B79-37D633B846F1}">
                <asvg:svgBlip xmlns:asvg="http://schemas.microsoft.com/office/drawing/2016/SVG/main" r:embed="rId4"/>
              </a:ext>
            </a:extLst>
          </a:blip>
          <a:stretch>
            <a:fillRect/>
          </a:stretch>
        </p:blipFill>
        <p:spPr>
          <a:xfrm>
            <a:off x="7727033" y="2760730"/>
            <a:ext cx="914400" cy="914400"/>
          </a:xfrm>
          <a:prstGeom prst="rect">
            <a:avLst/>
          </a:prstGeom>
          <a:effectLst>
            <a:outerShdw blurRad="50800" dist="38100" dir="2700000" algn="tl" rotWithShape="0">
              <a:prstClr val="black">
                <a:alpha val="40000"/>
              </a:prstClr>
            </a:outerShdw>
          </a:effectLst>
        </p:spPr>
      </p:pic>
      <p:pic>
        <p:nvPicPr>
          <p:cNvPr id="14" name="Graphic 13" descr="Delen silhouet">
            <a:extLst>
              <a:ext uri="{FF2B5EF4-FFF2-40B4-BE49-F238E27FC236}">
                <a16:creationId xmlns:a16="http://schemas.microsoft.com/office/drawing/2014/main" id="{EAD3CC48-2545-6BB8-58E3-5DA8C7557E38}"/>
              </a:ext>
            </a:extLst>
          </p:cNvPr>
          <p:cNvPicPr>
            <a:picLocks noChangeAspect="1"/>
          </p:cNvPicPr>
          <p:nvPr/>
        </p:nvPicPr>
        <p:blipFill>
          <a:blip r:embed="rId5">
            <a:extLst>
              <a:ext uri="{96DAC541-7B7A-43D3-8B79-37D633B846F1}">
                <asvg:svgBlip xmlns:asvg="http://schemas.microsoft.com/office/drawing/2016/SVG/main" r:embed="rId6"/>
              </a:ext>
            </a:extLst>
          </a:blip>
          <a:stretch>
            <a:fillRect/>
          </a:stretch>
        </p:blipFill>
        <p:spPr>
          <a:xfrm>
            <a:off x="8641433" y="2655006"/>
            <a:ext cx="657798" cy="657798"/>
          </a:xfrm>
          <a:prstGeom prst="rect">
            <a:avLst/>
          </a:prstGeom>
          <a:effectLst>
            <a:outerShdw blurRad="50800" dist="38100" dir="2700000" algn="tl" rotWithShape="0">
              <a:prstClr val="black">
                <a:alpha val="40000"/>
              </a:prstClr>
            </a:outerShdw>
          </a:effectLst>
        </p:spPr>
      </p:pic>
      <p:sp>
        <p:nvSpPr>
          <p:cNvPr id="4" name="Actieknop: Startpagina 3">
            <a:hlinkClick r:id="rId7" action="ppaction://hlinksldjump" highlightClick="1"/>
            <a:extLst>
              <a:ext uri="{FF2B5EF4-FFF2-40B4-BE49-F238E27FC236}">
                <a16:creationId xmlns:a16="http://schemas.microsoft.com/office/drawing/2014/main" id="{8B04B12B-C9A3-7229-64FE-7E8D1A0F5B3C}"/>
              </a:ext>
            </a:extLst>
          </p:cNvPr>
          <p:cNvSpPr/>
          <p:nvPr/>
        </p:nvSpPr>
        <p:spPr>
          <a:xfrm>
            <a:off x="11247620" y="514662"/>
            <a:ext cx="489678" cy="454702"/>
          </a:xfrm>
          <a:prstGeom prst="actionButtonHome">
            <a:avLst/>
          </a:prstGeom>
        </p:spPr>
        <p:style>
          <a:lnRef idx="2">
            <a:schemeClr val="accent5">
              <a:shade val="15000"/>
            </a:schemeClr>
          </a:lnRef>
          <a:fillRef idx="1">
            <a:schemeClr val="accent5"/>
          </a:fillRef>
          <a:effectRef idx="0">
            <a:schemeClr val="accent5"/>
          </a:effectRef>
          <a:fontRef idx="minor">
            <a:schemeClr val="lt1"/>
          </a:fontRef>
        </p:style>
        <p:txBody>
          <a:bodyPr rtlCol="0" anchor="ctr"/>
          <a:lstStyle/>
          <a:p>
            <a:pPr algn="ctr"/>
            <a:endParaRPr lang="nl-NL"/>
          </a:p>
        </p:txBody>
      </p:sp>
    </p:spTree>
    <p:extLst>
      <p:ext uri="{BB962C8B-B14F-4D97-AF65-F5344CB8AC3E}">
        <p14:creationId xmlns:p14="http://schemas.microsoft.com/office/powerpoint/2010/main" val="2538327525"/>
      </p:ext>
    </p:extLst>
  </p:cSld>
  <p:clrMapOvr>
    <a:masterClrMapping/>
  </p:clrMapOvr>
</p:sld>
</file>

<file path=ppt/slides/slide4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4" name="Rechthoek: afgeronde hoeken 13">
            <a:extLst>
              <a:ext uri="{FF2B5EF4-FFF2-40B4-BE49-F238E27FC236}">
                <a16:creationId xmlns:a16="http://schemas.microsoft.com/office/drawing/2014/main" id="{88E19F4D-3C7C-0CF6-4908-6F4B3E9B6DBC}"/>
              </a:ext>
            </a:extLst>
          </p:cNvPr>
          <p:cNvSpPr/>
          <p:nvPr/>
        </p:nvSpPr>
        <p:spPr>
          <a:xfrm>
            <a:off x="-1371601" y="1447798"/>
            <a:ext cx="11737649" cy="4674165"/>
          </a:xfrm>
          <a:prstGeom prst="roundRect">
            <a:avLst>
              <a:gd name="adj" fmla="val 35533"/>
            </a:avLst>
          </a:prstGeom>
          <a:solidFill>
            <a:schemeClr val="accent5"/>
          </a:solid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nl-NL"/>
          </a:p>
        </p:txBody>
      </p:sp>
      <p:sp>
        <p:nvSpPr>
          <p:cNvPr id="2" name="Tijdelijke aanduiding voor dianummer 1">
            <a:extLst>
              <a:ext uri="{FF2B5EF4-FFF2-40B4-BE49-F238E27FC236}">
                <a16:creationId xmlns:a16="http://schemas.microsoft.com/office/drawing/2014/main" id="{212169B2-69B4-AD8D-65B0-61FE0E640B1B}"/>
              </a:ext>
            </a:extLst>
          </p:cNvPr>
          <p:cNvSpPr>
            <a:spLocks noGrp="1"/>
          </p:cNvSpPr>
          <p:nvPr>
            <p:ph type="sldNum" sz="quarter" idx="12"/>
          </p:nvPr>
        </p:nvSpPr>
        <p:spPr/>
        <p:txBody>
          <a:bodyPr/>
          <a:lstStyle/>
          <a:p>
            <a:pPr algn="r"/>
            <a:fld id="{D96B53CE-DA57-4586-B1D9-0E4CD3A70BD0}" type="slidenum">
              <a:rPr lang="nl-NL" smtClean="0"/>
              <a:pPr algn="r"/>
              <a:t>40</a:t>
            </a:fld>
            <a:endParaRPr lang="nl-NL"/>
          </a:p>
        </p:txBody>
      </p:sp>
      <p:sp>
        <p:nvSpPr>
          <p:cNvPr id="4" name="Titel 3">
            <a:extLst>
              <a:ext uri="{FF2B5EF4-FFF2-40B4-BE49-F238E27FC236}">
                <a16:creationId xmlns:a16="http://schemas.microsoft.com/office/drawing/2014/main" id="{7D7C9DD0-9361-FEBC-C957-6FE9588B6E1F}"/>
              </a:ext>
            </a:extLst>
          </p:cNvPr>
          <p:cNvSpPr>
            <a:spLocks noGrp="1"/>
          </p:cNvSpPr>
          <p:nvPr>
            <p:ph type="title"/>
          </p:nvPr>
        </p:nvSpPr>
        <p:spPr>
          <a:xfrm>
            <a:off x="711202" y="86551"/>
            <a:ext cx="9527888" cy="1143000"/>
          </a:xfrm>
        </p:spPr>
        <p:txBody>
          <a:bodyPr/>
          <a:lstStyle/>
          <a:p>
            <a:r>
              <a:rPr lang="nl-NL"/>
              <a:t>Downloaden van overzichten</a:t>
            </a:r>
            <a:endParaRPr lang="nl-NL">
              <a:solidFill>
                <a:schemeClr val="accent2"/>
              </a:solidFill>
            </a:endParaRPr>
          </a:p>
        </p:txBody>
      </p:sp>
      <p:sp>
        <p:nvSpPr>
          <p:cNvPr id="8" name="Tijdelijke aanduiding voor inhoud 2">
            <a:extLst>
              <a:ext uri="{FF2B5EF4-FFF2-40B4-BE49-F238E27FC236}">
                <a16:creationId xmlns:a16="http://schemas.microsoft.com/office/drawing/2014/main" id="{9A2FF5C6-3733-9FF9-32C4-49E723B4505E}"/>
              </a:ext>
            </a:extLst>
          </p:cNvPr>
          <p:cNvSpPr>
            <a:spLocks noGrp="1"/>
          </p:cNvSpPr>
          <p:nvPr>
            <p:ph idx="1"/>
          </p:nvPr>
        </p:nvSpPr>
        <p:spPr>
          <a:xfrm>
            <a:off x="711203" y="1412776"/>
            <a:ext cx="9389400" cy="4525963"/>
          </a:xfrm>
        </p:spPr>
        <p:txBody>
          <a:bodyPr vert="horz" lIns="0" tIns="45720" rIns="0" bIns="45720" rtlCol="0" anchor="t">
            <a:noAutofit/>
          </a:bodyPr>
          <a:lstStyle/>
          <a:p>
            <a:pPr marL="0" indent="0">
              <a:buNone/>
            </a:pPr>
            <a:r>
              <a:rPr lang="nl-NL" b="1" dirty="0">
                <a:solidFill>
                  <a:schemeClr val="accent2"/>
                </a:solidFill>
              </a:rPr>
              <a:t>Bij alle Nederlandse banken kunt u een overzicht van uw transacties</a:t>
            </a:r>
            <a:r>
              <a:rPr lang="nl-NL" dirty="0">
                <a:solidFill>
                  <a:schemeClr val="accent2"/>
                </a:solidFill>
              </a:rPr>
              <a:t> </a:t>
            </a:r>
            <a:r>
              <a:rPr lang="nl-NL" b="1" dirty="0">
                <a:solidFill>
                  <a:schemeClr val="accent2"/>
                </a:solidFill>
              </a:rPr>
              <a:t>(af- en bijschrijvingen) downloaden. </a:t>
            </a:r>
            <a:r>
              <a:rPr lang="nl-NL" dirty="0">
                <a:solidFill>
                  <a:schemeClr val="accent2"/>
                </a:solidFill>
              </a:rPr>
              <a:t>Zo behoudt u een helder overzicht over uw financiën. Vroeger kreeg u dit vaak via de post, maar nu kunt u dit ook zelf digitaal downloaden.</a:t>
            </a:r>
          </a:p>
          <a:p>
            <a:pPr marL="0" indent="0" algn="l">
              <a:buNone/>
            </a:pPr>
            <a:r>
              <a:rPr lang="nl-NL" i="0" dirty="0">
                <a:solidFill>
                  <a:schemeClr val="tx1"/>
                </a:solidFill>
                <a:effectLst/>
                <a:latin typeface="+mj-lt"/>
              </a:rPr>
              <a:t>Ga naar de </a:t>
            </a:r>
            <a:r>
              <a:rPr lang="nl-NL" b="1" i="0" dirty="0">
                <a:solidFill>
                  <a:schemeClr val="tx1"/>
                </a:solidFill>
                <a:effectLst/>
                <a:latin typeface="+mj-lt"/>
              </a:rPr>
              <a:t>website of app</a:t>
            </a:r>
            <a:r>
              <a:rPr lang="nl-NL" i="0" dirty="0">
                <a:solidFill>
                  <a:schemeClr val="tx1"/>
                </a:solidFill>
                <a:effectLst/>
                <a:latin typeface="+mj-lt"/>
              </a:rPr>
              <a:t> van uw bank en log in.</a:t>
            </a:r>
            <a:endParaRPr lang="nl-NL" i="0" dirty="0">
              <a:solidFill>
                <a:schemeClr val="tx1"/>
              </a:solidFill>
              <a:effectLst/>
              <a:latin typeface="+mj-lt"/>
              <a:cs typeface="Arial"/>
            </a:endParaRPr>
          </a:p>
          <a:p>
            <a:pPr marL="0" indent="0" algn="l">
              <a:buNone/>
            </a:pPr>
            <a:r>
              <a:rPr lang="nl-NL" i="0" dirty="0">
                <a:solidFill>
                  <a:schemeClr val="tx1"/>
                </a:solidFill>
                <a:effectLst/>
                <a:latin typeface="+mj-lt"/>
              </a:rPr>
              <a:t>Zoek naar </a:t>
            </a:r>
            <a:r>
              <a:rPr lang="nl-NL" b="1" i="0" dirty="0">
                <a:solidFill>
                  <a:schemeClr val="tx1"/>
                </a:solidFill>
                <a:effectLst/>
                <a:latin typeface="+mj-lt"/>
              </a:rPr>
              <a:t>'Overzicht' </a:t>
            </a:r>
            <a:r>
              <a:rPr lang="nl-NL" i="0" dirty="0">
                <a:solidFill>
                  <a:schemeClr val="tx1"/>
                </a:solidFill>
                <a:effectLst/>
                <a:latin typeface="+mj-lt"/>
              </a:rPr>
              <a:t>of </a:t>
            </a:r>
            <a:r>
              <a:rPr lang="nl-NL" b="1" i="0" dirty="0">
                <a:solidFill>
                  <a:schemeClr val="tx1"/>
                </a:solidFill>
                <a:effectLst/>
                <a:latin typeface="+mj-lt"/>
              </a:rPr>
              <a:t>'Transacties'</a:t>
            </a:r>
            <a:r>
              <a:rPr lang="nl-NL" i="0" dirty="0">
                <a:solidFill>
                  <a:schemeClr val="tx1"/>
                </a:solidFill>
                <a:effectLst/>
                <a:latin typeface="+mj-lt"/>
              </a:rPr>
              <a:t>:</a:t>
            </a:r>
            <a:endParaRPr lang="nl-NL" i="0" dirty="0">
              <a:solidFill>
                <a:schemeClr val="tx1"/>
              </a:solidFill>
              <a:effectLst/>
              <a:latin typeface="+mj-lt"/>
              <a:cs typeface="Arial"/>
            </a:endParaRPr>
          </a:p>
          <a:p>
            <a:pPr marL="0" indent="0" algn="l">
              <a:buNone/>
            </a:pPr>
            <a:r>
              <a:rPr lang="nl-NL" i="0" dirty="0">
                <a:solidFill>
                  <a:schemeClr val="tx1"/>
                </a:solidFill>
                <a:effectLst/>
                <a:latin typeface="+mj-lt"/>
              </a:rPr>
              <a:t>Zoek in het menu naar een sectie zoals </a:t>
            </a:r>
            <a:r>
              <a:rPr lang="nl-NL" b="1" i="0" dirty="0">
                <a:solidFill>
                  <a:schemeClr val="tx1"/>
                </a:solidFill>
                <a:effectLst/>
                <a:latin typeface="+mj-lt"/>
              </a:rPr>
              <a:t>"Rekeningen", "Overzicht", of "Transacties"</a:t>
            </a:r>
            <a:r>
              <a:rPr lang="nl-NL" i="0" dirty="0">
                <a:solidFill>
                  <a:schemeClr val="tx1"/>
                </a:solidFill>
                <a:effectLst/>
                <a:latin typeface="+mj-lt"/>
              </a:rPr>
              <a:t>. Selecteer de rekening waarvan u het overzicht wilt </a:t>
            </a:r>
            <a:r>
              <a:rPr lang="nl-NL" b="1" i="0" dirty="0">
                <a:solidFill>
                  <a:schemeClr val="tx1"/>
                </a:solidFill>
                <a:effectLst/>
                <a:latin typeface="+mj-lt"/>
              </a:rPr>
              <a:t>downloaden</a:t>
            </a:r>
            <a:r>
              <a:rPr lang="nl-NL" i="0" dirty="0">
                <a:solidFill>
                  <a:schemeClr val="tx1"/>
                </a:solidFill>
                <a:effectLst/>
                <a:latin typeface="+mj-lt"/>
              </a:rPr>
              <a:t>. Daarnaast geeft u de periode aan waarvan u een overzicht wilt hebben.</a:t>
            </a:r>
            <a:endParaRPr lang="nl-NL" i="0" dirty="0">
              <a:solidFill>
                <a:schemeClr val="tx1"/>
              </a:solidFill>
              <a:effectLst/>
              <a:latin typeface="+mj-lt"/>
              <a:cs typeface="Arial"/>
            </a:endParaRPr>
          </a:p>
          <a:p>
            <a:pPr marL="0" indent="0" algn="l">
              <a:buNone/>
            </a:pPr>
            <a:r>
              <a:rPr lang="nl-NL" i="0" dirty="0">
                <a:solidFill>
                  <a:schemeClr val="tx1"/>
                </a:solidFill>
                <a:effectLst/>
                <a:latin typeface="+mj-lt"/>
              </a:rPr>
              <a:t>Zoek naar een optie om het overzicht te downloaden. </a:t>
            </a:r>
            <a:endParaRPr lang="nl-NL" dirty="0">
              <a:solidFill>
                <a:schemeClr val="tx1"/>
              </a:solidFill>
              <a:latin typeface="+mj-lt"/>
              <a:cs typeface="Arial"/>
            </a:endParaRPr>
          </a:p>
          <a:p>
            <a:pPr marL="0" indent="0" algn="l">
              <a:buNone/>
            </a:pPr>
            <a:endParaRPr lang="nl-NL" i="0" dirty="0">
              <a:solidFill>
                <a:schemeClr val="tx1"/>
              </a:solidFill>
              <a:effectLst/>
              <a:latin typeface="+mj-lt"/>
            </a:endParaRPr>
          </a:p>
          <a:p>
            <a:pPr marL="0" indent="0" algn="l">
              <a:buNone/>
            </a:pPr>
            <a:r>
              <a:rPr lang="nl-NL" dirty="0">
                <a:solidFill>
                  <a:schemeClr val="accent2"/>
                </a:solidFill>
                <a:latin typeface="+mj-lt"/>
              </a:rPr>
              <a:t>Wilt u een nog uitgebreider stappenplan van uw eigen bank? Kijk op </a:t>
            </a:r>
            <a:r>
              <a:rPr lang="nl-NL" dirty="0">
                <a:hlinkClick r:id="rId3"/>
              </a:rPr>
              <a:t>Af- en bijschrijvingen bekijken - Bankinformatiepunt</a:t>
            </a:r>
            <a:endParaRPr lang="nl-NL" dirty="0">
              <a:solidFill>
                <a:schemeClr val="accent2"/>
              </a:solidFill>
              <a:latin typeface="+mj-lt"/>
            </a:endParaRPr>
          </a:p>
          <a:p>
            <a:pPr marL="0" indent="0" algn="l">
              <a:buNone/>
            </a:pPr>
            <a:endParaRPr lang="nl-NL" i="0" dirty="0">
              <a:solidFill>
                <a:schemeClr val="tx1"/>
              </a:solidFill>
              <a:effectLst/>
              <a:latin typeface="+mj-lt"/>
            </a:endParaRPr>
          </a:p>
        </p:txBody>
      </p:sp>
      <p:pic>
        <p:nvPicPr>
          <p:cNvPr id="9" name="Graphic 8" descr="Badge 3 met effen opvulling">
            <a:extLst>
              <a:ext uri="{FF2B5EF4-FFF2-40B4-BE49-F238E27FC236}">
                <a16:creationId xmlns:a16="http://schemas.microsoft.com/office/drawing/2014/main" id="{4BAAAA7E-12C1-BE75-1793-6A7E9D2449F4}"/>
              </a:ext>
            </a:extLst>
          </p:cNvPr>
          <p:cNvPicPr>
            <a:picLocks noChangeAspect="1"/>
          </p:cNvPicPr>
          <p:nvPr/>
        </p:nvPicPr>
        <p:blipFill>
          <a:blip r:embed="rId4" cstate="print">
            <a:extLst>
              <a:ext uri="{28A0092B-C50C-407E-A947-70E740481C1C}">
                <a14:useLocalDpi xmlns:a14="http://schemas.microsoft.com/office/drawing/2010/main" val="0"/>
              </a:ext>
              <a:ext uri="{96DAC541-7B7A-43D3-8B79-37D633B846F1}">
                <asvg:svgBlip xmlns:asvg="http://schemas.microsoft.com/office/drawing/2016/SVG/main" r:embed="rId5"/>
              </a:ext>
            </a:extLst>
          </a:blip>
          <a:stretch>
            <a:fillRect/>
          </a:stretch>
        </p:blipFill>
        <p:spPr>
          <a:xfrm>
            <a:off x="312480" y="3383261"/>
            <a:ext cx="360000" cy="360000"/>
          </a:xfrm>
          <a:prstGeom prst="rect">
            <a:avLst/>
          </a:prstGeom>
        </p:spPr>
      </p:pic>
      <p:pic>
        <p:nvPicPr>
          <p:cNvPr id="10" name="Graphic 9" descr="Badge met effen opvulling">
            <a:extLst>
              <a:ext uri="{FF2B5EF4-FFF2-40B4-BE49-F238E27FC236}">
                <a16:creationId xmlns:a16="http://schemas.microsoft.com/office/drawing/2014/main" id="{06B4EC47-2CF5-5017-EE01-415A1E0D64A0}"/>
              </a:ext>
            </a:extLst>
          </p:cNvPr>
          <p:cNvPicPr>
            <a:picLocks noChangeAspect="1"/>
          </p:cNvPicPr>
          <p:nvPr/>
        </p:nvPicPr>
        <p:blipFill>
          <a:blip r:embed="rId6" cstate="print">
            <a:extLst>
              <a:ext uri="{28A0092B-C50C-407E-A947-70E740481C1C}">
                <a14:useLocalDpi xmlns:a14="http://schemas.microsoft.com/office/drawing/2010/main" val="0"/>
              </a:ext>
              <a:ext uri="{96DAC541-7B7A-43D3-8B79-37D633B846F1}">
                <asvg:svgBlip xmlns:asvg="http://schemas.microsoft.com/office/drawing/2016/SVG/main" r:embed="rId7"/>
              </a:ext>
            </a:extLst>
          </a:blip>
          <a:stretch>
            <a:fillRect/>
          </a:stretch>
        </p:blipFill>
        <p:spPr>
          <a:xfrm>
            <a:off x="318227" y="3015743"/>
            <a:ext cx="360000" cy="360000"/>
          </a:xfrm>
          <a:prstGeom prst="rect">
            <a:avLst/>
          </a:prstGeom>
        </p:spPr>
      </p:pic>
      <p:pic>
        <p:nvPicPr>
          <p:cNvPr id="11" name="Graphic 10" descr="Badge: 1 met effen opvulling">
            <a:extLst>
              <a:ext uri="{FF2B5EF4-FFF2-40B4-BE49-F238E27FC236}">
                <a16:creationId xmlns:a16="http://schemas.microsoft.com/office/drawing/2014/main" id="{E52B3C0E-D1C3-8637-4A21-113732CEEF22}"/>
              </a:ext>
            </a:extLst>
          </p:cNvPr>
          <p:cNvPicPr>
            <a:picLocks noChangeAspect="1"/>
          </p:cNvPicPr>
          <p:nvPr/>
        </p:nvPicPr>
        <p:blipFill>
          <a:blip r:embed="rId8" cstate="print">
            <a:extLst>
              <a:ext uri="{28A0092B-C50C-407E-A947-70E740481C1C}">
                <a14:useLocalDpi xmlns:a14="http://schemas.microsoft.com/office/drawing/2010/main" val="0"/>
              </a:ext>
              <a:ext uri="{96DAC541-7B7A-43D3-8B79-37D633B846F1}">
                <asvg:svgBlip xmlns:asvg="http://schemas.microsoft.com/office/drawing/2016/SVG/main" r:embed="rId9"/>
              </a:ext>
            </a:extLst>
          </a:blip>
          <a:stretch>
            <a:fillRect/>
          </a:stretch>
        </p:blipFill>
        <p:spPr>
          <a:xfrm>
            <a:off x="319917" y="2640094"/>
            <a:ext cx="360000" cy="360000"/>
          </a:xfrm>
          <a:prstGeom prst="rect">
            <a:avLst/>
          </a:prstGeom>
        </p:spPr>
      </p:pic>
      <p:pic>
        <p:nvPicPr>
          <p:cNvPr id="12" name="Graphic 11" descr="Badge 5 met effen opvulling">
            <a:extLst>
              <a:ext uri="{FF2B5EF4-FFF2-40B4-BE49-F238E27FC236}">
                <a16:creationId xmlns:a16="http://schemas.microsoft.com/office/drawing/2014/main" id="{812360A4-D2E4-B3BD-3E69-1FA1F0BE4B87}"/>
              </a:ext>
            </a:extLst>
          </p:cNvPr>
          <p:cNvPicPr>
            <a:picLocks noChangeAspect="1"/>
          </p:cNvPicPr>
          <p:nvPr/>
        </p:nvPicPr>
        <p:blipFill>
          <a:blip r:embed="rId10" cstate="print">
            <a:extLst>
              <a:ext uri="{28A0092B-C50C-407E-A947-70E740481C1C}">
                <a14:useLocalDpi xmlns:a14="http://schemas.microsoft.com/office/drawing/2010/main" val="0"/>
              </a:ext>
              <a:ext uri="{96DAC541-7B7A-43D3-8B79-37D633B846F1}">
                <asvg:svgBlip xmlns:asvg="http://schemas.microsoft.com/office/drawing/2016/SVG/main" r:embed="rId11"/>
              </a:ext>
            </a:extLst>
          </a:blip>
          <a:stretch>
            <a:fillRect/>
          </a:stretch>
        </p:blipFill>
        <p:spPr>
          <a:xfrm>
            <a:off x="312480" y="4507956"/>
            <a:ext cx="360000" cy="360000"/>
          </a:xfrm>
          <a:prstGeom prst="rect">
            <a:avLst/>
          </a:prstGeom>
        </p:spPr>
      </p:pic>
      <p:pic>
        <p:nvPicPr>
          <p:cNvPr id="13" name="Graphic 12" descr="Badge 4 met effen opvulling">
            <a:extLst>
              <a:ext uri="{FF2B5EF4-FFF2-40B4-BE49-F238E27FC236}">
                <a16:creationId xmlns:a16="http://schemas.microsoft.com/office/drawing/2014/main" id="{3ED7ED5B-17EA-4259-C6B7-4B2F9DDDE353}"/>
              </a:ext>
            </a:extLst>
          </p:cNvPr>
          <p:cNvPicPr>
            <a:picLocks noChangeAspect="1"/>
          </p:cNvPicPr>
          <p:nvPr/>
        </p:nvPicPr>
        <p:blipFill>
          <a:blip r:embed="rId12" cstate="print">
            <a:extLst>
              <a:ext uri="{28A0092B-C50C-407E-A947-70E740481C1C}">
                <a14:useLocalDpi xmlns:a14="http://schemas.microsoft.com/office/drawing/2010/main" val="0"/>
              </a:ext>
              <a:ext uri="{96DAC541-7B7A-43D3-8B79-37D633B846F1}">
                <asvg:svgBlip xmlns:asvg="http://schemas.microsoft.com/office/drawing/2016/SVG/main" r:embed="rId13"/>
              </a:ext>
            </a:extLst>
          </a:blip>
          <a:stretch>
            <a:fillRect/>
          </a:stretch>
        </p:blipFill>
        <p:spPr>
          <a:xfrm>
            <a:off x="327354" y="3754025"/>
            <a:ext cx="360000" cy="360000"/>
          </a:xfrm>
          <a:prstGeom prst="rect">
            <a:avLst/>
          </a:prstGeom>
        </p:spPr>
      </p:pic>
      <p:pic>
        <p:nvPicPr>
          <p:cNvPr id="16" name="Graphic 15" descr="Downloaden met effen opvulling">
            <a:extLst>
              <a:ext uri="{FF2B5EF4-FFF2-40B4-BE49-F238E27FC236}">
                <a16:creationId xmlns:a16="http://schemas.microsoft.com/office/drawing/2014/main" id="{811F4E3C-D7CE-60C0-3EA6-49A28BD9EE37}"/>
              </a:ext>
            </a:extLst>
          </p:cNvPr>
          <p:cNvPicPr>
            <a:picLocks noChangeAspect="1"/>
          </p:cNvPicPr>
          <p:nvPr/>
        </p:nvPicPr>
        <p:blipFill>
          <a:blip r:embed="rId14">
            <a:extLst>
              <a:ext uri="{96DAC541-7B7A-43D3-8B79-37D633B846F1}">
                <asvg:svgBlip xmlns:asvg="http://schemas.microsoft.com/office/drawing/2016/SVG/main" r:embed="rId15"/>
              </a:ext>
            </a:extLst>
          </a:blip>
          <a:stretch>
            <a:fillRect/>
          </a:stretch>
        </p:blipFill>
        <p:spPr>
          <a:xfrm>
            <a:off x="10366049" y="3000094"/>
            <a:ext cx="1298816" cy="1298816"/>
          </a:xfrm>
          <a:prstGeom prst="rect">
            <a:avLst/>
          </a:prstGeom>
          <a:effectLst>
            <a:outerShdw blurRad="50800" dist="38100" dir="2700000" algn="tl" rotWithShape="0">
              <a:prstClr val="black">
                <a:alpha val="40000"/>
              </a:prstClr>
            </a:outerShdw>
          </a:effectLst>
        </p:spPr>
      </p:pic>
    </p:spTree>
    <p:extLst>
      <p:ext uri="{BB962C8B-B14F-4D97-AF65-F5344CB8AC3E}">
        <p14:creationId xmlns:p14="http://schemas.microsoft.com/office/powerpoint/2010/main" val="738336772"/>
      </p:ext>
    </p:extLst>
  </p:cSld>
  <p:clrMapOvr>
    <a:masterClrMapping/>
  </p:clrMapOvr>
</p:sld>
</file>

<file path=ppt/slides/slide4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Rechthoek: afgeronde hoeken 2">
            <a:extLst>
              <a:ext uri="{FF2B5EF4-FFF2-40B4-BE49-F238E27FC236}">
                <a16:creationId xmlns:a16="http://schemas.microsoft.com/office/drawing/2014/main" id="{F8263A13-97CF-72E4-F28D-B1B9A8ED44EC}"/>
              </a:ext>
            </a:extLst>
          </p:cNvPr>
          <p:cNvSpPr/>
          <p:nvPr/>
        </p:nvSpPr>
        <p:spPr>
          <a:xfrm>
            <a:off x="-1371601" y="1447798"/>
            <a:ext cx="11737649" cy="4674165"/>
          </a:xfrm>
          <a:prstGeom prst="roundRect">
            <a:avLst>
              <a:gd name="adj" fmla="val 35533"/>
            </a:avLst>
          </a:prstGeom>
          <a:solidFill>
            <a:schemeClr val="accent5"/>
          </a:solid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nl-NL"/>
          </a:p>
        </p:txBody>
      </p:sp>
      <p:sp>
        <p:nvSpPr>
          <p:cNvPr id="13" name="Rechthoek: afgeronde hoeken 12">
            <a:extLst>
              <a:ext uri="{FF2B5EF4-FFF2-40B4-BE49-F238E27FC236}">
                <a16:creationId xmlns:a16="http://schemas.microsoft.com/office/drawing/2014/main" id="{3F98B367-6882-7EFE-DD50-2DBFEC7DEF55}"/>
              </a:ext>
            </a:extLst>
          </p:cNvPr>
          <p:cNvSpPr/>
          <p:nvPr/>
        </p:nvSpPr>
        <p:spPr>
          <a:xfrm>
            <a:off x="-1371600" y="1447798"/>
            <a:ext cx="11353800" cy="4674165"/>
          </a:xfrm>
          <a:prstGeom prst="roundRect">
            <a:avLst>
              <a:gd name="adj" fmla="val 35533"/>
            </a:avLst>
          </a:prstGeom>
          <a:solidFill>
            <a:schemeClr val="accent5"/>
          </a:solid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nl-NL"/>
          </a:p>
        </p:txBody>
      </p:sp>
      <p:sp>
        <p:nvSpPr>
          <p:cNvPr id="2" name="Tijdelijke aanduiding voor dianummer 1">
            <a:extLst>
              <a:ext uri="{FF2B5EF4-FFF2-40B4-BE49-F238E27FC236}">
                <a16:creationId xmlns:a16="http://schemas.microsoft.com/office/drawing/2014/main" id="{39E867A2-BDC2-6149-B6B0-BA06807E55B7}"/>
              </a:ext>
            </a:extLst>
          </p:cNvPr>
          <p:cNvSpPr>
            <a:spLocks noGrp="1"/>
          </p:cNvSpPr>
          <p:nvPr>
            <p:ph type="sldNum" sz="quarter" idx="12"/>
          </p:nvPr>
        </p:nvSpPr>
        <p:spPr/>
        <p:txBody>
          <a:bodyPr/>
          <a:lstStyle/>
          <a:p>
            <a:pPr algn="r"/>
            <a:fld id="{D96B53CE-DA57-4586-B1D9-0E4CD3A70BD0}" type="slidenum">
              <a:rPr lang="nl-NL" smtClean="0"/>
              <a:pPr algn="r"/>
              <a:t>41</a:t>
            </a:fld>
            <a:endParaRPr lang="nl-NL"/>
          </a:p>
        </p:txBody>
      </p:sp>
      <p:sp>
        <p:nvSpPr>
          <p:cNvPr id="4" name="Titel 3">
            <a:extLst>
              <a:ext uri="{FF2B5EF4-FFF2-40B4-BE49-F238E27FC236}">
                <a16:creationId xmlns:a16="http://schemas.microsoft.com/office/drawing/2014/main" id="{34ED92B2-F5F4-8C51-F68A-6968AEE59174}"/>
              </a:ext>
            </a:extLst>
          </p:cNvPr>
          <p:cNvSpPr>
            <a:spLocks noGrp="1"/>
          </p:cNvSpPr>
          <p:nvPr>
            <p:ph type="title"/>
          </p:nvPr>
        </p:nvSpPr>
        <p:spPr/>
        <p:txBody>
          <a:bodyPr/>
          <a:lstStyle/>
          <a:p>
            <a:r>
              <a:rPr lang="nl-NL"/>
              <a:t>Individuele transactie delen (1)</a:t>
            </a:r>
            <a:endParaRPr lang="nl-NL">
              <a:solidFill>
                <a:schemeClr val="accent2"/>
              </a:solidFill>
            </a:endParaRPr>
          </a:p>
        </p:txBody>
      </p:sp>
      <p:sp>
        <p:nvSpPr>
          <p:cNvPr id="7" name="Tijdelijke aanduiding voor inhoud 2">
            <a:extLst>
              <a:ext uri="{FF2B5EF4-FFF2-40B4-BE49-F238E27FC236}">
                <a16:creationId xmlns:a16="http://schemas.microsoft.com/office/drawing/2014/main" id="{B7D5FF75-224C-03A2-4B0C-DEC7CCACE78F}"/>
              </a:ext>
            </a:extLst>
          </p:cNvPr>
          <p:cNvSpPr txBox="1">
            <a:spLocks/>
          </p:cNvSpPr>
          <p:nvPr/>
        </p:nvSpPr>
        <p:spPr>
          <a:xfrm>
            <a:off x="711203" y="1412776"/>
            <a:ext cx="8443430" cy="4525963"/>
          </a:xfrm>
          <a:prstGeom prst="rect">
            <a:avLst/>
          </a:prstGeom>
        </p:spPr>
        <p:txBody>
          <a:bodyPr vert="horz" lIns="0" tIns="45720" rIns="0" bIns="45720" rtlCol="0" anchor="t">
            <a:noAutofit/>
          </a:bodyPr>
          <a:lstStyle>
            <a:lvl1pPr marL="388938" indent="-388938" algn="l" defTabSz="914400" rtl="0" eaLnBrk="1" latinLnBrk="0" hangingPunct="1">
              <a:lnSpc>
                <a:spcPts val="3000"/>
              </a:lnSpc>
              <a:spcBef>
                <a:spcPts val="0"/>
              </a:spcBef>
              <a:buFont typeface="Arial" pitchFamily="34" charset="0"/>
              <a:buChar char="•"/>
              <a:defRPr sz="1800" kern="1200">
                <a:solidFill>
                  <a:srgbClr val="505050"/>
                </a:solidFill>
                <a:latin typeface="+mn-lt"/>
                <a:ea typeface="+mn-ea"/>
                <a:cs typeface="+mn-cs"/>
              </a:defRPr>
            </a:lvl1pPr>
            <a:lvl2pPr marL="790575" indent="-393700" algn="l" defTabSz="914400" rtl="0" eaLnBrk="1" latinLnBrk="0" hangingPunct="1">
              <a:lnSpc>
                <a:spcPts val="3000"/>
              </a:lnSpc>
              <a:spcBef>
                <a:spcPts val="0"/>
              </a:spcBef>
              <a:buSzPct val="110000"/>
              <a:buFont typeface="Arial" pitchFamily="34" charset="0"/>
              <a:buChar char="-"/>
              <a:defRPr sz="1800" kern="1200">
                <a:solidFill>
                  <a:srgbClr val="505050"/>
                </a:solidFill>
                <a:latin typeface="+mn-lt"/>
                <a:ea typeface="+mn-ea"/>
                <a:cs typeface="+mn-cs"/>
              </a:defRPr>
            </a:lvl2pPr>
            <a:lvl3pPr marL="1193800" indent="-393700" algn="l" defTabSz="914400" rtl="0" eaLnBrk="1" latinLnBrk="0" hangingPunct="1">
              <a:lnSpc>
                <a:spcPts val="2200"/>
              </a:lnSpc>
              <a:spcBef>
                <a:spcPts val="0"/>
              </a:spcBef>
              <a:buFont typeface="Courier New" pitchFamily="49" charset="0"/>
              <a:buChar char="o"/>
              <a:defRPr sz="1400" kern="1200">
                <a:solidFill>
                  <a:srgbClr val="505050"/>
                </a:solidFill>
                <a:latin typeface="+mn-lt"/>
                <a:ea typeface="+mn-ea"/>
                <a:cs typeface="+mn-cs"/>
              </a:defRPr>
            </a:lvl3pPr>
            <a:lvl4pPr marL="1593850" indent="-393700" algn="l" defTabSz="914400" rtl="0" eaLnBrk="1" latinLnBrk="0" hangingPunct="1">
              <a:lnSpc>
                <a:spcPts val="2200"/>
              </a:lnSpc>
              <a:spcBef>
                <a:spcPts val="0"/>
              </a:spcBef>
              <a:buSzPct val="90000"/>
              <a:buFont typeface="Arial" pitchFamily="34" charset="0"/>
              <a:buChar char="~"/>
              <a:defRPr sz="1400" kern="1200">
                <a:solidFill>
                  <a:srgbClr val="505050"/>
                </a:solidFill>
                <a:latin typeface="+mn-lt"/>
                <a:ea typeface="+mn-ea"/>
                <a:cs typeface="+mn-cs"/>
              </a:defRPr>
            </a:lvl4pPr>
            <a:lvl5pPr marL="2014538" indent="-393700" algn="l" defTabSz="914400" rtl="0" eaLnBrk="1" latinLnBrk="0" hangingPunct="1">
              <a:lnSpc>
                <a:spcPts val="2200"/>
              </a:lnSpc>
              <a:spcBef>
                <a:spcPts val="0"/>
              </a:spcBef>
              <a:buSzPct val="50000"/>
              <a:buFont typeface="Wingdings" pitchFamily="2" charset="2"/>
              <a:buChar char="q"/>
              <a:defRPr sz="1400" kern="1200">
                <a:solidFill>
                  <a:srgbClr val="505050"/>
                </a:solidFill>
                <a:latin typeface="+mn-lt"/>
                <a:ea typeface="+mn-ea"/>
                <a:cs typeface="+mn-cs"/>
              </a:defRPr>
            </a:lvl5pPr>
            <a:lvl6pPr marL="25146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9pPr>
          </a:lstStyle>
          <a:p>
            <a:pPr marL="0" indent="0">
              <a:buNone/>
            </a:pPr>
            <a:r>
              <a:rPr lang="nl-NL" b="1">
                <a:solidFill>
                  <a:schemeClr val="accent2"/>
                </a:solidFill>
              </a:rPr>
              <a:t>Soms kan het handig zijn om een individuele transactie te delen; hiervoor volgt u de volgende stappen:</a:t>
            </a:r>
          </a:p>
          <a:p>
            <a:pPr marL="0" indent="0">
              <a:buNone/>
            </a:pPr>
            <a:endParaRPr lang="nl-NL" b="1">
              <a:solidFill>
                <a:schemeClr val="accent2"/>
              </a:solidFill>
              <a:latin typeface="+mj-lt"/>
            </a:endParaRPr>
          </a:p>
          <a:p>
            <a:pPr marL="0" indent="0" algn="l">
              <a:buNone/>
            </a:pPr>
            <a:r>
              <a:rPr lang="nl-NL" i="0">
                <a:solidFill>
                  <a:schemeClr val="tx1"/>
                </a:solidFill>
                <a:effectLst/>
                <a:latin typeface="+mj-lt"/>
              </a:rPr>
              <a:t>Ga naar de </a:t>
            </a:r>
            <a:r>
              <a:rPr lang="nl-NL" b="1" i="0">
                <a:solidFill>
                  <a:schemeClr val="tx1"/>
                </a:solidFill>
                <a:effectLst/>
                <a:latin typeface="+mj-lt"/>
              </a:rPr>
              <a:t>website of app </a:t>
            </a:r>
            <a:r>
              <a:rPr lang="nl-NL" i="0">
                <a:solidFill>
                  <a:schemeClr val="tx1"/>
                </a:solidFill>
                <a:effectLst/>
                <a:latin typeface="+mj-lt"/>
              </a:rPr>
              <a:t>van uw bank en</a:t>
            </a:r>
            <a:r>
              <a:rPr lang="nl-NL" b="1" i="0">
                <a:solidFill>
                  <a:schemeClr val="tx1"/>
                </a:solidFill>
                <a:effectLst/>
                <a:latin typeface="+mj-lt"/>
              </a:rPr>
              <a:t> log in.</a:t>
            </a:r>
            <a:endParaRPr lang="nl-NL" b="1" i="0">
              <a:solidFill>
                <a:schemeClr val="tx1"/>
              </a:solidFill>
              <a:effectLst/>
              <a:latin typeface="+mj-lt"/>
              <a:cs typeface="Arial"/>
            </a:endParaRPr>
          </a:p>
          <a:p>
            <a:pPr marL="0" indent="0">
              <a:lnSpc>
                <a:spcPct val="150000"/>
              </a:lnSpc>
              <a:buNone/>
            </a:pPr>
            <a:r>
              <a:rPr lang="nl-NL">
                <a:solidFill>
                  <a:schemeClr val="accent1"/>
                </a:solidFill>
              </a:rPr>
              <a:t>Ga naar uw transacties of rekeningoverzicht.</a:t>
            </a:r>
            <a:endParaRPr lang="nl-NL">
              <a:solidFill>
                <a:schemeClr val="accent1"/>
              </a:solidFill>
              <a:cs typeface="Arial"/>
            </a:endParaRPr>
          </a:p>
          <a:p>
            <a:pPr marL="0" indent="0">
              <a:lnSpc>
                <a:spcPct val="150000"/>
              </a:lnSpc>
              <a:buNone/>
            </a:pPr>
            <a:r>
              <a:rPr lang="nl-NL">
                <a:solidFill>
                  <a:schemeClr val="accent1"/>
                </a:solidFill>
              </a:rPr>
              <a:t>Zoek naar de optie </a:t>
            </a:r>
            <a:r>
              <a:rPr lang="nl-NL" b="1">
                <a:solidFill>
                  <a:schemeClr val="accent1"/>
                </a:solidFill>
              </a:rPr>
              <a:t>"Transacties", "Rekeningoverzicht"</a:t>
            </a:r>
            <a:r>
              <a:rPr lang="nl-NL">
                <a:solidFill>
                  <a:schemeClr val="accent1"/>
                </a:solidFill>
              </a:rPr>
              <a:t> of </a:t>
            </a:r>
            <a:r>
              <a:rPr lang="nl-NL" b="1">
                <a:solidFill>
                  <a:schemeClr val="accent1"/>
                </a:solidFill>
              </a:rPr>
              <a:t>"Betalingen</a:t>
            </a:r>
            <a:r>
              <a:rPr lang="nl-NL">
                <a:solidFill>
                  <a:schemeClr val="accent1"/>
                </a:solidFill>
              </a:rPr>
              <a:t>". Dit brengt u naar een lijst van uw recente betalingen en ontvangsten.</a:t>
            </a:r>
            <a:endParaRPr lang="nl-NL">
              <a:solidFill>
                <a:schemeClr val="accent1"/>
              </a:solidFill>
              <a:cs typeface="Arial"/>
            </a:endParaRPr>
          </a:p>
          <a:p>
            <a:pPr marL="0" indent="0">
              <a:lnSpc>
                <a:spcPct val="150000"/>
              </a:lnSpc>
              <a:buNone/>
            </a:pPr>
            <a:r>
              <a:rPr lang="nl-NL">
                <a:solidFill>
                  <a:schemeClr val="accent1"/>
                </a:solidFill>
              </a:rPr>
              <a:t>Klik op of tik </a:t>
            </a:r>
            <a:r>
              <a:rPr lang="nl-NL" b="1">
                <a:solidFill>
                  <a:schemeClr val="accent1"/>
                </a:solidFill>
              </a:rPr>
              <a:t>de transactie</a:t>
            </a:r>
            <a:r>
              <a:rPr lang="nl-NL">
                <a:solidFill>
                  <a:schemeClr val="accent1"/>
                </a:solidFill>
              </a:rPr>
              <a:t> aan die u wilt delen. Dit opent meestal de details van die transactie, zoals het bedrag, de datum en de ontvanger.</a:t>
            </a:r>
            <a:endParaRPr lang="nl-NL">
              <a:solidFill>
                <a:schemeClr val="accent1"/>
              </a:solidFill>
              <a:cs typeface="Arial"/>
            </a:endParaRPr>
          </a:p>
          <a:p>
            <a:pPr marL="342900" indent="-342900">
              <a:buFont typeface="+mj-lt"/>
              <a:buAutoNum type="arabicPeriod"/>
            </a:pPr>
            <a:endParaRPr lang="nl-NL">
              <a:solidFill>
                <a:schemeClr val="tx1"/>
              </a:solidFill>
              <a:latin typeface="+mj-lt"/>
            </a:endParaRPr>
          </a:p>
        </p:txBody>
      </p:sp>
      <p:pic>
        <p:nvPicPr>
          <p:cNvPr id="10" name="Graphic 9" descr="Badge 3 met effen opvulling">
            <a:extLst>
              <a:ext uri="{FF2B5EF4-FFF2-40B4-BE49-F238E27FC236}">
                <a16:creationId xmlns:a16="http://schemas.microsoft.com/office/drawing/2014/main" id="{CEA6925B-E73C-729C-47A4-AEFE75AD3754}"/>
              </a:ext>
            </a:extLst>
          </p:cNvPr>
          <p:cNvPicPr>
            <a:picLocks noChangeAspect="1"/>
          </p:cNvPicPr>
          <p:nvPr/>
        </p:nvPicPr>
        <p:blipFill>
          <a:blip r:embed="rId3" cstate="print">
            <a:extLst>
              <a:ext uri="{28A0092B-C50C-407E-A947-70E740481C1C}">
                <a14:useLocalDpi xmlns:a14="http://schemas.microsoft.com/office/drawing/2010/main" val="0"/>
              </a:ext>
              <a:ext uri="{96DAC541-7B7A-43D3-8B79-37D633B846F1}">
                <asvg:svgBlip xmlns:asvg="http://schemas.microsoft.com/office/drawing/2016/SVG/main" r:embed="rId4"/>
              </a:ext>
            </a:extLst>
          </a:blip>
          <a:stretch>
            <a:fillRect/>
          </a:stretch>
        </p:blipFill>
        <p:spPr>
          <a:xfrm>
            <a:off x="320590" y="4266943"/>
            <a:ext cx="360000" cy="360000"/>
          </a:xfrm>
          <a:prstGeom prst="rect">
            <a:avLst/>
          </a:prstGeom>
        </p:spPr>
      </p:pic>
      <p:pic>
        <p:nvPicPr>
          <p:cNvPr id="11" name="Graphic 10" descr="Badge met effen opvulling">
            <a:extLst>
              <a:ext uri="{FF2B5EF4-FFF2-40B4-BE49-F238E27FC236}">
                <a16:creationId xmlns:a16="http://schemas.microsoft.com/office/drawing/2014/main" id="{6E24B6C4-A0CF-AF80-3FE7-725A0645DB4D}"/>
              </a:ext>
            </a:extLst>
          </p:cNvPr>
          <p:cNvPicPr>
            <a:picLocks noChangeAspect="1"/>
          </p:cNvPicPr>
          <p:nvPr/>
        </p:nvPicPr>
        <p:blipFill>
          <a:blip r:embed="rId5" cstate="print">
            <a:extLst>
              <a:ext uri="{28A0092B-C50C-407E-A947-70E740481C1C}">
                <a14:useLocalDpi xmlns:a14="http://schemas.microsoft.com/office/drawing/2010/main" val="0"/>
              </a:ext>
              <a:ext uri="{96DAC541-7B7A-43D3-8B79-37D633B846F1}">
                <asvg:svgBlip xmlns:asvg="http://schemas.microsoft.com/office/drawing/2016/SVG/main" r:embed="rId6"/>
              </a:ext>
            </a:extLst>
          </a:blip>
          <a:stretch>
            <a:fillRect/>
          </a:stretch>
        </p:blipFill>
        <p:spPr>
          <a:xfrm>
            <a:off x="345387" y="3496041"/>
            <a:ext cx="360000" cy="360000"/>
          </a:xfrm>
          <a:prstGeom prst="rect">
            <a:avLst/>
          </a:prstGeom>
        </p:spPr>
      </p:pic>
      <p:pic>
        <p:nvPicPr>
          <p:cNvPr id="12" name="Graphic 11" descr="Badge: 1 met effen opvulling">
            <a:extLst>
              <a:ext uri="{FF2B5EF4-FFF2-40B4-BE49-F238E27FC236}">
                <a16:creationId xmlns:a16="http://schemas.microsoft.com/office/drawing/2014/main" id="{5C840955-1F15-F0B2-29EA-936D7A4A2AA2}"/>
              </a:ext>
            </a:extLst>
          </p:cNvPr>
          <p:cNvPicPr>
            <a:picLocks noChangeAspect="1"/>
          </p:cNvPicPr>
          <p:nvPr/>
        </p:nvPicPr>
        <p:blipFill>
          <a:blip r:embed="rId7" cstate="print">
            <a:extLst>
              <a:ext uri="{28A0092B-C50C-407E-A947-70E740481C1C}">
                <a14:useLocalDpi xmlns:a14="http://schemas.microsoft.com/office/drawing/2010/main" val="0"/>
              </a:ext>
              <a:ext uri="{96DAC541-7B7A-43D3-8B79-37D633B846F1}">
                <asvg:svgBlip xmlns:asvg="http://schemas.microsoft.com/office/drawing/2016/SVG/main" r:embed="rId8"/>
              </a:ext>
            </a:extLst>
          </a:blip>
          <a:stretch>
            <a:fillRect/>
          </a:stretch>
        </p:blipFill>
        <p:spPr>
          <a:xfrm>
            <a:off x="345387" y="2569031"/>
            <a:ext cx="360000" cy="360000"/>
          </a:xfrm>
          <a:prstGeom prst="rect">
            <a:avLst/>
          </a:prstGeom>
        </p:spPr>
      </p:pic>
      <p:pic>
        <p:nvPicPr>
          <p:cNvPr id="5" name="Graphic 4" descr="Delen met effen opvulling">
            <a:extLst>
              <a:ext uri="{FF2B5EF4-FFF2-40B4-BE49-F238E27FC236}">
                <a16:creationId xmlns:a16="http://schemas.microsoft.com/office/drawing/2014/main" id="{A33B044C-5BA1-6FD1-810F-A260DF375D21}"/>
              </a:ext>
            </a:extLst>
          </p:cNvPr>
          <p:cNvPicPr>
            <a:picLocks noChangeAspect="1"/>
          </p:cNvPicPr>
          <p:nvPr/>
        </p:nvPicPr>
        <p:blipFill>
          <a:blip r:embed="rId9">
            <a:extLst>
              <a:ext uri="{96DAC541-7B7A-43D3-8B79-37D633B846F1}">
                <asvg:svgBlip xmlns:asvg="http://schemas.microsoft.com/office/drawing/2016/SVG/main" r:embed="rId10"/>
              </a:ext>
            </a:extLst>
          </a:blip>
          <a:stretch>
            <a:fillRect/>
          </a:stretch>
        </p:blipFill>
        <p:spPr>
          <a:xfrm>
            <a:off x="10500601" y="2932889"/>
            <a:ext cx="1196163" cy="1196163"/>
          </a:xfrm>
          <a:prstGeom prst="rect">
            <a:avLst/>
          </a:prstGeom>
          <a:effectLst>
            <a:outerShdw blurRad="50800" dist="38100" dir="2700000" algn="tl" rotWithShape="0">
              <a:prstClr val="black">
                <a:alpha val="40000"/>
              </a:prstClr>
            </a:outerShdw>
          </a:effectLst>
        </p:spPr>
      </p:pic>
    </p:spTree>
    <p:extLst>
      <p:ext uri="{BB962C8B-B14F-4D97-AF65-F5344CB8AC3E}">
        <p14:creationId xmlns:p14="http://schemas.microsoft.com/office/powerpoint/2010/main" val="2062866450"/>
      </p:ext>
    </p:extLst>
  </p:cSld>
  <p:clrMapOvr>
    <a:masterClrMapping/>
  </p:clrMapOvr>
</p:sld>
</file>

<file path=ppt/slides/slide4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1" name="Rechthoek: afgeronde hoeken 10">
            <a:extLst>
              <a:ext uri="{FF2B5EF4-FFF2-40B4-BE49-F238E27FC236}">
                <a16:creationId xmlns:a16="http://schemas.microsoft.com/office/drawing/2014/main" id="{EF63E2DA-DFD2-23F4-F212-9751C280C046}"/>
              </a:ext>
            </a:extLst>
          </p:cNvPr>
          <p:cNvSpPr/>
          <p:nvPr/>
        </p:nvSpPr>
        <p:spPr>
          <a:xfrm>
            <a:off x="-1371601" y="1447798"/>
            <a:ext cx="11766885" cy="4674165"/>
          </a:xfrm>
          <a:prstGeom prst="roundRect">
            <a:avLst>
              <a:gd name="adj" fmla="val 35533"/>
            </a:avLst>
          </a:prstGeom>
          <a:solidFill>
            <a:schemeClr val="accent5"/>
          </a:solid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nl-NL"/>
          </a:p>
        </p:txBody>
      </p:sp>
      <p:sp>
        <p:nvSpPr>
          <p:cNvPr id="2" name="Tijdelijke aanduiding voor dianummer 1">
            <a:extLst>
              <a:ext uri="{FF2B5EF4-FFF2-40B4-BE49-F238E27FC236}">
                <a16:creationId xmlns:a16="http://schemas.microsoft.com/office/drawing/2014/main" id="{39E867A2-BDC2-6149-B6B0-BA06807E55B7}"/>
              </a:ext>
            </a:extLst>
          </p:cNvPr>
          <p:cNvSpPr>
            <a:spLocks noGrp="1"/>
          </p:cNvSpPr>
          <p:nvPr>
            <p:ph type="sldNum" sz="quarter" idx="12"/>
          </p:nvPr>
        </p:nvSpPr>
        <p:spPr/>
        <p:txBody>
          <a:bodyPr/>
          <a:lstStyle/>
          <a:p>
            <a:pPr algn="r"/>
            <a:fld id="{D96B53CE-DA57-4586-B1D9-0E4CD3A70BD0}" type="slidenum">
              <a:rPr lang="nl-NL" smtClean="0"/>
              <a:pPr algn="r"/>
              <a:t>42</a:t>
            </a:fld>
            <a:endParaRPr lang="nl-NL"/>
          </a:p>
        </p:txBody>
      </p:sp>
      <p:sp>
        <p:nvSpPr>
          <p:cNvPr id="4" name="Titel 3">
            <a:extLst>
              <a:ext uri="{FF2B5EF4-FFF2-40B4-BE49-F238E27FC236}">
                <a16:creationId xmlns:a16="http://schemas.microsoft.com/office/drawing/2014/main" id="{34ED92B2-F5F4-8C51-F68A-6968AEE59174}"/>
              </a:ext>
            </a:extLst>
          </p:cNvPr>
          <p:cNvSpPr>
            <a:spLocks noGrp="1"/>
          </p:cNvSpPr>
          <p:nvPr>
            <p:ph type="title"/>
          </p:nvPr>
        </p:nvSpPr>
        <p:spPr/>
        <p:txBody>
          <a:bodyPr/>
          <a:lstStyle/>
          <a:p>
            <a:r>
              <a:rPr lang="nl-NL"/>
              <a:t>Individuele transactie delen (2)</a:t>
            </a:r>
            <a:endParaRPr lang="nl-NL">
              <a:solidFill>
                <a:schemeClr val="accent2"/>
              </a:solidFill>
            </a:endParaRPr>
          </a:p>
        </p:txBody>
      </p:sp>
      <p:sp>
        <p:nvSpPr>
          <p:cNvPr id="7" name="Tijdelijke aanduiding voor inhoud 2">
            <a:extLst>
              <a:ext uri="{FF2B5EF4-FFF2-40B4-BE49-F238E27FC236}">
                <a16:creationId xmlns:a16="http://schemas.microsoft.com/office/drawing/2014/main" id="{519D8024-0E5F-9594-DB17-2DC4785CCF7B}"/>
              </a:ext>
            </a:extLst>
          </p:cNvPr>
          <p:cNvSpPr txBox="1">
            <a:spLocks/>
          </p:cNvSpPr>
          <p:nvPr/>
        </p:nvSpPr>
        <p:spPr>
          <a:xfrm>
            <a:off x="711203" y="1412776"/>
            <a:ext cx="8294574" cy="4525963"/>
          </a:xfrm>
          <a:prstGeom prst="rect">
            <a:avLst/>
          </a:prstGeom>
        </p:spPr>
        <p:txBody>
          <a:bodyPr vert="horz" lIns="0" tIns="45720" rIns="0" bIns="45720" rtlCol="0" anchor="t">
            <a:noAutofit/>
          </a:bodyPr>
          <a:lstStyle>
            <a:lvl1pPr marL="388938" indent="-388938" algn="l" defTabSz="914400" rtl="0" eaLnBrk="1" latinLnBrk="0" hangingPunct="1">
              <a:lnSpc>
                <a:spcPts val="3000"/>
              </a:lnSpc>
              <a:spcBef>
                <a:spcPts val="0"/>
              </a:spcBef>
              <a:buFont typeface="Arial" pitchFamily="34" charset="0"/>
              <a:buChar char="•"/>
              <a:defRPr sz="1800" kern="1200">
                <a:solidFill>
                  <a:srgbClr val="505050"/>
                </a:solidFill>
                <a:latin typeface="+mn-lt"/>
                <a:ea typeface="+mn-ea"/>
                <a:cs typeface="+mn-cs"/>
              </a:defRPr>
            </a:lvl1pPr>
            <a:lvl2pPr marL="790575" indent="-393700" algn="l" defTabSz="914400" rtl="0" eaLnBrk="1" latinLnBrk="0" hangingPunct="1">
              <a:lnSpc>
                <a:spcPts val="3000"/>
              </a:lnSpc>
              <a:spcBef>
                <a:spcPts val="0"/>
              </a:spcBef>
              <a:buSzPct val="110000"/>
              <a:buFont typeface="Arial" pitchFamily="34" charset="0"/>
              <a:buChar char="-"/>
              <a:defRPr sz="1800" kern="1200">
                <a:solidFill>
                  <a:srgbClr val="505050"/>
                </a:solidFill>
                <a:latin typeface="+mn-lt"/>
                <a:ea typeface="+mn-ea"/>
                <a:cs typeface="+mn-cs"/>
              </a:defRPr>
            </a:lvl2pPr>
            <a:lvl3pPr marL="1193800" indent="-393700" algn="l" defTabSz="914400" rtl="0" eaLnBrk="1" latinLnBrk="0" hangingPunct="1">
              <a:lnSpc>
                <a:spcPts val="2200"/>
              </a:lnSpc>
              <a:spcBef>
                <a:spcPts val="0"/>
              </a:spcBef>
              <a:buFont typeface="Courier New" pitchFamily="49" charset="0"/>
              <a:buChar char="o"/>
              <a:defRPr sz="1400" kern="1200">
                <a:solidFill>
                  <a:srgbClr val="505050"/>
                </a:solidFill>
                <a:latin typeface="+mn-lt"/>
                <a:ea typeface="+mn-ea"/>
                <a:cs typeface="+mn-cs"/>
              </a:defRPr>
            </a:lvl3pPr>
            <a:lvl4pPr marL="1593850" indent="-393700" algn="l" defTabSz="914400" rtl="0" eaLnBrk="1" latinLnBrk="0" hangingPunct="1">
              <a:lnSpc>
                <a:spcPts val="2200"/>
              </a:lnSpc>
              <a:spcBef>
                <a:spcPts val="0"/>
              </a:spcBef>
              <a:buSzPct val="90000"/>
              <a:buFont typeface="Arial" pitchFamily="34" charset="0"/>
              <a:buChar char="~"/>
              <a:defRPr sz="1400" kern="1200">
                <a:solidFill>
                  <a:srgbClr val="505050"/>
                </a:solidFill>
                <a:latin typeface="+mn-lt"/>
                <a:ea typeface="+mn-ea"/>
                <a:cs typeface="+mn-cs"/>
              </a:defRPr>
            </a:lvl4pPr>
            <a:lvl5pPr marL="2014538" indent="-393700" algn="l" defTabSz="914400" rtl="0" eaLnBrk="1" latinLnBrk="0" hangingPunct="1">
              <a:lnSpc>
                <a:spcPts val="2200"/>
              </a:lnSpc>
              <a:spcBef>
                <a:spcPts val="0"/>
              </a:spcBef>
              <a:buSzPct val="50000"/>
              <a:buFont typeface="Wingdings" pitchFamily="2" charset="2"/>
              <a:buChar char="q"/>
              <a:defRPr sz="1400" kern="1200">
                <a:solidFill>
                  <a:srgbClr val="505050"/>
                </a:solidFill>
                <a:latin typeface="+mn-lt"/>
                <a:ea typeface="+mn-ea"/>
                <a:cs typeface="+mn-cs"/>
              </a:defRPr>
            </a:lvl5pPr>
            <a:lvl6pPr marL="25146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9pPr>
          </a:lstStyle>
          <a:p>
            <a:pPr marL="0" indent="0">
              <a:lnSpc>
                <a:spcPct val="150000"/>
              </a:lnSpc>
              <a:buNone/>
            </a:pPr>
            <a:r>
              <a:rPr lang="nl-NL">
                <a:solidFill>
                  <a:schemeClr val="accent1"/>
                </a:solidFill>
              </a:rPr>
              <a:t>In de details van de transactie vindt u vaak een optie om deze te </a:t>
            </a:r>
            <a:r>
              <a:rPr lang="nl-NL" b="1">
                <a:solidFill>
                  <a:schemeClr val="accent1"/>
                </a:solidFill>
              </a:rPr>
              <a:t>delen</a:t>
            </a:r>
            <a:r>
              <a:rPr lang="nl-NL">
                <a:solidFill>
                  <a:schemeClr val="accent1"/>
                </a:solidFill>
              </a:rPr>
              <a:t> of </a:t>
            </a:r>
            <a:r>
              <a:rPr lang="nl-NL" b="1">
                <a:solidFill>
                  <a:schemeClr val="accent1"/>
                </a:solidFill>
              </a:rPr>
              <a:t>exporteren</a:t>
            </a:r>
            <a:r>
              <a:rPr lang="nl-NL">
                <a:solidFill>
                  <a:schemeClr val="accent1"/>
                </a:solidFill>
              </a:rPr>
              <a:t>. Dit kan er uitzien als een deelknop (bijvoorbeeld een pictogram met pijlen) of een optie om de transactiegegevens te kopiëren.</a:t>
            </a:r>
          </a:p>
          <a:p>
            <a:pPr marL="388620" indent="-388620">
              <a:lnSpc>
                <a:spcPct val="150000"/>
              </a:lnSpc>
            </a:pPr>
            <a:r>
              <a:rPr lang="nl-NL" i="1">
                <a:solidFill>
                  <a:schemeClr val="accent1"/>
                </a:solidFill>
              </a:rPr>
              <a:t>Bij sommige banken kunt u de transactie exporteren als een PDF, of direct delen via e-mail of andere apps.</a:t>
            </a:r>
            <a:endParaRPr lang="nl-NL" i="1">
              <a:solidFill>
                <a:schemeClr val="accent1"/>
              </a:solidFill>
              <a:cs typeface="Arial"/>
            </a:endParaRPr>
          </a:p>
          <a:p>
            <a:pPr marL="0" indent="0">
              <a:lnSpc>
                <a:spcPct val="150000"/>
              </a:lnSpc>
              <a:buNone/>
            </a:pPr>
            <a:r>
              <a:rPr lang="nl-NL">
                <a:solidFill>
                  <a:schemeClr val="accent1"/>
                </a:solidFill>
              </a:rPr>
              <a:t>Kies </a:t>
            </a:r>
            <a:r>
              <a:rPr lang="nl-NL" b="1">
                <a:solidFill>
                  <a:schemeClr val="accent1"/>
                </a:solidFill>
              </a:rPr>
              <a:t>hoe</a:t>
            </a:r>
            <a:r>
              <a:rPr lang="nl-NL">
                <a:solidFill>
                  <a:schemeClr val="accent1"/>
                </a:solidFill>
              </a:rPr>
              <a:t> u de transactie wilt delen (bijvoorbeeld via e-mail, WhatsApp, of een andere app), en volg de stappen om deze door te sturen. U kunt de transactie vervolgens ook uploaden bij een instantie. </a:t>
            </a:r>
            <a:endParaRPr lang="nl-NL">
              <a:solidFill>
                <a:schemeClr val="accent1"/>
              </a:solidFill>
              <a:cs typeface="Arial"/>
            </a:endParaRPr>
          </a:p>
          <a:p>
            <a:pPr marL="342900" indent="-342900">
              <a:buFont typeface="+mj-lt"/>
              <a:buAutoNum type="arabicPeriod"/>
            </a:pPr>
            <a:endParaRPr lang="nl-NL">
              <a:solidFill>
                <a:schemeClr val="tx1"/>
              </a:solidFill>
              <a:latin typeface="+mj-lt"/>
            </a:endParaRPr>
          </a:p>
        </p:txBody>
      </p:sp>
      <p:pic>
        <p:nvPicPr>
          <p:cNvPr id="12" name="Graphic 11" descr="Badge 5 met effen opvulling">
            <a:extLst>
              <a:ext uri="{FF2B5EF4-FFF2-40B4-BE49-F238E27FC236}">
                <a16:creationId xmlns:a16="http://schemas.microsoft.com/office/drawing/2014/main" id="{33A9F701-1652-4255-4AD1-3DCAC78B51D7}"/>
              </a:ext>
            </a:extLst>
          </p:cNvPr>
          <p:cNvPicPr>
            <a:picLocks noChangeAspect="1"/>
          </p:cNvPicPr>
          <p:nvPr/>
        </p:nvPicPr>
        <p:blipFill>
          <a:blip r:embed="rId3" cstate="print">
            <a:extLst>
              <a:ext uri="{28A0092B-C50C-407E-A947-70E740481C1C}">
                <a14:useLocalDpi xmlns:a14="http://schemas.microsoft.com/office/drawing/2010/main" val="0"/>
              </a:ext>
              <a:ext uri="{96DAC541-7B7A-43D3-8B79-37D633B846F1}">
                <asvg:svgBlip xmlns:asvg="http://schemas.microsoft.com/office/drawing/2016/SVG/main" r:embed="rId4"/>
              </a:ext>
            </a:extLst>
          </a:blip>
          <a:stretch>
            <a:fillRect/>
          </a:stretch>
        </p:blipFill>
        <p:spPr>
          <a:xfrm>
            <a:off x="311065" y="3573920"/>
            <a:ext cx="360000" cy="360000"/>
          </a:xfrm>
          <a:prstGeom prst="rect">
            <a:avLst/>
          </a:prstGeom>
        </p:spPr>
      </p:pic>
      <p:pic>
        <p:nvPicPr>
          <p:cNvPr id="13" name="Graphic 12" descr="Badge 4 met effen opvulling">
            <a:extLst>
              <a:ext uri="{FF2B5EF4-FFF2-40B4-BE49-F238E27FC236}">
                <a16:creationId xmlns:a16="http://schemas.microsoft.com/office/drawing/2014/main" id="{AC1C97EF-78D2-A2AC-992F-88B2A3A1E9DF}"/>
              </a:ext>
            </a:extLst>
          </p:cNvPr>
          <p:cNvPicPr>
            <a:picLocks noChangeAspect="1"/>
          </p:cNvPicPr>
          <p:nvPr/>
        </p:nvPicPr>
        <p:blipFill>
          <a:blip r:embed="rId5" cstate="print">
            <a:extLst>
              <a:ext uri="{28A0092B-C50C-407E-A947-70E740481C1C}">
                <a14:useLocalDpi xmlns:a14="http://schemas.microsoft.com/office/drawing/2010/main" val="0"/>
              </a:ext>
              <a:ext uri="{96DAC541-7B7A-43D3-8B79-37D633B846F1}">
                <asvg:svgBlip xmlns:asvg="http://schemas.microsoft.com/office/drawing/2016/SVG/main" r:embed="rId6"/>
              </a:ext>
            </a:extLst>
          </a:blip>
          <a:stretch>
            <a:fillRect/>
          </a:stretch>
        </p:blipFill>
        <p:spPr>
          <a:xfrm>
            <a:off x="311065" y="1513923"/>
            <a:ext cx="360000" cy="360000"/>
          </a:xfrm>
          <a:prstGeom prst="rect">
            <a:avLst/>
          </a:prstGeom>
        </p:spPr>
      </p:pic>
      <p:pic>
        <p:nvPicPr>
          <p:cNvPr id="15" name="Graphic 14" descr="Delen met effen opvulling">
            <a:extLst>
              <a:ext uri="{FF2B5EF4-FFF2-40B4-BE49-F238E27FC236}">
                <a16:creationId xmlns:a16="http://schemas.microsoft.com/office/drawing/2014/main" id="{583AF834-7332-F12C-D591-C511F7D94AA6}"/>
              </a:ext>
            </a:extLst>
          </p:cNvPr>
          <p:cNvPicPr>
            <a:picLocks noChangeAspect="1"/>
          </p:cNvPicPr>
          <p:nvPr/>
        </p:nvPicPr>
        <p:blipFill>
          <a:blip r:embed="rId7">
            <a:extLst>
              <a:ext uri="{96DAC541-7B7A-43D3-8B79-37D633B846F1}">
                <asvg:svgBlip xmlns:asvg="http://schemas.microsoft.com/office/drawing/2016/SVG/main" r:embed="rId8"/>
              </a:ext>
            </a:extLst>
          </a:blip>
          <a:stretch>
            <a:fillRect/>
          </a:stretch>
        </p:blipFill>
        <p:spPr>
          <a:xfrm>
            <a:off x="10500601" y="2932889"/>
            <a:ext cx="1196163" cy="1196163"/>
          </a:xfrm>
          <a:prstGeom prst="rect">
            <a:avLst/>
          </a:prstGeom>
          <a:effectLst>
            <a:outerShdw blurRad="50800" dist="38100" dir="2700000" algn="tl" rotWithShape="0">
              <a:prstClr val="black">
                <a:alpha val="40000"/>
              </a:prstClr>
            </a:outerShdw>
          </a:effectLst>
        </p:spPr>
      </p:pic>
    </p:spTree>
    <p:extLst>
      <p:ext uri="{BB962C8B-B14F-4D97-AF65-F5344CB8AC3E}">
        <p14:creationId xmlns:p14="http://schemas.microsoft.com/office/powerpoint/2010/main" val="850566017"/>
      </p:ext>
    </p:extLst>
  </p:cSld>
  <p:clrMapOvr>
    <a:masterClrMapping/>
  </p:clrMapOvr>
</p:sld>
</file>

<file path=ppt/slides/slide4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Ondertitel 1">
            <a:extLst>
              <a:ext uri="{FF2B5EF4-FFF2-40B4-BE49-F238E27FC236}">
                <a16:creationId xmlns:a16="http://schemas.microsoft.com/office/drawing/2014/main" id="{AE08F80B-BF4B-391B-10C6-EBB546C7AF81}"/>
              </a:ext>
            </a:extLst>
          </p:cNvPr>
          <p:cNvSpPr>
            <a:spLocks noGrp="1"/>
          </p:cNvSpPr>
          <p:nvPr>
            <p:ph type="subTitle" idx="1"/>
          </p:nvPr>
        </p:nvSpPr>
        <p:spPr>
          <a:xfrm>
            <a:off x="1419863" y="3975557"/>
            <a:ext cx="5396215" cy="792000"/>
          </a:xfrm>
        </p:spPr>
        <p:txBody>
          <a:bodyPr/>
          <a:lstStyle/>
          <a:p>
            <a:pPr marL="285750" indent="-285750">
              <a:buFont typeface="Arial" panose="020B0604020202020204" pitchFamily="34" charset="0"/>
              <a:buChar char="•"/>
            </a:pPr>
            <a:r>
              <a:rPr lang="nl-NL" dirty="0"/>
              <a:t>Wachtwoordmanager</a:t>
            </a:r>
          </a:p>
          <a:p>
            <a:pPr marL="285750" indent="-285750">
              <a:buFont typeface="Arial" panose="020B0604020202020204" pitchFamily="34" charset="0"/>
              <a:buChar char="•"/>
            </a:pPr>
            <a:r>
              <a:rPr lang="nl-NL" dirty="0"/>
              <a:t>Tweestapsverificatie</a:t>
            </a:r>
          </a:p>
          <a:p>
            <a:pPr marL="285750" indent="-285750">
              <a:buFont typeface="Arial" panose="020B0604020202020204" pitchFamily="34" charset="0"/>
              <a:buChar char="•"/>
            </a:pPr>
            <a:r>
              <a:rPr lang="nl-NL" dirty="0"/>
              <a:t>IBAN Naam-Check</a:t>
            </a:r>
          </a:p>
          <a:p>
            <a:pPr marL="285750" indent="-285750">
              <a:buFont typeface="Arial" panose="020B0604020202020204" pitchFamily="34" charset="0"/>
              <a:buChar char="•"/>
            </a:pPr>
            <a:endParaRPr lang="nl-NL" dirty="0"/>
          </a:p>
        </p:txBody>
      </p:sp>
      <p:sp>
        <p:nvSpPr>
          <p:cNvPr id="3" name="Titel 2">
            <a:extLst>
              <a:ext uri="{FF2B5EF4-FFF2-40B4-BE49-F238E27FC236}">
                <a16:creationId xmlns:a16="http://schemas.microsoft.com/office/drawing/2014/main" id="{9E0A8988-5C9C-3DC6-2BC4-A6464E97B8CD}"/>
              </a:ext>
            </a:extLst>
          </p:cNvPr>
          <p:cNvSpPr>
            <a:spLocks noGrp="1"/>
          </p:cNvSpPr>
          <p:nvPr>
            <p:ph type="ctrTitle"/>
          </p:nvPr>
        </p:nvSpPr>
        <p:spPr/>
        <p:txBody>
          <a:bodyPr/>
          <a:lstStyle/>
          <a:p>
            <a:r>
              <a:rPr lang="nl-NL"/>
              <a:t>Technische snufjes</a:t>
            </a:r>
          </a:p>
        </p:txBody>
      </p:sp>
      <p:sp>
        <p:nvSpPr>
          <p:cNvPr id="4" name="Actieknop: Startpagina 3">
            <a:hlinkClick r:id="rId2" action="ppaction://hlinksldjump" highlightClick="1"/>
            <a:extLst>
              <a:ext uri="{FF2B5EF4-FFF2-40B4-BE49-F238E27FC236}">
                <a16:creationId xmlns:a16="http://schemas.microsoft.com/office/drawing/2014/main" id="{767399D4-D28B-DAA0-697A-35FF3EFE7326}"/>
              </a:ext>
            </a:extLst>
          </p:cNvPr>
          <p:cNvSpPr/>
          <p:nvPr/>
        </p:nvSpPr>
        <p:spPr>
          <a:xfrm>
            <a:off x="11242623" y="479685"/>
            <a:ext cx="469692" cy="474689"/>
          </a:xfrm>
          <a:prstGeom prst="actionButtonHome">
            <a:avLst/>
          </a:prstGeom>
        </p:spPr>
        <p:style>
          <a:lnRef idx="2">
            <a:schemeClr val="accent4">
              <a:shade val="15000"/>
            </a:schemeClr>
          </a:lnRef>
          <a:fillRef idx="1">
            <a:schemeClr val="accent4"/>
          </a:fillRef>
          <a:effectRef idx="0">
            <a:schemeClr val="accent4"/>
          </a:effectRef>
          <a:fontRef idx="minor">
            <a:schemeClr val="lt1"/>
          </a:fontRef>
        </p:style>
        <p:txBody>
          <a:bodyPr rtlCol="0" anchor="ctr"/>
          <a:lstStyle/>
          <a:p>
            <a:pPr algn="ctr"/>
            <a:endParaRPr lang="nl-NL"/>
          </a:p>
        </p:txBody>
      </p:sp>
    </p:spTree>
    <p:extLst>
      <p:ext uri="{BB962C8B-B14F-4D97-AF65-F5344CB8AC3E}">
        <p14:creationId xmlns:p14="http://schemas.microsoft.com/office/powerpoint/2010/main" val="399752383"/>
      </p:ext>
    </p:extLst>
  </p:cSld>
  <p:clrMapOvr>
    <a:masterClrMapping/>
  </p:clrMapOvr>
</p:sld>
</file>

<file path=ppt/slides/slide4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Ondertitel 1">
            <a:extLst>
              <a:ext uri="{FF2B5EF4-FFF2-40B4-BE49-F238E27FC236}">
                <a16:creationId xmlns:a16="http://schemas.microsoft.com/office/drawing/2014/main" id="{AE08F80B-BF4B-391B-10C6-EBB546C7AF81}"/>
              </a:ext>
            </a:extLst>
          </p:cNvPr>
          <p:cNvSpPr>
            <a:spLocks noGrp="1"/>
          </p:cNvSpPr>
          <p:nvPr>
            <p:ph type="subTitle" idx="1"/>
          </p:nvPr>
        </p:nvSpPr>
        <p:spPr/>
        <p:txBody>
          <a:bodyPr/>
          <a:lstStyle/>
          <a:p>
            <a:r>
              <a:rPr lang="nl-NL"/>
              <a:t>Wat is het, waarom zou u het gebruiken, en hoe gebruikt u het?</a:t>
            </a:r>
          </a:p>
        </p:txBody>
      </p:sp>
      <p:sp>
        <p:nvSpPr>
          <p:cNvPr id="3" name="Titel 2">
            <a:extLst>
              <a:ext uri="{FF2B5EF4-FFF2-40B4-BE49-F238E27FC236}">
                <a16:creationId xmlns:a16="http://schemas.microsoft.com/office/drawing/2014/main" id="{9E0A8988-5C9C-3DC6-2BC4-A6464E97B8CD}"/>
              </a:ext>
            </a:extLst>
          </p:cNvPr>
          <p:cNvSpPr>
            <a:spLocks noGrp="1"/>
          </p:cNvSpPr>
          <p:nvPr>
            <p:ph type="ctrTitle"/>
          </p:nvPr>
        </p:nvSpPr>
        <p:spPr/>
        <p:txBody>
          <a:bodyPr/>
          <a:lstStyle/>
          <a:p>
            <a:r>
              <a:rPr lang="nl-NL"/>
              <a:t>Wachtwoordmanager</a:t>
            </a:r>
          </a:p>
        </p:txBody>
      </p:sp>
      <p:sp>
        <p:nvSpPr>
          <p:cNvPr id="4" name="Actieknop: Startpagina 3">
            <a:hlinkClick r:id="rId2" action="ppaction://hlinksldjump" highlightClick="1"/>
            <a:extLst>
              <a:ext uri="{FF2B5EF4-FFF2-40B4-BE49-F238E27FC236}">
                <a16:creationId xmlns:a16="http://schemas.microsoft.com/office/drawing/2014/main" id="{2D0D4EBB-9803-FF2E-189F-985E7FC4B2E7}"/>
              </a:ext>
            </a:extLst>
          </p:cNvPr>
          <p:cNvSpPr/>
          <p:nvPr/>
        </p:nvSpPr>
        <p:spPr>
          <a:xfrm>
            <a:off x="11337561" y="504669"/>
            <a:ext cx="469691" cy="439711"/>
          </a:xfrm>
          <a:prstGeom prst="actionButtonHome">
            <a:avLst/>
          </a:prstGeom>
        </p:spPr>
        <p:style>
          <a:lnRef idx="2">
            <a:schemeClr val="accent5">
              <a:shade val="15000"/>
            </a:schemeClr>
          </a:lnRef>
          <a:fillRef idx="1">
            <a:schemeClr val="accent5"/>
          </a:fillRef>
          <a:effectRef idx="0">
            <a:schemeClr val="accent5"/>
          </a:effectRef>
          <a:fontRef idx="minor">
            <a:schemeClr val="lt1"/>
          </a:fontRef>
        </p:style>
        <p:txBody>
          <a:bodyPr rtlCol="0" anchor="ctr"/>
          <a:lstStyle/>
          <a:p>
            <a:pPr algn="ctr"/>
            <a:endParaRPr lang="nl-NL"/>
          </a:p>
        </p:txBody>
      </p:sp>
    </p:spTree>
    <p:extLst>
      <p:ext uri="{BB962C8B-B14F-4D97-AF65-F5344CB8AC3E}">
        <p14:creationId xmlns:p14="http://schemas.microsoft.com/office/powerpoint/2010/main" val="66611624"/>
      </p:ext>
    </p:extLst>
  </p:cSld>
  <p:clrMapOvr>
    <a:masterClrMapping/>
  </p:clrMapOvr>
</p:sld>
</file>

<file path=ppt/slides/slide4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 name="Rechthoek: afgeronde hoeken 9">
            <a:extLst>
              <a:ext uri="{FF2B5EF4-FFF2-40B4-BE49-F238E27FC236}">
                <a16:creationId xmlns:a16="http://schemas.microsoft.com/office/drawing/2014/main" id="{5B54997F-356A-E665-BFAC-5C5F9559E069}"/>
              </a:ext>
            </a:extLst>
          </p:cNvPr>
          <p:cNvSpPr/>
          <p:nvPr/>
        </p:nvSpPr>
        <p:spPr>
          <a:xfrm>
            <a:off x="-431801" y="3945989"/>
            <a:ext cx="7358040" cy="837551"/>
          </a:xfrm>
          <a:prstGeom prst="roundRect">
            <a:avLst>
              <a:gd name="adj" fmla="val 35533"/>
            </a:avLst>
          </a:prstGeom>
          <a:solidFill>
            <a:schemeClr val="accent4"/>
          </a:solidFill>
          <a:ln>
            <a:noFill/>
          </a:ln>
        </p:spPr>
        <p:style>
          <a:lnRef idx="0">
            <a:scrgbClr r="0" g="0" b="0"/>
          </a:lnRef>
          <a:fillRef idx="0">
            <a:scrgbClr r="0" g="0" b="0"/>
          </a:fillRef>
          <a:effectRef idx="0">
            <a:scrgbClr r="0" g="0" b="0"/>
          </a:effectRef>
          <a:fontRef idx="minor">
            <a:schemeClr val="lt1"/>
          </a:fontRef>
        </p:style>
        <p:txBody>
          <a:bodyPr rtlCol="0" anchor="ctr"/>
          <a:lstStyle/>
          <a:p>
            <a:pPr algn="ctr"/>
            <a:endParaRPr lang="nl-NL"/>
          </a:p>
        </p:txBody>
      </p:sp>
      <p:sp>
        <p:nvSpPr>
          <p:cNvPr id="2" name="Tijdelijke aanduiding voor dianummer 1">
            <a:extLst>
              <a:ext uri="{FF2B5EF4-FFF2-40B4-BE49-F238E27FC236}">
                <a16:creationId xmlns:a16="http://schemas.microsoft.com/office/drawing/2014/main" id="{1A046725-2BE1-BA24-03EF-3B91B2E2F189}"/>
              </a:ext>
            </a:extLst>
          </p:cNvPr>
          <p:cNvSpPr>
            <a:spLocks noGrp="1"/>
          </p:cNvSpPr>
          <p:nvPr>
            <p:ph type="sldNum" sz="quarter" idx="12"/>
          </p:nvPr>
        </p:nvSpPr>
        <p:spPr/>
        <p:txBody>
          <a:bodyPr/>
          <a:lstStyle/>
          <a:p>
            <a:pPr algn="r"/>
            <a:fld id="{D96B53CE-DA57-4586-B1D9-0E4CD3A70BD0}" type="slidenum">
              <a:rPr lang="nl-NL" smtClean="0"/>
              <a:pPr algn="r"/>
              <a:t>45</a:t>
            </a:fld>
            <a:endParaRPr lang="nl-NL"/>
          </a:p>
        </p:txBody>
      </p:sp>
      <p:sp>
        <p:nvSpPr>
          <p:cNvPr id="3" name="Tijdelijke aanduiding voor inhoud 2">
            <a:extLst>
              <a:ext uri="{FF2B5EF4-FFF2-40B4-BE49-F238E27FC236}">
                <a16:creationId xmlns:a16="http://schemas.microsoft.com/office/drawing/2014/main" id="{FC5EFC40-EE9E-CA74-72D7-DB4C36617554}"/>
              </a:ext>
            </a:extLst>
          </p:cNvPr>
          <p:cNvSpPr>
            <a:spLocks noGrp="1"/>
          </p:cNvSpPr>
          <p:nvPr>
            <p:ph idx="1"/>
          </p:nvPr>
        </p:nvSpPr>
        <p:spPr>
          <a:xfrm>
            <a:off x="711202" y="1600201"/>
            <a:ext cx="10596899" cy="4525963"/>
          </a:xfrm>
        </p:spPr>
        <p:txBody>
          <a:bodyPr vert="horz" lIns="0" tIns="45720" rIns="0" bIns="45720" rtlCol="0" anchor="t">
            <a:noAutofit/>
          </a:bodyPr>
          <a:lstStyle/>
          <a:p>
            <a:pPr marL="0" indent="0">
              <a:buNone/>
            </a:pPr>
            <a:r>
              <a:rPr lang="nl-NL" dirty="0"/>
              <a:t>Tegenwoordig gebruiken we steeds meer verschillende online accounts, zoals voor e-mail, bankzaken en sociale media. Om die veilig te houden, is het belangrijk dat we </a:t>
            </a:r>
            <a:r>
              <a:rPr lang="nl-NL" b="1" dirty="0"/>
              <a:t>sterke wachtwoorden</a:t>
            </a:r>
            <a:r>
              <a:rPr lang="nl-NL" dirty="0"/>
              <a:t> gebruiken. Een </a:t>
            </a:r>
            <a:r>
              <a:rPr lang="nl-NL" b="1" dirty="0"/>
              <a:t>wachtwoordmanager</a:t>
            </a:r>
            <a:r>
              <a:rPr lang="nl-NL" dirty="0"/>
              <a:t> is een </a:t>
            </a:r>
            <a:r>
              <a:rPr lang="nl-NL" b="1" dirty="0"/>
              <a:t>app</a:t>
            </a:r>
            <a:r>
              <a:rPr lang="nl-NL" dirty="0"/>
              <a:t> die u helpt al uw wachtwoorden veilig en centraal op te slaan. Het is daarmee een soort </a:t>
            </a:r>
            <a:r>
              <a:rPr lang="nl-NL" b="1" dirty="0"/>
              <a:t>digitale kluis </a:t>
            </a:r>
            <a:r>
              <a:rPr lang="nl-NL" dirty="0"/>
              <a:t>waar uw wachtwoorden worden opgeslagen.</a:t>
            </a:r>
          </a:p>
          <a:p>
            <a:pPr marL="0" indent="0">
              <a:buNone/>
            </a:pPr>
            <a:endParaRPr lang="nl-NL" b="1" dirty="0">
              <a:solidFill>
                <a:schemeClr val="accent2"/>
              </a:solidFill>
            </a:endParaRPr>
          </a:p>
          <a:p>
            <a:pPr marL="0" indent="0">
              <a:buNone/>
            </a:pPr>
            <a:endParaRPr lang="nl-NL" b="1" dirty="0">
              <a:solidFill>
                <a:schemeClr val="accent2"/>
              </a:solidFill>
            </a:endParaRPr>
          </a:p>
          <a:p>
            <a:pPr marL="0" indent="0">
              <a:buNone/>
            </a:pPr>
            <a:r>
              <a:rPr lang="nl-NL" b="1" dirty="0">
                <a:solidFill>
                  <a:schemeClr val="accent2"/>
                </a:solidFill>
              </a:rPr>
              <a:t>Laten we een video bekijken waar wachtwoordmanager </a:t>
            </a:r>
          </a:p>
          <a:p>
            <a:pPr marL="0" indent="0">
              <a:buNone/>
            </a:pPr>
            <a:r>
              <a:rPr lang="nl-NL" b="1" dirty="0">
                <a:solidFill>
                  <a:schemeClr val="accent2"/>
                </a:solidFill>
              </a:rPr>
              <a:t>verder wordt </a:t>
            </a:r>
            <a:r>
              <a:rPr lang="nl-NL" b="1" dirty="0" err="1">
                <a:solidFill>
                  <a:schemeClr val="accent2"/>
                </a:solidFill>
              </a:rPr>
              <a:t>uigelegd</a:t>
            </a:r>
            <a:r>
              <a:rPr lang="nl-NL" b="1" dirty="0">
                <a:solidFill>
                  <a:schemeClr val="accent2"/>
                </a:solidFill>
              </a:rPr>
              <a:t>:</a:t>
            </a:r>
            <a:endParaRPr lang="nl-NL" dirty="0"/>
          </a:p>
          <a:p>
            <a:pPr marL="0" indent="0">
              <a:buNone/>
            </a:pPr>
            <a:endParaRPr lang="nl-NL" dirty="0"/>
          </a:p>
          <a:p>
            <a:pPr marL="0" indent="0">
              <a:buNone/>
            </a:pPr>
            <a:endParaRPr lang="nl-NL" dirty="0"/>
          </a:p>
          <a:p>
            <a:pPr marL="0" indent="0">
              <a:buNone/>
            </a:pPr>
            <a:endParaRPr lang="nl-NL" dirty="0"/>
          </a:p>
        </p:txBody>
      </p:sp>
      <p:sp>
        <p:nvSpPr>
          <p:cNvPr id="4" name="Titel 3">
            <a:extLst>
              <a:ext uri="{FF2B5EF4-FFF2-40B4-BE49-F238E27FC236}">
                <a16:creationId xmlns:a16="http://schemas.microsoft.com/office/drawing/2014/main" id="{12A49CC6-8173-853D-8A67-808517ED2A42}"/>
              </a:ext>
            </a:extLst>
          </p:cNvPr>
          <p:cNvSpPr>
            <a:spLocks noGrp="1"/>
          </p:cNvSpPr>
          <p:nvPr>
            <p:ph type="title"/>
          </p:nvPr>
        </p:nvSpPr>
        <p:spPr/>
        <p:txBody>
          <a:bodyPr/>
          <a:lstStyle/>
          <a:p>
            <a:r>
              <a:rPr lang="nl-NL"/>
              <a:t>Wachtwoorden veilig bewaren: </a:t>
            </a:r>
            <a:r>
              <a:rPr lang="nl-NL">
                <a:solidFill>
                  <a:schemeClr val="accent2"/>
                </a:solidFill>
              </a:rPr>
              <a:t>wachtwoordmanager</a:t>
            </a:r>
          </a:p>
        </p:txBody>
      </p:sp>
      <p:sp>
        <p:nvSpPr>
          <p:cNvPr id="6" name="AutoShape 4" descr="Wat is een wachtwoordmanager en hoe werkt het?">
            <a:extLst>
              <a:ext uri="{FF2B5EF4-FFF2-40B4-BE49-F238E27FC236}">
                <a16:creationId xmlns:a16="http://schemas.microsoft.com/office/drawing/2014/main" id="{C8BEB6FA-BF09-BAEE-42E9-87511E403F94}"/>
              </a:ext>
            </a:extLst>
          </p:cNvPr>
          <p:cNvSpPr>
            <a:spLocks noChangeAspect="1" noChangeArrowheads="1"/>
          </p:cNvSpPr>
          <p:nvPr/>
        </p:nvSpPr>
        <p:spPr bwMode="auto">
          <a:xfrm>
            <a:off x="5943600" y="3276600"/>
            <a:ext cx="304800" cy="304800"/>
          </a:xfrm>
          <a:prstGeom prst="rect">
            <a:avLst/>
          </a:prstGeom>
          <a:noFill/>
          <a:extLst>
            <a:ext uri="{909E8E84-426E-40DD-AFC4-6F175D3DCCD1}">
              <a14:hiddenFill xmlns:a14="http://schemas.microsoft.com/office/drawing/2010/main">
                <a:solidFill>
                  <a:srgbClr val="FFFFFF"/>
                </a:solidFill>
              </a14:hiddenFill>
            </a:ext>
          </a:extLst>
        </p:spPr>
        <p:txBody>
          <a:bodyPr vert="horz" wrap="square" lIns="91440" tIns="45720" rIns="91440" bIns="45720" numCol="1" anchor="t" anchorCtr="0" compatLnSpc="1">
            <a:prstTxWarp prst="textNoShape">
              <a:avLst/>
            </a:prstTxWarp>
          </a:bodyPr>
          <a:lstStyle/>
          <a:p>
            <a:endParaRPr lang="nl-NL"/>
          </a:p>
        </p:txBody>
      </p:sp>
      <p:pic>
        <p:nvPicPr>
          <p:cNvPr id="7" name="Graphic 6" descr="Klapbord met effen opvulling">
            <a:extLst>
              <a:ext uri="{FF2B5EF4-FFF2-40B4-BE49-F238E27FC236}">
                <a16:creationId xmlns:a16="http://schemas.microsoft.com/office/drawing/2014/main" id="{525F4054-CE9A-A3C2-D849-BAAF15E9D1C8}"/>
              </a:ext>
            </a:extLst>
          </p:cNvPr>
          <p:cNvPicPr>
            <a:picLocks noChangeAspect="1"/>
          </p:cNvPicPr>
          <p:nvPr/>
        </p:nvPicPr>
        <p:blipFill>
          <a:blip r:embed="rId3">
            <a:extLst>
              <a:ext uri="{96DAC541-7B7A-43D3-8B79-37D633B846F1}">
                <asvg:svgBlip xmlns:asvg="http://schemas.microsoft.com/office/drawing/2016/SVG/main" r:embed="rId4"/>
              </a:ext>
            </a:extLst>
          </a:blip>
          <a:stretch>
            <a:fillRect/>
          </a:stretch>
        </p:blipFill>
        <p:spPr>
          <a:xfrm>
            <a:off x="-1" y="4022676"/>
            <a:ext cx="648269" cy="648269"/>
          </a:xfrm>
          <a:prstGeom prst="rect">
            <a:avLst/>
          </a:prstGeom>
        </p:spPr>
      </p:pic>
      <p:pic>
        <p:nvPicPr>
          <p:cNvPr id="9" name="Afbeelding 8" descr="Afbeelding met elektronica, gadget, Communicatieapparaat, Draagbaar communicatietoestel&#10;&#10;Door AI gegenereerde inhoud is mogelijk onjuist.">
            <a:hlinkClick r:id="rId5"/>
            <a:extLst>
              <a:ext uri="{FF2B5EF4-FFF2-40B4-BE49-F238E27FC236}">
                <a16:creationId xmlns:a16="http://schemas.microsoft.com/office/drawing/2014/main" id="{97FE7E90-E3D3-C7D5-D55A-DE305E19C1ED}"/>
              </a:ext>
            </a:extLst>
          </p:cNvPr>
          <p:cNvPicPr>
            <a:picLocks noChangeAspect="1"/>
          </p:cNvPicPr>
          <p:nvPr/>
        </p:nvPicPr>
        <p:blipFill>
          <a:blip r:embed="rId6">
            <a:extLst>
              <a:ext uri="{28A0092B-C50C-407E-A947-70E740481C1C}">
                <a14:useLocalDpi xmlns:a14="http://schemas.microsoft.com/office/drawing/2010/main" val="0"/>
              </a:ext>
            </a:extLst>
          </a:blip>
          <a:stretch>
            <a:fillRect/>
          </a:stretch>
        </p:blipFill>
        <p:spPr>
          <a:xfrm>
            <a:off x="7098608" y="3682917"/>
            <a:ext cx="4715533" cy="2648320"/>
          </a:xfrm>
          <a:prstGeom prst="rect">
            <a:avLst/>
          </a:prstGeom>
        </p:spPr>
      </p:pic>
    </p:spTree>
    <p:extLst>
      <p:ext uri="{BB962C8B-B14F-4D97-AF65-F5344CB8AC3E}">
        <p14:creationId xmlns:p14="http://schemas.microsoft.com/office/powerpoint/2010/main" val="2113818866"/>
      </p:ext>
    </p:extLst>
  </p:cSld>
  <p:clrMapOvr>
    <a:masterClrMapping/>
  </p:clrMapOvr>
</p:sld>
</file>

<file path=ppt/slides/slide4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 name="Rechthoek: afgeronde hoeken 9">
            <a:extLst>
              <a:ext uri="{FF2B5EF4-FFF2-40B4-BE49-F238E27FC236}">
                <a16:creationId xmlns:a16="http://schemas.microsoft.com/office/drawing/2014/main" id="{5B54997F-356A-E665-BFAC-5C5F9559E069}"/>
              </a:ext>
            </a:extLst>
          </p:cNvPr>
          <p:cNvSpPr/>
          <p:nvPr/>
        </p:nvSpPr>
        <p:spPr>
          <a:xfrm>
            <a:off x="-602398" y="1594139"/>
            <a:ext cx="11206708" cy="2336279"/>
          </a:xfrm>
          <a:prstGeom prst="roundRect">
            <a:avLst>
              <a:gd name="adj" fmla="val 35533"/>
            </a:avLst>
          </a:prstGeom>
          <a:solidFill>
            <a:schemeClr val="accent4"/>
          </a:solidFill>
          <a:ln>
            <a:noFill/>
          </a:ln>
        </p:spPr>
        <p:style>
          <a:lnRef idx="0">
            <a:scrgbClr r="0" g="0" b="0"/>
          </a:lnRef>
          <a:fillRef idx="0">
            <a:scrgbClr r="0" g="0" b="0"/>
          </a:fillRef>
          <a:effectRef idx="0">
            <a:scrgbClr r="0" g="0" b="0"/>
          </a:effectRef>
          <a:fontRef idx="minor">
            <a:schemeClr val="lt1"/>
          </a:fontRef>
        </p:style>
        <p:txBody>
          <a:bodyPr rtlCol="0" anchor="ctr"/>
          <a:lstStyle/>
          <a:p>
            <a:pPr algn="ctr"/>
            <a:endParaRPr lang="nl-NL"/>
          </a:p>
        </p:txBody>
      </p:sp>
      <p:sp>
        <p:nvSpPr>
          <p:cNvPr id="2" name="Tijdelijke aanduiding voor dianummer 1">
            <a:extLst>
              <a:ext uri="{FF2B5EF4-FFF2-40B4-BE49-F238E27FC236}">
                <a16:creationId xmlns:a16="http://schemas.microsoft.com/office/drawing/2014/main" id="{1A046725-2BE1-BA24-03EF-3B91B2E2F189}"/>
              </a:ext>
            </a:extLst>
          </p:cNvPr>
          <p:cNvSpPr>
            <a:spLocks noGrp="1"/>
          </p:cNvSpPr>
          <p:nvPr>
            <p:ph type="sldNum" sz="quarter" idx="12"/>
          </p:nvPr>
        </p:nvSpPr>
        <p:spPr/>
        <p:txBody>
          <a:bodyPr/>
          <a:lstStyle/>
          <a:p>
            <a:pPr algn="r"/>
            <a:fld id="{D96B53CE-DA57-4586-B1D9-0E4CD3A70BD0}" type="slidenum">
              <a:rPr lang="nl-NL" smtClean="0"/>
              <a:pPr algn="r"/>
              <a:t>46</a:t>
            </a:fld>
            <a:endParaRPr lang="nl-NL"/>
          </a:p>
        </p:txBody>
      </p:sp>
      <p:sp>
        <p:nvSpPr>
          <p:cNvPr id="3" name="Tijdelijke aanduiding voor inhoud 2">
            <a:extLst>
              <a:ext uri="{FF2B5EF4-FFF2-40B4-BE49-F238E27FC236}">
                <a16:creationId xmlns:a16="http://schemas.microsoft.com/office/drawing/2014/main" id="{FC5EFC40-EE9E-CA74-72D7-DB4C36617554}"/>
              </a:ext>
            </a:extLst>
          </p:cNvPr>
          <p:cNvSpPr>
            <a:spLocks noGrp="1"/>
          </p:cNvSpPr>
          <p:nvPr>
            <p:ph idx="1"/>
          </p:nvPr>
        </p:nvSpPr>
        <p:spPr>
          <a:xfrm>
            <a:off x="711202" y="1600201"/>
            <a:ext cx="10596899" cy="4525963"/>
          </a:xfrm>
        </p:spPr>
        <p:txBody>
          <a:bodyPr vert="horz" lIns="0" tIns="45720" rIns="0" bIns="45720" rtlCol="0" anchor="t">
            <a:noAutofit/>
          </a:bodyPr>
          <a:lstStyle/>
          <a:p>
            <a:pPr marL="0" indent="0">
              <a:buNone/>
            </a:pPr>
            <a:r>
              <a:rPr lang="nl-NL" b="1" dirty="0">
                <a:solidFill>
                  <a:schemeClr val="accent2"/>
                </a:solidFill>
              </a:rPr>
              <a:t>Waarom? </a:t>
            </a:r>
            <a:r>
              <a:rPr lang="nl-NL" dirty="0">
                <a:solidFill>
                  <a:srgbClr val="42177D"/>
                </a:solidFill>
              </a:rPr>
              <a:t>Het is een stuk veiliger dan een briefje thuis met al uw wachtwoorden. </a:t>
            </a:r>
          </a:p>
          <a:p>
            <a:pPr marL="0" indent="0">
              <a:buNone/>
            </a:pPr>
            <a:r>
              <a:rPr lang="nl-NL" dirty="0">
                <a:solidFill>
                  <a:srgbClr val="42177D"/>
                </a:solidFill>
              </a:rPr>
              <a:t>Daarnaast hoeft u alleen het hoofd-wachtwoord voor de wachtwoordmanager te onthouden. </a:t>
            </a:r>
          </a:p>
          <a:p>
            <a:pPr marL="0" indent="0">
              <a:buNone/>
            </a:pPr>
            <a:endParaRPr lang="nl-NL" dirty="0">
              <a:solidFill>
                <a:srgbClr val="42177D"/>
              </a:solidFill>
            </a:endParaRPr>
          </a:p>
          <a:p>
            <a:pPr marL="0" indent="0">
              <a:buNone/>
            </a:pPr>
            <a:r>
              <a:rPr lang="nl-NL" dirty="0">
                <a:solidFill>
                  <a:srgbClr val="42177D"/>
                </a:solidFill>
              </a:rPr>
              <a:t>Bent u één van de wachtwoorden vergeten?</a:t>
            </a:r>
            <a:endParaRPr lang="nl-NL" dirty="0">
              <a:solidFill>
                <a:srgbClr val="42177D"/>
              </a:solidFill>
              <a:cs typeface="Arial"/>
            </a:endParaRPr>
          </a:p>
          <a:p>
            <a:pPr marL="0" indent="0">
              <a:buNone/>
            </a:pPr>
            <a:r>
              <a:rPr lang="nl-NL" dirty="0">
                <a:solidFill>
                  <a:srgbClr val="42177D"/>
                </a:solidFill>
              </a:rPr>
              <a:t>Dan kijkt u gewoon even in de app (en daar logt u in met het hoofd-wachtwoord).</a:t>
            </a:r>
            <a:endParaRPr lang="nl-NL" dirty="0">
              <a:solidFill>
                <a:srgbClr val="42177D"/>
              </a:solidFill>
              <a:cs typeface="Arial"/>
            </a:endParaRPr>
          </a:p>
          <a:p>
            <a:pPr marL="0" indent="0">
              <a:buNone/>
            </a:pPr>
            <a:endParaRPr lang="nl-NL" dirty="0"/>
          </a:p>
          <a:p>
            <a:pPr marL="0" indent="0">
              <a:buNone/>
            </a:pPr>
            <a:endParaRPr lang="nl-NL" dirty="0"/>
          </a:p>
          <a:p>
            <a:pPr marL="0" indent="0">
              <a:buNone/>
            </a:pPr>
            <a:endParaRPr lang="nl-NL" dirty="0"/>
          </a:p>
          <a:p>
            <a:pPr marL="0" indent="0">
              <a:buNone/>
            </a:pPr>
            <a:endParaRPr lang="nl-NL" dirty="0"/>
          </a:p>
        </p:txBody>
      </p:sp>
      <p:sp>
        <p:nvSpPr>
          <p:cNvPr id="4" name="Titel 3">
            <a:extLst>
              <a:ext uri="{FF2B5EF4-FFF2-40B4-BE49-F238E27FC236}">
                <a16:creationId xmlns:a16="http://schemas.microsoft.com/office/drawing/2014/main" id="{12A49CC6-8173-853D-8A67-808517ED2A42}"/>
              </a:ext>
            </a:extLst>
          </p:cNvPr>
          <p:cNvSpPr>
            <a:spLocks noGrp="1"/>
          </p:cNvSpPr>
          <p:nvPr>
            <p:ph type="title"/>
          </p:nvPr>
        </p:nvSpPr>
        <p:spPr/>
        <p:txBody>
          <a:bodyPr/>
          <a:lstStyle/>
          <a:p>
            <a:r>
              <a:rPr lang="nl-NL"/>
              <a:t>Wachtwoorden veilig bewaren: </a:t>
            </a:r>
            <a:r>
              <a:rPr lang="nl-NL">
                <a:solidFill>
                  <a:schemeClr val="accent2"/>
                </a:solidFill>
              </a:rPr>
              <a:t>wachtwoordmanager</a:t>
            </a:r>
          </a:p>
        </p:txBody>
      </p:sp>
      <p:sp>
        <p:nvSpPr>
          <p:cNvPr id="6" name="AutoShape 4" descr="Wat is een wachtwoordmanager en hoe werkt het?">
            <a:extLst>
              <a:ext uri="{FF2B5EF4-FFF2-40B4-BE49-F238E27FC236}">
                <a16:creationId xmlns:a16="http://schemas.microsoft.com/office/drawing/2014/main" id="{C8BEB6FA-BF09-BAEE-42E9-87511E403F94}"/>
              </a:ext>
            </a:extLst>
          </p:cNvPr>
          <p:cNvSpPr>
            <a:spLocks noChangeAspect="1" noChangeArrowheads="1"/>
          </p:cNvSpPr>
          <p:nvPr/>
        </p:nvSpPr>
        <p:spPr bwMode="auto">
          <a:xfrm>
            <a:off x="5943600" y="3276600"/>
            <a:ext cx="304800" cy="304800"/>
          </a:xfrm>
          <a:prstGeom prst="rect">
            <a:avLst/>
          </a:prstGeom>
          <a:noFill/>
          <a:extLst>
            <a:ext uri="{909E8E84-426E-40DD-AFC4-6F175D3DCCD1}">
              <a14:hiddenFill xmlns:a14="http://schemas.microsoft.com/office/drawing/2010/main">
                <a:solidFill>
                  <a:srgbClr val="FFFFFF"/>
                </a:solidFill>
              </a14:hiddenFill>
            </a:ext>
          </a:extLst>
        </p:spPr>
        <p:txBody>
          <a:bodyPr vert="horz" wrap="square" lIns="91440" tIns="45720" rIns="91440" bIns="45720" numCol="1" anchor="t" anchorCtr="0" compatLnSpc="1">
            <a:prstTxWarp prst="textNoShape">
              <a:avLst/>
            </a:prstTxWarp>
          </a:bodyPr>
          <a:lstStyle/>
          <a:p>
            <a:endParaRPr lang="nl-NL"/>
          </a:p>
        </p:txBody>
      </p:sp>
      <p:pic>
        <p:nvPicPr>
          <p:cNvPr id="9" name="Afbeelding 8" descr="Afbeelding met tekst, schermopname, kleding, persoon&#10;&#10;Automatisch gegenereerde beschrijving">
            <a:extLst>
              <a:ext uri="{FF2B5EF4-FFF2-40B4-BE49-F238E27FC236}">
                <a16:creationId xmlns:a16="http://schemas.microsoft.com/office/drawing/2014/main" id="{CAE9C619-0CE3-7181-36C9-C198D83AFAD7}"/>
              </a:ext>
            </a:extLst>
          </p:cNvPr>
          <p:cNvPicPr>
            <a:picLocks noChangeAspect="1"/>
          </p:cNvPicPr>
          <p:nvPr/>
        </p:nvPicPr>
        <p:blipFill>
          <a:blip r:embed="rId3">
            <a:extLst>
              <a:ext uri="{28A0092B-C50C-407E-A947-70E740481C1C}">
                <a14:useLocalDpi xmlns:a14="http://schemas.microsoft.com/office/drawing/2010/main" val="0"/>
              </a:ext>
            </a:extLst>
          </a:blip>
          <a:srcRect l="12543" r="7797"/>
          <a:stretch/>
        </p:blipFill>
        <p:spPr>
          <a:xfrm>
            <a:off x="3975459" y="3831165"/>
            <a:ext cx="4545882" cy="2853267"/>
          </a:xfrm>
          <a:prstGeom prst="roundRect">
            <a:avLst/>
          </a:prstGeom>
        </p:spPr>
      </p:pic>
    </p:spTree>
    <p:extLst>
      <p:ext uri="{BB962C8B-B14F-4D97-AF65-F5344CB8AC3E}">
        <p14:creationId xmlns:p14="http://schemas.microsoft.com/office/powerpoint/2010/main" val="3938301301"/>
      </p:ext>
    </p:extLst>
  </p:cSld>
  <p:clrMapOvr>
    <a:masterClrMapping/>
  </p:clrMapOvr>
</p:sld>
</file>

<file path=ppt/slides/slide4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Rechthoek: afgeronde hoeken 4">
            <a:extLst>
              <a:ext uri="{FF2B5EF4-FFF2-40B4-BE49-F238E27FC236}">
                <a16:creationId xmlns:a16="http://schemas.microsoft.com/office/drawing/2014/main" id="{96F7AD9A-8367-F7B9-8ED8-CDC5CD6AFC49}"/>
              </a:ext>
            </a:extLst>
          </p:cNvPr>
          <p:cNvSpPr/>
          <p:nvPr/>
        </p:nvSpPr>
        <p:spPr>
          <a:xfrm>
            <a:off x="-1447801" y="1447801"/>
            <a:ext cx="12650569" cy="4280140"/>
          </a:xfrm>
          <a:prstGeom prst="roundRect">
            <a:avLst>
              <a:gd name="adj" fmla="val 35533"/>
            </a:avLst>
          </a:prstGeom>
          <a:solidFill>
            <a:schemeClr val="accent5"/>
          </a:solid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nl-NL"/>
          </a:p>
        </p:txBody>
      </p:sp>
      <p:sp>
        <p:nvSpPr>
          <p:cNvPr id="2" name="Tijdelijke aanduiding voor dianummer 1">
            <a:extLst>
              <a:ext uri="{FF2B5EF4-FFF2-40B4-BE49-F238E27FC236}">
                <a16:creationId xmlns:a16="http://schemas.microsoft.com/office/drawing/2014/main" id="{1A046725-2BE1-BA24-03EF-3B91B2E2F189}"/>
              </a:ext>
            </a:extLst>
          </p:cNvPr>
          <p:cNvSpPr>
            <a:spLocks noGrp="1"/>
          </p:cNvSpPr>
          <p:nvPr>
            <p:ph type="sldNum" sz="quarter" idx="12"/>
          </p:nvPr>
        </p:nvSpPr>
        <p:spPr/>
        <p:txBody>
          <a:bodyPr/>
          <a:lstStyle/>
          <a:p>
            <a:pPr algn="r"/>
            <a:fld id="{D96B53CE-DA57-4586-B1D9-0E4CD3A70BD0}" type="slidenum">
              <a:rPr lang="nl-NL" smtClean="0"/>
              <a:pPr algn="r"/>
              <a:t>47</a:t>
            </a:fld>
            <a:endParaRPr lang="nl-NL"/>
          </a:p>
        </p:txBody>
      </p:sp>
      <p:sp>
        <p:nvSpPr>
          <p:cNvPr id="4" name="Titel 3">
            <a:extLst>
              <a:ext uri="{FF2B5EF4-FFF2-40B4-BE49-F238E27FC236}">
                <a16:creationId xmlns:a16="http://schemas.microsoft.com/office/drawing/2014/main" id="{12A49CC6-8173-853D-8A67-808517ED2A42}"/>
              </a:ext>
            </a:extLst>
          </p:cNvPr>
          <p:cNvSpPr>
            <a:spLocks noGrp="1"/>
          </p:cNvSpPr>
          <p:nvPr>
            <p:ph type="title"/>
          </p:nvPr>
        </p:nvSpPr>
        <p:spPr/>
        <p:txBody>
          <a:bodyPr/>
          <a:lstStyle/>
          <a:p>
            <a:r>
              <a:rPr lang="nl-NL"/>
              <a:t>Hoe werkt een wachtwoordmanager</a:t>
            </a:r>
            <a:r>
              <a:rPr lang="nl-NL">
                <a:solidFill>
                  <a:schemeClr val="tx1"/>
                </a:solidFill>
              </a:rPr>
              <a:t>:</a:t>
            </a:r>
            <a:r>
              <a:rPr lang="nl-NL">
                <a:solidFill>
                  <a:schemeClr val="accent2"/>
                </a:solidFill>
              </a:rPr>
              <a:t> een stappenplan</a:t>
            </a:r>
          </a:p>
        </p:txBody>
      </p:sp>
      <p:pic>
        <p:nvPicPr>
          <p:cNvPr id="6" name="Graphic 5" descr="Badge 3 met effen opvulling">
            <a:extLst>
              <a:ext uri="{FF2B5EF4-FFF2-40B4-BE49-F238E27FC236}">
                <a16:creationId xmlns:a16="http://schemas.microsoft.com/office/drawing/2014/main" id="{356E0C6F-5DCB-3E09-BC8B-BA7C39D816A5}"/>
              </a:ext>
            </a:extLst>
          </p:cNvPr>
          <p:cNvPicPr>
            <a:picLocks noChangeAspect="1"/>
          </p:cNvPicPr>
          <p:nvPr/>
        </p:nvPicPr>
        <p:blipFill>
          <a:blip r:embed="rId3" cstate="print">
            <a:extLst>
              <a:ext uri="{28A0092B-C50C-407E-A947-70E740481C1C}">
                <a14:useLocalDpi xmlns:a14="http://schemas.microsoft.com/office/drawing/2010/main" val="0"/>
              </a:ext>
              <a:ext uri="{96DAC541-7B7A-43D3-8B79-37D633B846F1}">
                <asvg:svgBlip xmlns:asvg="http://schemas.microsoft.com/office/drawing/2016/SVG/main" r:embed="rId4"/>
              </a:ext>
            </a:extLst>
          </a:blip>
          <a:stretch>
            <a:fillRect/>
          </a:stretch>
        </p:blipFill>
        <p:spPr>
          <a:xfrm>
            <a:off x="269831" y="3132518"/>
            <a:ext cx="360000" cy="360000"/>
          </a:xfrm>
          <a:prstGeom prst="rect">
            <a:avLst/>
          </a:prstGeom>
        </p:spPr>
      </p:pic>
      <p:pic>
        <p:nvPicPr>
          <p:cNvPr id="7" name="Graphic 6" descr="Badge met effen opvulling">
            <a:extLst>
              <a:ext uri="{FF2B5EF4-FFF2-40B4-BE49-F238E27FC236}">
                <a16:creationId xmlns:a16="http://schemas.microsoft.com/office/drawing/2014/main" id="{A3BEA3DA-BB0C-F4A6-E079-BAA82DCE7657}"/>
              </a:ext>
            </a:extLst>
          </p:cNvPr>
          <p:cNvPicPr>
            <a:picLocks noChangeAspect="1"/>
          </p:cNvPicPr>
          <p:nvPr/>
        </p:nvPicPr>
        <p:blipFill>
          <a:blip r:embed="rId5" cstate="print">
            <a:extLst>
              <a:ext uri="{28A0092B-C50C-407E-A947-70E740481C1C}">
                <a14:useLocalDpi xmlns:a14="http://schemas.microsoft.com/office/drawing/2010/main" val="0"/>
              </a:ext>
              <a:ext uri="{96DAC541-7B7A-43D3-8B79-37D633B846F1}">
                <asvg:svgBlip xmlns:asvg="http://schemas.microsoft.com/office/drawing/2016/SVG/main" r:embed="rId6"/>
              </a:ext>
            </a:extLst>
          </a:blip>
          <a:stretch>
            <a:fillRect/>
          </a:stretch>
        </p:blipFill>
        <p:spPr>
          <a:xfrm>
            <a:off x="269831" y="2347331"/>
            <a:ext cx="360000" cy="360000"/>
          </a:xfrm>
          <a:prstGeom prst="rect">
            <a:avLst/>
          </a:prstGeom>
        </p:spPr>
      </p:pic>
      <p:pic>
        <p:nvPicPr>
          <p:cNvPr id="8" name="Graphic 7" descr="Badge: 1 met effen opvulling">
            <a:extLst>
              <a:ext uri="{FF2B5EF4-FFF2-40B4-BE49-F238E27FC236}">
                <a16:creationId xmlns:a16="http://schemas.microsoft.com/office/drawing/2014/main" id="{4C40F030-2259-9D25-6A20-CDE1FD58A22D}"/>
              </a:ext>
            </a:extLst>
          </p:cNvPr>
          <p:cNvPicPr>
            <a:picLocks noChangeAspect="1"/>
          </p:cNvPicPr>
          <p:nvPr/>
        </p:nvPicPr>
        <p:blipFill>
          <a:blip r:embed="rId7" cstate="print">
            <a:extLst>
              <a:ext uri="{28A0092B-C50C-407E-A947-70E740481C1C}">
                <a14:useLocalDpi xmlns:a14="http://schemas.microsoft.com/office/drawing/2010/main" val="0"/>
              </a:ext>
              <a:ext uri="{96DAC541-7B7A-43D3-8B79-37D633B846F1}">
                <asvg:svgBlip xmlns:asvg="http://schemas.microsoft.com/office/drawing/2016/SVG/main" r:embed="rId8"/>
              </a:ext>
            </a:extLst>
          </a:blip>
          <a:stretch>
            <a:fillRect/>
          </a:stretch>
        </p:blipFill>
        <p:spPr>
          <a:xfrm>
            <a:off x="269831" y="1483984"/>
            <a:ext cx="360000" cy="360000"/>
          </a:xfrm>
          <a:prstGeom prst="rect">
            <a:avLst/>
          </a:prstGeom>
        </p:spPr>
      </p:pic>
      <p:sp>
        <p:nvSpPr>
          <p:cNvPr id="10" name="Tijdelijke aanduiding voor inhoud 2">
            <a:extLst>
              <a:ext uri="{FF2B5EF4-FFF2-40B4-BE49-F238E27FC236}">
                <a16:creationId xmlns:a16="http://schemas.microsoft.com/office/drawing/2014/main" id="{DBF12F73-372A-17B9-0EDC-DF3A622DB32D}"/>
              </a:ext>
            </a:extLst>
          </p:cNvPr>
          <p:cNvSpPr txBox="1">
            <a:spLocks/>
          </p:cNvSpPr>
          <p:nvPr/>
        </p:nvSpPr>
        <p:spPr>
          <a:xfrm>
            <a:off x="711203" y="1412776"/>
            <a:ext cx="9853634" cy="4525963"/>
          </a:xfrm>
          <a:prstGeom prst="rect">
            <a:avLst/>
          </a:prstGeom>
        </p:spPr>
        <p:txBody>
          <a:bodyPr vert="horz" lIns="0" tIns="45720" rIns="0" bIns="45720" rtlCol="0" anchor="t">
            <a:noAutofit/>
          </a:bodyPr>
          <a:lstStyle>
            <a:lvl1pPr marL="388938" indent="-388938" algn="l" defTabSz="914400" rtl="0" eaLnBrk="1" latinLnBrk="0" hangingPunct="1">
              <a:lnSpc>
                <a:spcPts val="3000"/>
              </a:lnSpc>
              <a:spcBef>
                <a:spcPts val="0"/>
              </a:spcBef>
              <a:buFont typeface="Arial" pitchFamily="34" charset="0"/>
              <a:buChar char="•"/>
              <a:defRPr sz="1800" kern="1200">
                <a:solidFill>
                  <a:srgbClr val="505050"/>
                </a:solidFill>
                <a:latin typeface="+mn-lt"/>
                <a:ea typeface="+mn-ea"/>
                <a:cs typeface="+mn-cs"/>
              </a:defRPr>
            </a:lvl1pPr>
            <a:lvl2pPr marL="790575" indent="-393700" algn="l" defTabSz="914400" rtl="0" eaLnBrk="1" latinLnBrk="0" hangingPunct="1">
              <a:lnSpc>
                <a:spcPts val="3000"/>
              </a:lnSpc>
              <a:spcBef>
                <a:spcPts val="0"/>
              </a:spcBef>
              <a:buSzPct val="110000"/>
              <a:buFont typeface="Arial" pitchFamily="34" charset="0"/>
              <a:buChar char="-"/>
              <a:defRPr sz="1800" kern="1200">
                <a:solidFill>
                  <a:srgbClr val="505050"/>
                </a:solidFill>
                <a:latin typeface="+mn-lt"/>
                <a:ea typeface="+mn-ea"/>
                <a:cs typeface="+mn-cs"/>
              </a:defRPr>
            </a:lvl2pPr>
            <a:lvl3pPr marL="1193800" indent="-393700" algn="l" defTabSz="914400" rtl="0" eaLnBrk="1" latinLnBrk="0" hangingPunct="1">
              <a:lnSpc>
                <a:spcPts val="2200"/>
              </a:lnSpc>
              <a:spcBef>
                <a:spcPts val="0"/>
              </a:spcBef>
              <a:buFont typeface="Courier New" pitchFamily="49" charset="0"/>
              <a:buChar char="o"/>
              <a:defRPr sz="1400" kern="1200">
                <a:solidFill>
                  <a:srgbClr val="505050"/>
                </a:solidFill>
                <a:latin typeface="+mn-lt"/>
                <a:ea typeface="+mn-ea"/>
                <a:cs typeface="+mn-cs"/>
              </a:defRPr>
            </a:lvl3pPr>
            <a:lvl4pPr marL="1593850" indent="-393700" algn="l" defTabSz="914400" rtl="0" eaLnBrk="1" latinLnBrk="0" hangingPunct="1">
              <a:lnSpc>
                <a:spcPts val="2200"/>
              </a:lnSpc>
              <a:spcBef>
                <a:spcPts val="0"/>
              </a:spcBef>
              <a:buSzPct val="90000"/>
              <a:buFont typeface="Arial" pitchFamily="34" charset="0"/>
              <a:buChar char="~"/>
              <a:defRPr sz="1400" kern="1200">
                <a:solidFill>
                  <a:srgbClr val="505050"/>
                </a:solidFill>
                <a:latin typeface="+mn-lt"/>
                <a:ea typeface="+mn-ea"/>
                <a:cs typeface="+mn-cs"/>
              </a:defRPr>
            </a:lvl4pPr>
            <a:lvl5pPr marL="2014538" indent="-393700" algn="l" defTabSz="914400" rtl="0" eaLnBrk="1" latinLnBrk="0" hangingPunct="1">
              <a:lnSpc>
                <a:spcPts val="2200"/>
              </a:lnSpc>
              <a:spcBef>
                <a:spcPts val="0"/>
              </a:spcBef>
              <a:buSzPct val="50000"/>
              <a:buFont typeface="Wingdings" pitchFamily="2" charset="2"/>
              <a:buChar char="q"/>
              <a:defRPr sz="1400" kern="1200">
                <a:solidFill>
                  <a:srgbClr val="505050"/>
                </a:solidFill>
                <a:latin typeface="+mn-lt"/>
                <a:ea typeface="+mn-ea"/>
                <a:cs typeface="+mn-cs"/>
              </a:defRPr>
            </a:lvl5pPr>
            <a:lvl6pPr marL="25146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9pPr>
          </a:lstStyle>
          <a:p>
            <a:pPr marL="0" indent="0">
              <a:lnSpc>
                <a:spcPct val="150000"/>
              </a:lnSpc>
              <a:buNone/>
            </a:pPr>
            <a:r>
              <a:rPr lang="nl-NL" sz="1800" dirty="0">
                <a:solidFill>
                  <a:schemeClr val="accent1"/>
                </a:solidFill>
              </a:rPr>
              <a:t>U installeert een wachtwoordmanager op uw apparaat</a:t>
            </a:r>
            <a:r>
              <a:rPr lang="nl-NL" dirty="0">
                <a:solidFill>
                  <a:schemeClr val="accent1"/>
                </a:solidFill>
              </a:rPr>
              <a:t>, bijv. </a:t>
            </a:r>
            <a:r>
              <a:rPr lang="nl-NL" sz="1800" dirty="0" err="1">
                <a:solidFill>
                  <a:schemeClr val="accent1"/>
                </a:solidFill>
              </a:rPr>
              <a:t>Passwords</a:t>
            </a:r>
            <a:r>
              <a:rPr lang="nl-NL" sz="1800" dirty="0">
                <a:solidFill>
                  <a:schemeClr val="accent1"/>
                </a:solidFill>
              </a:rPr>
              <a:t> (Apple store) of Wachtwoordmanager (Google Play Store). Andere apps zijn 1Password, </a:t>
            </a:r>
            <a:r>
              <a:rPr lang="nl-NL" sz="1800" dirty="0" err="1">
                <a:solidFill>
                  <a:schemeClr val="accent1"/>
                </a:solidFill>
              </a:rPr>
              <a:t>LastPass</a:t>
            </a:r>
            <a:r>
              <a:rPr lang="nl-NL" sz="1800" dirty="0">
                <a:solidFill>
                  <a:schemeClr val="accent1"/>
                </a:solidFill>
              </a:rPr>
              <a:t> of </a:t>
            </a:r>
            <a:r>
              <a:rPr lang="nl-NL" sz="1800" dirty="0" err="1">
                <a:solidFill>
                  <a:schemeClr val="accent1"/>
                </a:solidFill>
              </a:rPr>
              <a:t>Dashlane</a:t>
            </a:r>
            <a:r>
              <a:rPr lang="nl-NL" sz="1800" dirty="0">
                <a:solidFill>
                  <a:schemeClr val="accent1"/>
                </a:solidFill>
              </a:rPr>
              <a:t>.</a:t>
            </a:r>
          </a:p>
          <a:p>
            <a:pPr marL="0" indent="0">
              <a:lnSpc>
                <a:spcPct val="150000"/>
              </a:lnSpc>
              <a:buNone/>
            </a:pPr>
            <a:r>
              <a:rPr lang="nl-NL" sz="1800" dirty="0">
                <a:solidFill>
                  <a:schemeClr val="accent1"/>
                </a:solidFill>
              </a:rPr>
              <a:t>Kies een sterk en uniek hoofd-wachtwoord dat u makkelijk kunt onthouden. </a:t>
            </a:r>
            <a:r>
              <a:rPr lang="nl-NL" sz="1800" b="1" dirty="0">
                <a:solidFill>
                  <a:schemeClr val="accent1"/>
                </a:solidFill>
              </a:rPr>
              <a:t>Dit is het enige wachtwoord dat u hoeft te onthouden! </a:t>
            </a:r>
            <a:endParaRPr lang="nl-NL" sz="1800" b="1" dirty="0">
              <a:solidFill>
                <a:schemeClr val="accent1"/>
              </a:solidFill>
              <a:cs typeface="Arial"/>
            </a:endParaRPr>
          </a:p>
          <a:p>
            <a:pPr marL="0" indent="0">
              <a:lnSpc>
                <a:spcPct val="150000"/>
              </a:lnSpc>
              <a:buNone/>
            </a:pPr>
            <a:r>
              <a:rPr lang="nl-NL" sz="1800" dirty="0">
                <a:solidFill>
                  <a:schemeClr val="accent1"/>
                </a:solidFill>
              </a:rPr>
              <a:t>U kunt uw bestaande wachtwoorden invoeren in de wachtwoordmanager. Na het invullen van uw hoofd-wachtwoord in de applicatie heeft u </a:t>
            </a:r>
            <a:r>
              <a:rPr lang="nl-NL" sz="1800" b="1" dirty="0">
                <a:solidFill>
                  <a:schemeClr val="accent1"/>
                </a:solidFill>
              </a:rPr>
              <a:t>toegang tot al uw andere wachtwoorden</a:t>
            </a:r>
            <a:r>
              <a:rPr lang="nl-NL" sz="1800" dirty="0">
                <a:solidFill>
                  <a:schemeClr val="accent1"/>
                </a:solidFill>
              </a:rPr>
              <a:t>.</a:t>
            </a:r>
            <a:endParaRPr lang="nl-NL" sz="1800" dirty="0">
              <a:solidFill>
                <a:schemeClr val="accent1"/>
              </a:solidFill>
              <a:cs typeface="Arial"/>
            </a:endParaRPr>
          </a:p>
          <a:p>
            <a:pPr marL="0" indent="0">
              <a:lnSpc>
                <a:spcPct val="150000"/>
              </a:lnSpc>
              <a:buNone/>
            </a:pPr>
            <a:endParaRPr lang="nl-NL" sz="1800" dirty="0">
              <a:solidFill>
                <a:schemeClr val="accent1"/>
              </a:solidFill>
            </a:endParaRPr>
          </a:p>
          <a:p>
            <a:pPr marL="0" indent="0">
              <a:lnSpc>
                <a:spcPct val="150000"/>
              </a:lnSpc>
              <a:buNone/>
            </a:pPr>
            <a:r>
              <a:rPr lang="nl-NL" sz="1800" dirty="0">
                <a:solidFill>
                  <a:schemeClr val="accent2"/>
                </a:solidFill>
              </a:rPr>
              <a:t>Wanneer u nu een website of applicatie bezoekt, kan de wachtwoordmanager </a:t>
            </a:r>
            <a:r>
              <a:rPr lang="nl-NL" sz="1800" b="1" dirty="0">
                <a:solidFill>
                  <a:schemeClr val="accent2"/>
                </a:solidFill>
              </a:rPr>
              <a:t>automatisch</a:t>
            </a:r>
            <a:r>
              <a:rPr lang="nl-NL" sz="1800" dirty="0">
                <a:solidFill>
                  <a:schemeClr val="accent2"/>
                </a:solidFill>
              </a:rPr>
              <a:t> uw gebruikersnaam/wachtwoord invullen. Dit wordt vaak gedaan </a:t>
            </a:r>
            <a:r>
              <a:rPr lang="nl-NL" sz="1800" b="1" dirty="0">
                <a:solidFill>
                  <a:schemeClr val="accent2"/>
                </a:solidFill>
              </a:rPr>
              <a:t>nadat u akkoord geeft</a:t>
            </a:r>
            <a:r>
              <a:rPr lang="nl-NL" sz="1800" dirty="0">
                <a:solidFill>
                  <a:schemeClr val="accent2"/>
                </a:solidFill>
              </a:rPr>
              <a:t> met een vingerafdruk of gezichtsherkenning</a:t>
            </a:r>
            <a:r>
              <a:rPr lang="nl-NL" dirty="0">
                <a:solidFill>
                  <a:schemeClr val="accent2"/>
                </a:solidFill>
              </a:rPr>
              <a:t>.</a:t>
            </a:r>
            <a:endParaRPr lang="nl-NL" sz="1800" dirty="0">
              <a:solidFill>
                <a:schemeClr val="accent2"/>
              </a:solidFill>
              <a:cs typeface="Arial"/>
            </a:endParaRPr>
          </a:p>
        </p:txBody>
      </p:sp>
    </p:spTree>
    <p:extLst>
      <p:ext uri="{BB962C8B-B14F-4D97-AF65-F5344CB8AC3E}">
        <p14:creationId xmlns:p14="http://schemas.microsoft.com/office/powerpoint/2010/main" val="2451317302"/>
      </p:ext>
    </p:extLst>
  </p:cSld>
  <p:clrMapOvr>
    <a:masterClrMapping/>
  </p:clrMapOvr>
</p:sld>
</file>

<file path=ppt/slides/slide4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Ondertitel 1">
            <a:extLst>
              <a:ext uri="{FF2B5EF4-FFF2-40B4-BE49-F238E27FC236}">
                <a16:creationId xmlns:a16="http://schemas.microsoft.com/office/drawing/2014/main" id="{AE08F80B-BF4B-391B-10C6-EBB546C7AF81}"/>
              </a:ext>
            </a:extLst>
          </p:cNvPr>
          <p:cNvSpPr>
            <a:spLocks noGrp="1"/>
          </p:cNvSpPr>
          <p:nvPr>
            <p:ph type="subTitle" idx="1"/>
          </p:nvPr>
        </p:nvSpPr>
        <p:spPr/>
        <p:txBody>
          <a:bodyPr/>
          <a:lstStyle/>
          <a:p>
            <a:r>
              <a:rPr lang="nl-NL"/>
              <a:t>Wat is het en waarom bestaat het?</a:t>
            </a:r>
          </a:p>
        </p:txBody>
      </p:sp>
      <p:sp>
        <p:nvSpPr>
          <p:cNvPr id="3" name="Titel 2">
            <a:extLst>
              <a:ext uri="{FF2B5EF4-FFF2-40B4-BE49-F238E27FC236}">
                <a16:creationId xmlns:a16="http://schemas.microsoft.com/office/drawing/2014/main" id="{9E0A8988-5C9C-3DC6-2BC4-A6464E97B8CD}"/>
              </a:ext>
            </a:extLst>
          </p:cNvPr>
          <p:cNvSpPr>
            <a:spLocks noGrp="1"/>
          </p:cNvSpPr>
          <p:nvPr>
            <p:ph type="ctrTitle"/>
          </p:nvPr>
        </p:nvSpPr>
        <p:spPr/>
        <p:txBody>
          <a:bodyPr/>
          <a:lstStyle/>
          <a:p>
            <a:r>
              <a:rPr lang="nl-NL" dirty="0"/>
              <a:t>Tweestapsverificatie</a:t>
            </a:r>
          </a:p>
        </p:txBody>
      </p:sp>
      <p:sp>
        <p:nvSpPr>
          <p:cNvPr id="4" name="Actieknop: Startpagina 3">
            <a:hlinkClick r:id="rId2" action="ppaction://hlinksldjump" highlightClick="1"/>
            <a:extLst>
              <a:ext uri="{FF2B5EF4-FFF2-40B4-BE49-F238E27FC236}">
                <a16:creationId xmlns:a16="http://schemas.microsoft.com/office/drawing/2014/main" id="{4DE74B31-87DF-8F79-78D9-C5FD143932E6}"/>
              </a:ext>
            </a:extLst>
          </p:cNvPr>
          <p:cNvSpPr/>
          <p:nvPr/>
        </p:nvSpPr>
        <p:spPr>
          <a:xfrm>
            <a:off x="11337561" y="504669"/>
            <a:ext cx="469691" cy="439711"/>
          </a:xfrm>
          <a:prstGeom prst="actionButtonHome">
            <a:avLst/>
          </a:prstGeom>
        </p:spPr>
        <p:style>
          <a:lnRef idx="2">
            <a:schemeClr val="accent5">
              <a:shade val="15000"/>
            </a:schemeClr>
          </a:lnRef>
          <a:fillRef idx="1">
            <a:schemeClr val="accent5"/>
          </a:fillRef>
          <a:effectRef idx="0">
            <a:schemeClr val="accent5"/>
          </a:effectRef>
          <a:fontRef idx="minor">
            <a:schemeClr val="lt1"/>
          </a:fontRef>
        </p:style>
        <p:txBody>
          <a:bodyPr rtlCol="0" anchor="ctr"/>
          <a:lstStyle/>
          <a:p>
            <a:pPr algn="ctr"/>
            <a:endParaRPr lang="nl-NL"/>
          </a:p>
        </p:txBody>
      </p:sp>
    </p:spTree>
    <p:extLst>
      <p:ext uri="{BB962C8B-B14F-4D97-AF65-F5344CB8AC3E}">
        <p14:creationId xmlns:p14="http://schemas.microsoft.com/office/powerpoint/2010/main" val="3464132714"/>
      </p:ext>
    </p:extLst>
  </p:cSld>
  <p:clrMapOvr>
    <a:masterClrMapping/>
  </p:clrMapOvr>
</p:sld>
</file>

<file path=ppt/slides/slide4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074" name="Picture 2" descr="Tweestapsverificatie (SCA) in het kort - Betaalvereniging Nederland">
            <a:extLst>
              <a:ext uri="{FF2B5EF4-FFF2-40B4-BE49-F238E27FC236}">
                <a16:creationId xmlns:a16="http://schemas.microsoft.com/office/drawing/2014/main" id="{8062B5A3-1690-57CA-6EA2-A40E728713B3}"/>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6467201" y="4405358"/>
            <a:ext cx="4516587" cy="2286309"/>
          </a:xfrm>
          <a:prstGeom prst="rect">
            <a:avLst/>
          </a:prstGeom>
          <a:noFill/>
          <a:extLst>
            <a:ext uri="{909E8E84-426E-40DD-AFC4-6F175D3DCCD1}">
              <a14:hiddenFill xmlns:a14="http://schemas.microsoft.com/office/drawing/2010/main">
                <a:solidFill>
                  <a:srgbClr val="FFFFFF"/>
                </a:solidFill>
              </a14:hiddenFill>
            </a:ext>
          </a:extLst>
        </p:spPr>
      </p:pic>
      <p:sp>
        <p:nvSpPr>
          <p:cNvPr id="3" name="Rechthoek: afgeronde hoeken 2">
            <a:extLst>
              <a:ext uri="{FF2B5EF4-FFF2-40B4-BE49-F238E27FC236}">
                <a16:creationId xmlns:a16="http://schemas.microsoft.com/office/drawing/2014/main" id="{9787DC99-CD62-2593-59A5-8B16C0F06335}"/>
              </a:ext>
            </a:extLst>
          </p:cNvPr>
          <p:cNvSpPr/>
          <p:nvPr/>
        </p:nvSpPr>
        <p:spPr>
          <a:xfrm>
            <a:off x="-533401" y="4051005"/>
            <a:ext cx="7243689" cy="1773020"/>
          </a:xfrm>
          <a:prstGeom prst="roundRect">
            <a:avLst>
              <a:gd name="adj" fmla="val 35533"/>
            </a:avLst>
          </a:prstGeom>
          <a:solidFill>
            <a:schemeClr val="accent4"/>
          </a:solidFill>
          <a:ln>
            <a:noFill/>
          </a:ln>
        </p:spPr>
        <p:style>
          <a:lnRef idx="0">
            <a:scrgbClr r="0" g="0" b="0"/>
          </a:lnRef>
          <a:fillRef idx="0">
            <a:scrgbClr r="0" g="0" b="0"/>
          </a:fillRef>
          <a:effectRef idx="0">
            <a:scrgbClr r="0" g="0" b="0"/>
          </a:effectRef>
          <a:fontRef idx="minor">
            <a:schemeClr val="lt1"/>
          </a:fontRef>
        </p:style>
        <p:txBody>
          <a:bodyPr rtlCol="0" anchor="ctr"/>
          <a:lstStyle/>
          <a:p>
            <a:pPr algn="ctr"/>
            <a:endParaRPr lang="nl-NL"/>
          </a:p>
        </p:txBody>
      </p:sp>
      <p:sp>
        <p:nvSpPr>
          <p:cNvPr id="2" name="Tijdelijke aanduiding voor dianummer 1">
            <a:extLst>
              <a:ext uri="{FF2B5EF4-FFF2-40B4-BE49-F238E27FC236}">
                <a16:creationId xmlns:a16="http://schemas.microsoft.com/office/drawing/2014/main" id="{212169B2-69B4-AD8D-65B0-61FE0E640B1B}"/>
              </a:ext>
            </a:extLst>
          </p:cNvPr>
          <p:cNvSpPr>
            <a:spLocks noGrp="1"/>
          </p:cNvSpPr>
          <p:nvPr>
            <p:ph type="sldNum" sz="quarter" idx="12"/>
          </p:nvPr>
        </p:nvSpPr>
        <p:spPr/>
        <p:txBody>
          <a:bodyPr/>
          <a:lstStyle/>
          <a:p>
            <a:pPr algn="r"/>
            <a:fld id="{D96B53CE-DA57-4586-B1D9-0E4CD3A70BD0}" type="slidenum">
              <a:rPr lang="nl-NL" smtClean="0"/>
              <a:pPr algn="r"/>
              <a:t>49</a:t>
            </a:fld>
            <a:endParaRPr lang="nl-NL"/>
          </a:p>
        </p:txBody>
      </p:sp>
      <p:sp>
        <p:nvSpPr>
          <p:cNvPr id="4" name="Titel 3">
            <a:extLst>
              <a:ext uri="{FF2B5EF4-FFF2-40B4-BE49-F238E27FC236}">
                <a16:creationId xmlns:a16="http://schemas.microsoft.com/office/drawing/2014/main" id="{7D7C9DD0-9361-FEBC-C957-6FE9588B6E1F}"/>
              </a:ext>
            </a:extLst>
          </p:cNvPr>
          <p:cNvSpPr>
            <a:spLocks noGrp="1"/>
          </p:cNvSpPr>
          <p:nvPr>
            <p:ph type="title"/>
          </p:nvPr>
        </p:nvSpPr>
        <p:spPr>
          <a:xfrm>
            <a:off x="711202" y="86551"/>
            <a:ext cx="9527888" cy="1143000"/>
          </a:xfrm>
        </p:spPr>
        <p:txBody>
          <a:bodyPr/>
          <a:lstStyle/>
          <a:p>
            <a:r>
              <a:rPr lang="nl-NL" dirty="0"/>
              <a:t>Tweestapsverificatie: </a:t>
            </a:r>
            <a:r>
              <a:rPr lang="nl-NL" dirty="0">
                <a:solidFill>
                  <a:schemeClr val="accent2"/>
                </a:solidFill>
              </a:rPr>
              <a:t>om veilig elektronisch te betalen</a:t>
            </a:r>
          </a:p>
        </p:txBody>
      </p:sp>
      <p:sp>
        <p:nvSpPr>
          <p:cNvPr id="5" name="Tijdelijke aanduiding voor inhoud 2">
            <a:extLst>
              <a:ext uri="{FF2B5EF4-FFF2-40B4-BE49-F238E27FC236}">
                <a16:creationId xmlns:a16="http://schemas.microsoft.com/office/drawing/2014/main" id="{E987C4CA-8729-C414-B09D-AF7FCAF2AEF2}"/>
              </a:ext>
            </a:extLst>
          </p:cNvPr>
          <p:cNvSpPr>
            <a:spLocks noGrp="1"/>
          </p:cNvSpPr>
          <p:nvPr>
            <p:ph idx="1"/>
          </p:nvPr>
        </p:nvSpPr>
        <p:spPr>
          <a:xfrm>
            <a:off x="711201" y="1466851"/>
            <a:ext cx="10268633" cy="4525963"/>
          </a:xfrm>
        </p:spPr>
        <p:txBody>
          <a:bodyPr vert="horz" lIns="0" tIns="45720" rIns="0" bIns="45720" rtlCol="0" anchor="t">
            <a:noAutofit/>
          </a:bodyPr>
          <a:lstStyle/>
          <a:p>
            <a:pPr marL="0" indent="0">
              <a:lnSpc>
                <a:spcPct val="150000"/>
              </a:lnSpc>
              <a:buNone/>
            </a:pPr>
            <a:r>
              <a:rPr lang="nl-NL" sz="1800" b="1" dirty="0">
                <a:latin typeface="+mj-lt"/>
              </a:rPr>
              <a:t>Tweestapsverificatie</a:t>
            </a:r>
            <a:r>
              <a:rPr lang="nl-NL" sz="1800" dirty="0">
                <a:latin typeface="+mj-lt"/>
              </a:rPr>
              <a:t> is nodig om </a:t>
            </a:r>
            <a:r>
              <a:rPr lang="nl-NL" sz="1800" b="1" dirty="0">
                <a:latin typeface="+mj-lt"/>
              </a:rPr>
              <a:t>veilig</a:t>
            </a:r>
            <a:r>
              <a:rPr lang="nl-NL" sz="1800" dirty="0">
                <a:latin typeface="+mj-lt"/>
              </a:rPr>
              <a:t> elektronisch te betalen, aan de kassa, in webwinkels en met mobiel bankieren of internetbankieren. </a:t>
            </a:r>
            <a:r>
              <a:rPr lang="nl-NL" sz="1800" b="0" i="0" dirty="0">
                <a:effectLst/>
                <a:latin typeface="+mj-lt"/>
              </a:rPr>
              <a:t>Tweestapsverificatie wordt ook wel tweefactorautorisatie of sterke klantauthenticatie genoemd. U stelt dit in om de online toegang</a:t>
            </a:r>
            <a:r>
              <a:rPr lang="nl-NL" sz="1800" b="1" i="0" dirty="0">
                <a:effectLst/>
                <a:latin typeface="+mj-lt"/>
              </a:rPr>
              <a:t> beter te beschermen.</a:t>
            </a:r>
            <a:endParaRPr lang="nl-NL" sz="1800" b="1" i="0" dirty="0">
              <a:effectLst/>
              <a:latin typeface="+mj-lt"/>
              <a:cs typeface="Arial"/>
            </a:endParaRPr>
          </a:p>
          <a:p>
            <a:pPr marL="0" indent="0">
              <a:lnSpc>
                <a:spcPct val="150000"/>
              </a:lnSpc>
              <a:buNone/>
            </a:pPr>
            <a:endParaRPr lang="nl-NL" dirty="0">
              <a:solidFill>
                <a:schemeClr val="accent1"/>
              </a:solidFill>
              <a:latin typeface="+mj-lt"/>
            </a:endParaRPr>
          </a:p>
          <a:p>
            <a:pPr marL="0" indent="0">
              <a:lnSpc>
                <a:spcPct val="150000"/>
              </a:lnSpc>
              <a:buNone/>
            </a:pPr>
            <a:r>
              <a:rPr lang="nl-NL" sz="1800" b="1" dirty="0">
                <a:solidFill>
                  <a:srgbClr val="D63A84"/>
                </a:solidFill>
                <a:latin typeface="+mj-lt"/>
              </a:rPr>
              <a:t>2 van de 3: iets wat je hebt, iets wat je bent, en/of iets wat je weet.</a:t>
            </a:r>
            <a:endParaRPr lang="nl-NL" sz="1800" b="1" dirty="0">
              <a:solidFill>
                <a:srgbClr val="D63A84"/>
              </a:solidFill>
              <a:latin typeface="+mj-lt"/>
              <a:cs typeface="Arial"/>
            </a:endParaRPr>
          </a:p>
          <a:p>
            <a:pPr marL="0" indent="0">
              <a:lnSpc>
                <a:spcPct val="150000"/>
              </a:lnSpc>
              <a:buNone/>
            </a:pPr>
            <a:endParaRPr lang="nl-NL" sz="1800" dirty="0">
              <a:solidFill>
                <a:schemeClr val="accent1"/>
              </a:solidFill>
              <a:latin typeface="+mj-lt"/>
            </a:endParaRPr>
          </a:p>
          <a:p>
            <a:pPr marL="0" indent="0">
              <a:lnSpc>
                <a:spcPct val="150000"/>
              </a:lnSpc>
              <a:buNone/>
            </a:pPr>
            <a:r>
              <a:rPr lang="nl-NL" sz="1800" dirty="0">
                <a:solidFill>
                  <a:schemeClr val="accent1"/>
                </a:solidFill>
                <a:latin typeface="+mj-lt"/>
              </a:rPr>
              <a:t>Door het gebruik van tweestapsverificatie kunt u op een </a:t>
            </a:r>
            <a:endParaRPr lang="nl-NL" sz="1800" dirty="0">
              <a:solidFill>
                <a:schemeClr val="accent1"/>
              </a:solidFill>
              <a:latin typeface="+mj-lt"/>
              <a:cs typeface="Arial"/>
            </a:endParaRPr>
          </a:p>
          <a:p>
            <a:pPr marL="0" indent="0">
              <a:lnSpc>
                <a:spcPct val="150000"/>
              </a:lnSpc>
              <a:buNone/>
            </a:pPr>
            <a:r>
              <a:rPr lang="nl-NL" sz="1800" dirty="0">
                <a:solidFill>
                  <a:schemeClr val="accent1"/>
                </a:solidFill>
                <a:latin typeface="+mj-lt"/>
              </a:rPr>
              <a:t>veilige manier een betaling goedkeuren door het gebruik</a:t>
            </a:r>
            <a:endParaRPr lang="nl-NL" sz="1800" dirty="0">
              <a:solidFill>
                <a:schemeClr val="accent1"/>
              </a:solidFill>
              <a:latin typeface="+mj-lt"/>
              <a:cs typeface="Arial"/>
            </a:endParaRPr>
          </a:p>
          <a:p>
            <a:pPr marL="0" indent="0">
              <a:lnSpc>
                <a:spcPct val="150000"/>
              </a:lnSpc>
              <a:buNone/>
            </a:pPr>
            <a:r>
              <a:rPr lang="nl-NL" sz="1800" dirty="0">
                <a:solidFill>
                  <a:schemeClr val="accent1"/>
                </a:solidFill>
                <a:latin typeface="+mj-lt"/>
              </a:rPr>
              <a:t>van twee </a:t>
            </a:r>
            <a:r>
              <a:rPr lang="nl-NL" sz="1800" i="0" dirty="0">
                <a:solidFill>
                  <a:schemeClr val="accent1"/>
                </a:solidFill>
                <a:effectLst/>
                <a:latin typeface="+mj-lt"/>
              </a:rPr>
              <a:t>verschillende dingen waar alleen de rechtmatige </a:t>
            </a:r>
            <a:endParaRPr lang="nl-NL" sz="1800" i="0" dirty="0">
              <a:solidFill>
                <a:schemeClr val="accent1"/>
              </a:solidFill>
              <a:effectLst/>
              <a:latin typeface="+mj-lt"/>
              <a:cs typeface="Arial"/>
            </a:endParaRPr>
          </a:p>
          <a:p>
            <a:pPr marL="0" indent="0">
              <a:lnSpc>
                <a:spcPct val="150000"/>
              </a:lnSpc>
              <a:buNone/>
            </a:pPr>
            <a:r>
              <a:rPr lang="nl-NL" sz="1800" i="0" dirty="0">
                <a:solidFill>
                  <a:schemeClr val="accent1"/>
                </a:solidFill>
                <a:effectLst/>
                <a:latin typeface="+mj-lt"/>
              </a:rPr>
              <a:t>pashouder of rekeninghouder over beschikt.</a:t>
            </a:r>
            <a:endParaRPr lang="nl-NL" sz="1800" dirty="0">
              <a:solidFill>
                <a:schemeClr val="accent1"/>
              </a:solidFill>
              <a:latin typeface="+mj-lt"/>
              <a:cs typeface="Arial"/>
            </a:endParaRPr>
          </a:p>
          <a:p>
            <a:pPr marL="0" indent="0">
              <a:buNone/>
            </a:pPr>
            <a:endParaRPr lang="nl-NL" b="0" i="0" dirty="0">
              <a:solidFill>
                <a:srgbClr val="221C44"/>
              </a:solidFill>
              <a:effectLst/>
              <a:latin typeface="Atkinson Hyperlegible"/>
            </a:endParaRPr>
          </a:p>
          <a:p>
            <a:pPr marL="396875" lvl="1" indent="0">
              <a:buNone/>
            </a:pPr>
            <a:endParaRPr lang="nl-NL" b="1" i="1" dirty="0">
              <a:solidFill>
                <a:schemeClr val="tx1"/>
              </a:solidFill>
              <a:effectLst/>
              <a:latin typeface="+mj-lt"/>
            </a:endParaRPr>
          </a:p>
        </p:txBody>
      </p:sp>
      <p:pic>
        <p:nvPicPr>
          <p:cNvPr id="6" name="Picture 5">
            <a:extLst>
              <a:ext uri="{FF2B5EF4-FFF2-40B4-BE49-F238E27FC236}">
                <a16:creationId xmlns:a16="http://schemas.microsoft.com/office/drawing/2014/main" id="{02549C0A-9E22-87A9-FBA5-2407350D46C9}"/>
              </a:ext>
            </a:extLst>
          </p:cNvPr>
          <p:cNvPicPr>
            <a:picLocks noChangeAspect="1"/>
          </p:cNvPicPr>
          <p:nvPr/>
        </p:nvPicPr>
        <p:blipFill>
          <a:blip r:embed="rId4"/>
          <a:stretch>
            <a:fillRect/>
          </a:stretch>
        </p:blipFill>
        <p:spPr>
          <a:xfrm>
            <a:off x="9540408" y="2802872"/>
            <a:ext cx="2714625" cy="1857375"/>
          </a:xfrm>
          <a:prstGeom prst="rect">
            <a:avLst/>
          </a:prstGeom>
        </p:spPr>
      </p:pic>
    </p:spTree>
    <p:extLst>
      <p:ext uri="{BB962C8B-B14F-4D97-AF65-F5344CB8AC3E}">
        <p14:creationId xmlns:p14="http://schemas.microsoft.com/office/powerpoint/2010/main" val="2416027262"/>
      </p:ext>
    </p:extLst>
  </p:cSld>
  <p:clrMapOvr>
    <a:masterClrMapping/>
  </p:clrMapOvr>
</p:sld>
</file>

<file path=ppt/slides/slide5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Rechthoek: afgeronde hoeken 2">
            <a:extLst>
              <a:ext uri="{FF2B5EF4-FFF2-40B4-BE49-F238E27FC236}">
                <a16:creationId xmlns:a16="http://schemas.microsoft.com/office/drawing/2014/main" id="{9787DC99-CD62-2593-59A5-8B16C0F06335}"/>
              </a:ext>
            </a:extLst>
          </p:cNvPr>
          <p:cNvSpPr/>
          <p:nvPr/>
        </p:nvSpPr>
        <p:spPr>
          <a:xfrm>
            <a:off x="-533401" y="1600201"/>
            <a:ext cx="10315095" cy="4018545"/>
          </a:xfrm>
          <a:prstGeom prst="roundRect">
            <a:avLst>
              <a:gd name="adj" fmla="val 35533"/>
            </a:avLst>
          </a:prstGeom>
          <a:solidFill>
            <a:schemeClr val="accent4"/>
          </a:solidFill>
          <a:ln>
            <a:noFill/>
          </a:ln>
        </p:spPr>
        <p:style>
          <a:lnRef idx="0">
            <a:scrgbClr r="0" g="0" b="0"/>
          </a:lnRef>
          <a:fillRef idx="0">
            <a:scrgbClr r="0" g="0" b="0"/>
          </a:fillRef>
          <a:effectRef idx="0">
            <a:scrgbClr r="0" g="0" b="0"/>
          </a:effectRef>
          <a:fontRef idx="minor">
            <a:schemeClr val="lt1"/>
          </a:fontRef>
        </p:style>
        <p:txBody>
          <a:bodyPr rtlCol="0" anchor="ctr"/>
          <a:lstStyle/>
          <a:p>
            <a:pPr algn="ctr"/>
            <a:endParaRPr lang="nl-NL"/>
          </a:p>
        </p:txBody>
      </p:sp>
      <p:sp>
        <p:nvSpPr>
          <p:cNvPr id="2" name="Tijdelijke aanduiding voor dianummer 1">
            <a:extLst>
              <a:ext uri="{FF2B5EF4-FFF2-40B4-BE49-F238E27FC236}">
                <a16:creationId xmlns:a16="http://schemas.microsoft.com/office/drawing/2014/main" id="{212169B2-69B4-AD8D-65B0-61FE0E640B1B}"/>
              </a:ext>
            </a:extLst>
          </p:cNvPr>
          <p:cNvSpPr>
            <a:spLocks noGrp="1"/>
          </p:cNvSpPr>
          <p:nvPr>
            <p:ph type="sldNum" sz="quarter" idx="12"/>
          </p:nvPr>
        </p:nvSpPr>
        <p:spPr/>
        <p:txBody>
          <a:bodyPr/>
          <a:lstStyle/>
          <a:p>
            <a:pPr algn="r"/>
            <a:fld id="{D96B53CE-DA57-4586-B1D9-0E4CD3A70BD0}" type="slidenum">
              <a:rPr lang="nl-NL" smtClean="0"/>
              <a:pPr algn="r"/>
              <a:t>50</a:t>
            </a:fld>
            <a:endParaRPr lang="nl-NL"/>
          </a:p>
        </p:txBody>
      </p:sp>
      <p:sp>
        <p:nvSpPr>
          <p:cNvPr id="4" name="Titel 3">
            <a:extLst>
              <a:ext uri="{FF2B5EF4-FFF2-40B4-BE49-F238E27FC236}">
                <a16:creationId xmlns:a16="http://schemas.microsoft.com/office/drawing/2014/main" id="{7D7C9DD0-9361-FEBC-C957-6FE9588B6E1F}"/>
              </a:ext>
            </a:extLst>
          </p:cNvPr>
          <p:cNvSpPr>
            <a:spLocks noGrp="1"/>
          </p:cNvSpPr>
          <p:nvPr>
            <p:ph type="title"/>
          </p:nvPr>
        </p:nvSpPr>
        <p:spPr>
          <a:xfrm>
            <a:off x="711202" y="86551"/>
            <a:ext cx="9527888" cy="1143000"/>
          </a:xfrm>
        </p:spPr>
        <p:txBody>
          <a:bodyPr/>
          <a:lstStyle/>
          <a:p>
            <a:r>
              <a:rPr lang="nl-NL" dirty="0"/>
              <a:t>Tweestapsverificatie: </a:t>
            </a:r>
            <a:r>
              <a:rPr lang="nl-NL" dirty="0">
                <a:solidFill>
                  <a:schemeClr val="accent2"/>
                </a:solidFill>
              </a:rPr>
              <a:t>voorbeelden</a:t>
            </a:r>
          </a:p>
        </p:txBody>
      </p:sp>
      <p:sp>
        <p:nvSpPr>
          <p:cNvPr id="5" name="Tijdelijke aanduiding voor inhoud 2">
            <a:extLst>
              <a:ext uri="{FF2B5EF4-FFF2-40B4-BE49-F238E27FC236}">
                <a16:creationId xmlns:a16="http://schemas.microsoft.com/office/drawing/2014/main" id="{E987C4CA-8729-C414-B09D-AF7FCAF2AEF2}"/>
              </a:ext>
            </a:extLst>
          </p:cNvPr>
          <p:cNvSpPr>
            <a:spLocks noGrp="1"/>
          </p:cNvSpPr>
          <p:nvPr>
            <p:ph idx="1"/>
          </p:nvPr>
        </p:nvSpPr>
        <p:spPr>
          <a:xfrm>
            <a:off x="711201" y="1600201"/>
            <a:ext cx="8847469" cy="4525963"/>
          </a:xfrm>
        </p:spPr>
        <p:txBody>
          <a:bodyPr vert="horz" lIns="0" tIns="45720" rIns="0" bIns="45720" rtlCol="0" anchor="t">
            <a:noAutofit/>
          </a:bodyPr>
          <a:lstStyle/>
          <a:p>
            <a:pPr marL="0" indent="0">
              <a:lnSpc>
                <a:spcPct val="150000"/>
              </a:lnSpc>
              <a:buNone/>
            </a:pPr>
            <a:r>
              <a:rPr lang="nl-NL" sz="1800" b="1" i="0" dirty="0">
                <a:solidFill>
                  <a:schemeClr val="accent2"/>
                </a:solidFill>
                <a:effectLst/>
                <a:latin typeface="+mj-lt"/>
              </a:rPr>
              <a:t>Waar moet ik dan aan denken bij een tweestapsverificatie?</a:t>
            </a:r>
          </a:p>
          <a:p>
            <a:pPr marL="0" indent="0">
              <a:lnSpc>
                <a:spcPct val="150000"/>
              </a:lnSpc>
              <a:buNone/>
            </a:pPr>
            <a:endParaRPr lang="nl-NL" sz="1800" b="1" i="0" dirty="0">
              <a:solidFill>
                <a:schemeClr val="accent2"/>
              </a:solidFill>
              <a:effectLst/>
              <a:latin typeface="+mj-lt"/>
            </a:endParaRPr>
          </a:p>
          <a:p>
            <a:pPr marL="0" indent="0">
              <a:lnSpc>
                <a:spcPct val="150000"/>
              </a:lnSpc>
              <a:buNone/>
            </a:pPr>
            <a:r>
              <a:rPr lang="nl-NL" sz="1800" b="1" i="0" dirty="0">
                <a:solidFill>
                  <a:schemeClr val="accent1"/>
                </a:solidFill>
                <a:effectLst/>
                <a:latin typeface="+mj-lt"/>
              </a:rPr>
              <a:t>iDEAL</a:t>
            </a:r>
            <a:r>
              <a:rPr lang="nl-NL" sz="1800" b="0" i="0" dirty="0">
                <a:solidFill>
                  <a:schemeClr val="accent1"/>
                </a:solidFill>
                <a:effectLst/>
                <a:latin typeface="+mj-lt"/>
              </a:rPr>
              <a:t>: Inlogapparaatje, 5-cijferige code, gezichtsherkenning of vingerafdruk</a:t>
            </a:r>
            <a:endParaRPr lang="nl-NL" sz="1800" dirty="0">
              <a:solidFill>
                <a:schemeClr val="accent1"/>
              </a:solidFill>
              <a:latin typeface="+mj-lt"/>
            </a:endParaRPr>
          </a:p>
          <a:p>
            <a:pPr marL="0" indent="0">
              <a:lnSpc>
                <a:spcPct val="150000"/>
              </a:lnSpc>
              <a:buNone/>
            </a:pPr>
            <a:r>
              <a:rPr lang="nl-NL" sz="1800" b="1" i="0" dirty="0">
                <a:solidFill>
                  <a:schemeClr val="accent1"/>
                </a:solidFill>
                <a:effectLst/>
                <a:latin typeface="+mj-lt"/>
              </a:rPr>
              <a:t>Internetbankieren via de computer</a:t>
            </a:r>
            <a:r>
              <a:rPr lang="nl-NL" sz="1800" b="0" i="0" dirty="0">
                <a:solidFill>
                  <a:schemeClr val="accent1"/>
                </a:solidFill>
                <a:effectLst/>
                <a:latin typeface="+mj-lt"/>
              </a:rPr>
              <a:t>: Inlogapparaatje of inloggen via de app met een 5-cijferige code of vingerafdruk</a:t>
            </a:r>
            <a:endParaRPr lang="nl-NL" sz="1800" dirty="0">
              <a:solidFill>
                <a:schemeClr val="accent1"/>
              </a:solidFill>
              <a:latin typeface="+mj-lt"/>
            </a:endParaRPr>
          </a:p>
          <a:p>
            <a:pPr marL="0" indent="0">
              <a:lnSpc>
                <a:spcPct val="150000"/>
              </a:lnSpc>
              <a:buNone/>
            </a:pPr>
            <a:r>
              <a:rPr lang="nl-NL" sz="1800" b="1" dirty="0">
                <a:solidFill>
                  <a:schemeClr val="accent1"/>
                </a:solidFill>
                <a:latin typeface="+mj-lt"/>
              </a:rPr>
              <a:t>Aan de kassa</a:t>
            </a:r>
            <a:r>
              <a:rPr lang="nl-NL" sz="1800" dirty="0">
                <a:solidFill>
                  <a:schemeClr val="accent1"/>
                </a:solidFill>
                <a:latin typeface="+mj-lt"/>
              </a:rPr>
              <a:t>: </a:t>
            </a:r>
            <a:r>
              <a:rPr lang="nl-NL" sz="1800" b="0" i="0" dirty="0">
                <a:solidFill>
                  <a:schemeClr val="accent1"/>
                </a:solidFill>
                <a:effectLst/>
                <a:latin typeface="+mj-lt"/>
              </a:rPr>
              <a:t>pinpas in combinatie met een geheime pincode of via de mobiel met de vingerafdruk of gezichtsherkenning</a:t>
            </a:r>
            <a:endParaRPr lang="nl-NL" sz="1800" dirty="0">
              <a:solidFill>
                <a:schemeClr val="accent1"/>
              </a:solidFill>
              <a:latin typeface="+mj-lt"/>
            </a:endParaRPr>
          </a:p>
          <a:p>
            <a:pPr marL="0" indent="0">
              <a:lnSpc>
                <a:spcPct val="150000"/>
              </a:lnSpc>
              <a:buNone/>
            </a:pPr>
            <a:r>
              <a:rPr lang="nl-NL" sz="1800" b="1" dirty="0">
                <a:solidFill>
                  <a:schemeClr val="accent1"/>
                </a:solidFill>
                <a:latin typeface="+mj-lt"/>
              </a:rPr>
              <a:t>Mobiel bankieren</a:t>
            </a:r>
            <a:r>
              <a:rPr lang="nl-NL" sz="1800" dirty="0">
                <a:solidFill>
                  <a:schemeClr val="accent1"/>
                </a:solidFill>
                <a:latin typeface="+mj-lt"/>
              </a:rPr>
              <a:t>: op de smartphone </a:t>
            </a:r>
            <a:r>
              <a:rPr lang="nl-NL" dirty="0">
                <a:solidFill>
                  <a:schemeClr val="accent1"/>
                </a:solidFill>
                <a:latin typeface="+mj-lt"/>
              </a:rPr>
              <a:t>i</a:t>
            </a:r>
            <a:r>
              <a:rPr lang="nl-NL" sz="1800" dirty="0">
                <a:solidFill>
                  <a:schemeClr val="accent1"/>
                </a:solidFill>
                <a:latin typeface="+mj-lt"/>
              </a:rPr>
              <a:t>nloggen met een 5-cijferige code/wachtwoord én bevestigen met een vingerafdruk of gezichtsherkenning.</a:t>
            </a:r>
            <a:endParaRPr lang="nl-NL" sz="1800" b="0" i="0" dirty="0">
              <a:solidFill>
                <a:schemeClr val="accent1"/>
              </a:solidFill>
              <a:effectLst/>
              <a:latin typeface="+mj-lt"/>
            </a:endParaRPr>
          </a:p>
        </p:txBody>
      </p:sp>
    </p:spTree>
    <p:extLst>
      <p:ext uri="{BB962C8B-B14F-4D97-AF65-F5344CB8AC3E}">
        <p14:creationId xmlns:p14="http://schemas.microsoft.com/office/powerpoint/2010/main" val="3397228510"/>
      </p:ext>
    </p:extLst>
  </p:cSld>
  <p:clrMapOvr>
    <a:masterClrMapping/>
  </p:clrMapOvr>
</p:sld>
</file>

<file path=ppt/slides/slide5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Ondertitel 1">
            <a:extLst>
              <a:ext uri="{FF2B5EF4-FFF2-40B4-BE49-F238E27FC236}">
                <a16:creationId xmlns:a16="http://schemas.microsoft.com/office/drawing/2014/main" id="{AE08F80B-BF4B-391B-10C6-EBB546C7AF81}"/>
              </a:ext>
            </a:extLst>
          </p:cNvPr>
          <p:cNvSpPr>
            <a:spLocks noGrp="1"/>
          </p:cNvSpPr>
          <p:nvPr>
            <p:ph type="subTitle" idx="1"/>
          </p:nvPr>
        </p:nvSpPr>
        <p:spPr/>
        <p:txBody>
          <a:bodyPr/>
          <a:lstStyle/>
          <a:p>
            <a:r>
              <a:rPr lang="nl-NL"/>
              <a:t>Wat is het, waarom bestaat het en hoe werkt het?</a:t>
            </a:r>
          </a:p>
        </p:txBody>
      </p:sp>
      <p:sp>
        <p:nvSpPr>
          <p:cNvPr id="3" name="Titel 2">
            <a:extLst>
              <a:ext uri="{FF2B5EF4-FFF2-40B4-BE49-F238E27FC236}">
                <a16:creationId xmlns:a16="http://schemas.microsoft.com/office/drawing/2014/main" id="{9E0A8988-5C9C-3DC6-2BC4-A6464E97B8CD}"/>
              </a:ext>
            </a:extLst>
          </p:cNvPr>
          <p:cNvSpPr>
            <a:spLocks noGrp="1"/>
          </p:cNvSpPr>
          <p:nvPr>
            <p:ph type="ctrTitle"/>
          </p:nvPr>
        </p:nvSpPr>
        <p:spPr/>
        <p:txBody>
          <a:bodyPr/>
          <a:lstStyle/>
          <a:p>
            <a:r>
              <a:rPr lang="nl-NL"/>
              <a:t>IBAN Naam Check</a:t>
            </a:r>
          </a:p>
        </p:txBody>
      </p:sp>
      <p:sp>
        <p:nvSpPr>
          <p:cNvPr id="4" name="Actieknop: Startpagina 3">
            <a:hlinkClick r:id="rId2" action="ppaction://hlinksldjump" highlightClick="1"/>
            <a:extLst>
              <a:ext uri="{FF2B5EF4-FFF2-40B4-BE49-F238E27FC236}">
                <a16:creationId xmlns:a16="http://schemas.microsoft.com/office/drawing/2014/main" id="{319D8AF1-E93F-576F-9797-EE1B5FF27C54}"/>
              </a:ext>
            </a:extLst>
          </p:cNvPr>
          <p:cNvSpPr/>
          <p:nvPr/>
        </p:nvSpPr>
        <p:spPr>
          <a:xfrm>
            <a:off x="11337561" y="504669"/>
            <a:ext cx="469691" cy="439711"/>
          </a:xfrm>
          <a:prstGeom prst="actionButtonHome">
            <a:avLst/>
          </a:prstGeom>
        </p:spPr>
        <p:style>
          <a:lnRef idx="2">
            <a:schemeClr val="accent5">
              <a:shade val="15000"/>
            </a:schemeClr>
          </a:lnRef>
          <a:fillRef idx="1">
            <a:schemeClr val="accent5"/>
          </a:fillRef>
          <a:effectRef idx="0">
            <a:schemeClr val="accent5"/>
          </a:effectRef>
          <a:fontRef idx="minor">
            <a:schemeClr val="lt1"/>
          </a:fontRef>
        </p:style>
        <p:txBody>
          <a:bodyPr rtlCol="0" anchor="ctr"/>
          <a:lstStyle/>
          <a:p>
            <a:pPr algn="ctr"/>
            <a:endParaRPr lang="nl-NL"/>
          </a:p>
        </p:txBody>
      </p:sp>
    </p:spTree>
    <p:extLst>
      <p:ext uri="{BB962C8B-B14F-4D97-AF65-F5344CB8AC3E}">
        <p14:creationId xmlns:p14="http://schemas.microsoft.com/office/powerpoint/2010/main" val="3738495993"/>
      </p:ext>
    </p:extLst>
  </p:cSld>
  <p:clrMapOvr>
    <a:masterClrMapping/>
  </p:clrMapOvr>
</p:sld>
</file>

<file path=ppt/slides/slide5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jdelijke aanduiding voor dianummer 1">
            <a:extLst>
              <a:ext uri="{FF2B5EF4-FFF2-40B4-BE49-F238E27FC236}">
                <a16:creationId xmlns:a16="http://schemas.microsoft.com/office/drawing/2014/main" id="{87D5F050-9419-96A9-8A00-363D61C5D6D1}"/>
              </a:ext>
            </a:extLst>
          </p:cNvPr>
          <p:cNvSpPr>
            <a:spLocks noGrp="1"/>
          </p:cNvSpPr>
          <p:nvPr>
            <p:ph type="sldNum" sz="quarter" idx="12"/>
          </p:nvPr>
        </p:nvSpPr>
        <p:spPr>
          <a:xfrm>
            <a:off x="11308101" y="6406324"/>
            <a:ext cx="621971" cy="365125"/>
          </a:xfrm>
        </p:spPr>
        <p:txBody>
          <a:bodyPr anchor="ctr">
            <a:normAutofit/>
          </a:bodyPr>
          <a:lstStyle/>
          <a:p>
            <a:pPr algn="r">
              <a:spcAft>
                <a:spcPts val="600"/>
              </a:spcAft>
            </a:pPr>
            <a:fld id="{D96B53CE-DA57-4586-B1D9-0E4CD3A70BD0}" type="slidenum">
              <a:rPr lang="nl-NL" smtClean="0"/>
              <a:pPr algn="r">
                <a:spcAft>
                  <a:spcPts val="600"/>
                </a:spcAft>
              </a:pPr>
              <a:t>52</a:t>
            </a:fld>
            <a:endParaRPr lang="nl-NL"/>
          </a:p>
        </p:txBody>
      </p:sp>
      <p:sp>
        <p:nvSpPr>
          <p:cNvPr id="3" name="Tijdelijke aanduiding voor tekst 2">
            <a:extLst>
              <a:ext uri="{FF2B5EF4-FFF2-40B4-BE49-F238E27FC236}">
                <a16:creationId xmlns:a16="http://schemas.microsoft.com/office/drawing/2014/main" id="{D22C4946-835A-1C86-72AD-3DEB1519F132}"/>
              </a:ext>
            </a:extLst>
          </p:cNvPr>
          <p:cNvSpPr>
            <a:spLocks noGrp="1"/>
          </p:cNvSpPr>
          <p:nvPr>
            <p:ph sz="half" idx="2"/>
          </p:nvPr>
        </p:nvSpPr>
        <p:spPr>
          <a:xfrm>
            <a:off x="6297808" y="1600201"/>
            <a:ext cx="5443200" cy="4525963"/>
          </a:xfrm>
        </p:spPr>
        <p:txBody>
          <a:bodyPr>
            <a:normAutofit/>
          </a:bodyPr>
          <a:lstStyle/>
          <a:p>
            <a:pPr marL="0" indent="0">
              <a:spcAft>
                <a:spcPts val="600"/>
              </a:spcAft>
              <a:buNone/>
            </a:pPr>
            <a:endParaRPr lang="nl-NL" b="1" i="1" dirty="0"/>
          </a:p>
          <a:p>
            <a:pPr marL="0" indent="0">
              <a:spcAft>
                <a:spcPts val="600"/>
              </a:spcAft>
              <a:buNone/>
            </a:pPr>
            <a:endParaRPr lang="nl-NL" b="1" i="1" dirty="0"/>
          </a:p>
          <a:p>
            <a:pPr marL="0" indent="0">
              <a:spcAft>
                <a:spcPts val="600"/>
              </a:spcAft>
              <a:buNone/>
            </a:pPr>
            <a:endParaRPr lang="nl-NL" b="1" i="1" dirty="0"/>
          </a:p>
          <a:p>
            <a:pPr marL="0" indent="0">
              <a:spcAft>
                <a:spcPts val="600"/>
              </a:spcAft>
              <a:buNone/>
            </a:pPr>
            <a:r>
              <a:rPr lang="nl-NL" b="1" i="1" dirty="0"/>
              <a:t>“De bank controleert voor mij of ik het juiste rekeningnummer aan de juiste persoon heb gekoppeld wanneer ik een binnenlandse of een buitenlandse overboeking doe”</a:t>
            </a:r>
          </a:p>
          <a:p>
            <a:pPr marL="0" indent="0">
              <a:spcAft>
                <a:spcPts val="600"/>
              </a:spcAft>
              <a:buNone/>
            </a:pPr>
            <a:endParaRPr lang="nl-NL" b="1" i="1" dirty="0"/>
          </a:p>
          <a:p>
            <a:pPr marL="0" indent="0">
              <a:spcAft>
                <a:spcPts val="600"/>
              </a:spcAft>
              <a:buNone/>
            </a:pPr>
            <a:r>
              <a:rPr lang="nl-NL" b="1" i="1" dirty="0"/>
              <a:t>Antwoord: Op dit moment alleen binnenlands</a:t>
            </a:r>
          </a:p>
        </p:txBody>
      </p:sp>
      <p:pic>
        <p:nvPicPr>
          <p:cNvPr id="3076" name="Picture 4" descr="Cartoon geld betaling mobiele bank elektronische transactie Geld overmaken  via online mobiele app vectorillustratie Mensen verzenden en ontvangen geld  online Hand met smartphone met vloeiende bankbiljet | Premium Vector">
            <a:extLst>
              <a:ext uri="{FF2B5EF4-FFF2-40B4-BE49-F238E27FC236}">
                <a16:creationId xmlns:a16="http://schemas.microsoft.com/office/drawing/2014/main" id="{651AB7BB-7BB6-0D4B-0A9C-0DFE4EE505FA}"/>
              </a:ext>
            </a:extLst>
          </p:cNvPr>
          <p:cNvPicPr>
            <a:picLocks noChangeAspect="1" noChangeArrowheads="1"/>
          </p:cNvPicPr>
          <p:nvPr/>
        </p:nvPicPr>
        <p:blipFill>
          <a:blip r:embed="rId3">
            <a:extLst>
              <a:ext uri="{28A0092B-C50C-407E-A947-70E740481C1C}">
                <a14:useLocalDpi xmlns:a14="http://schemas.microsoft.com/office/drawing/2010/main" val="0"/>
              </a:ext>
            </a:extLst>
          </a:blip>
          <a:srcRect l="25830" r="10430" b="1"/>
          <a:stretch/>
        </p:blipFill>
        <p:spPr bwMode="auto">
          <a:xfrm>
            <a:off x="332809" y="1950098"/>
            <a:ext cx="5007772" cy="4176066"/>
          </a:xfrm>
          <a:prstGeom prst="rect">
            <a:avLst/>
          </a:prstGeom>
          <a:solidFill>
            <a:srgbClr val="FFFFFF"/>
          </a:solidFill>
        </p:spPr>
      </p:pic>
      <p:sp>
        <p:nvSpPr>
          <p:cNvPr id="6" name="Titel 5">
            <a:extLst>
              <a:ext uri="{FF2B5EF4-FFF2-40B4-BE49-F238E27FC236}">
                <a16:creationId xmlns:a16="http://schemas.microsoft.com/office/drawing/2014/main" id="{0C3CDEEF-A5E3-89B5-15E6-B2117DDE9E33}"/>
              </a:ext>
            </a:extLst>
          </p:cNvPr>
          <p:cNvSpPr>
            <a:spLocks noGrp="1"/>
          </p:cNvSpPr>
          <p:nvPr>
            <p:ph type="title"/>
          </p:nvPr>
        </p:nvSpPr>
        <p:spPr>
          <a:xfrm>
            <a:off x="711202" y="86551"/>
            <a:ext cx="8745173" cy="1143000"/>
          </a:xfrm>
        </p:spPr>
        <p:txBody>
          <a:bodyPr anchor="ctr">
            <a:normAutofit/>
          </a:bodyPr>
          <a:lstStyle/>
          <a:p>
            <a:r>
              <a:rPr lang="nl-NL"/>
              <a:t>Waar of niet waar?</a:t>
            </a:r>
          </a:p>
        </p:txBody>
      </p:sp>
      <p:sp>
        <p:nvSpPr>
          <p:cNvPr id="11" name="Tijdelijke aanduiding voor tekst 2">
            <a:extLst>
              <a:ext uri="{FF2B5EF4-FFF2-40B4-BE49-F238E27FC236}">
                <a16:creationId xmlns:a16="http://schemas.microsoft.com/office/drawing/2014/main" id="{0698C52A-3F98-D69E-1BC8-AEF7FDDDF3C8}"/>
              </a:ext>
            </a:extLst>
          </p:cNvPr>
          <p:cNvSpPr txBox="1">
            <a:spLocks/>
          </p:cNvSpPr>
          <p:nvPr/>
        </p:nvSpPr>
        <p:spPr>
          <a:xfrm>
            <a:off x="5342588" y="2102483"/>
            <a:ext cx="6202476" cy="1479654"/>
          </a:xfrm>
          <a:prstGeom prst="rect">
            <a:avLst/>
          </a:prstGeom>
        </p:spPr>
        <p:txBody>
          <a:bodyPr vert="horz" lIns="0" tIns="45720" rIns="0" bIns="45720" rtlCol="0">
            <a:noAutofit/>
          </a:bodyPr>
          <a:lstStyle>
            <a:lvl1pPr marL="360000" indent="-360000" algn="l" defTabSz="914400" rtl="0" eaLnBrk="1" latinLnBrk="0" hangingPunct="1">
              <a:lnSpc>
                <a:spcPts val="3000"/>
              </a:lnSpc>
              <a:spcBef>
                <a:spcPts val="0"/>
              </a:spcBef>
              <a:buFont typeface="+mj-lt"/>
              <a:buAutoNum type="arabicPeriod"/>
              <a:defRPr sz="1800" kern="1200">
                <a:solidFill>
                  <a:srgbClr val="505050"/>
                </a:solidFill>
                <a:latin typeface="+mn-lt"/>
                <a:ea typeface="+mn-ea"/>
                <a:cs typeface="+mn-cs"/>
              </a:defRPr>
            </a:lvl1pPr>
            <a:lvl2pPr marL="719138" indent="-358775" algn="l" defTabSz="914400" rtl="0" eaLnBrk="1" latinLnBrk="0" hangingPunct="1">
              <a:lnSpc>
                <a:spcPts val="3000"/>
              </a:lnSpc>
              <a:spcBef>
                <a:spcPts val="0"/>
              </a:spcBef>
              <a:buSzPct val="110000"/>
              <a:buFont typeface="Arial" pitchFamily="34" charset="0"/>
              <a:buChar char="•"/>
              <a:defRPr lang="nl-NL" sz="1800" kern="1200" dirty="0" smtClean="0">
                <a:solidFill>
                  <a:srgbClr val="505050"/>
                </a:solidFill>
                <a:latin typeface="+mn-lt"/>
                <a:ea typeface="+mn-ea"/>
                <a:cs typeface="+mn-cs"/>
              </a:defRPr>
            </a:lvl2pPr>
            <a:lvl3pPr marL="1080000" indent="-360000" algn="l" defTabSz="914400" rtl="0" eaLnBrk="1" latinLnBrk="0" hangingPunct="1">
              <a:lnSpc>
                <a:spcPts val="2200"/>
              </a:lnSpc>
              <a:spcBef>
                <a:spcPct val="20000"/>
              </a:spcBef>
              <a:buFont typeface="Arial" pitchFamily="34" charset="0"/>
              <a:buChar char="-"/>
              <a:defRPr lang="nl-NL" sz="1400" kern="1200" dirty="0" smtClean="0">
                <a:solidFill>
                  <a:srgbClr val="505050"/>
                </a:solidFill>
                <a:latin typeface="+mn-lt"/>
                <a:ea typeface="+mn-ea"/>
                <a:cs typeface="+mn-cs"/>
              </a:defRPr>
            </a:lvl3pPr>
            <a:lvl4pPr marL="1440000" indent="-360000" algn="l" defTabSz="914400" rtl="0" eaLnBrk="1" latinLnBrk="0" hangingPunct="1">
              <a:lnSpc>
                <a:spcPts val="2200"/>
              </a:lnSpc>
              <a:spcBef>
                <a:spcPct val="20000"/>
              </a:spcBef>
              <a:buSzPct val="90000"/>
              <a:buFont typeface="Courier New" pitchFamily="49" charset="0"/>
              <a:buChar char="o"/>
              <a:defRPr lang="nl-NL" sz="1400" kern="1200" dirty="0" smtClean="0">
                <a:solidFill>
                  <a:srgbClr val="505050"/>
                </a:solidFill>
                <a:latin typeface="+mn-lt"/>
                <a:ea typeface="+mn-ea"/>
                <a:cs typeface="+mn-cs"/>
              </a:defRPr>
            </a:lvl4pPr>
            <a:lvl5pPr marL="2081213" indent="-400050" algn="l" defTabSz="914400" rtl="0" eaLnBrk="1" latinLnBrk="0" hangingPunct="1">
              <a:lnSpc>
                <a:spcPts val="2200"/>
              </a:lnSpc>
              <a:spcBef>
                <a:spcPct val="20000"/>
              </a:spcBef>
              <a:buSzPct val="90000"/>
              <a:buFont typeface="+mj-lt"/>
              <a:buAutoNum type="romanLcPeriod"/>
              <a:defRPr lang="nl-NL" sz="1400" kern="1200" dirty="0" smtClean="0">
                <a:solidFill>
                  <a:srgbClr val="505050"/>
                </a:solidFill>
                <a:latin typeface="+mn-lt"/>
                <a:ea typeface="+mn-ea"/>
                <a:cs typeface="+mn-cs"/>
              </a:defRPr>
            </a:lvl5pPr>
            <a:lvl6pPr marL="25146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9pPr>
          </a:lstStyle>
          <a:p>
            <a:pPr marL="0" indent="0">
              <a:buNone/>
            </a:pPr>
            <a:endParaRPr lang="nl-NL" sz="2400"/>
          </a:p>
        </p:txBody>
      </p:sp>
    </p:spTree>
    <p:extLst>
      <p:ext uri="{BB962C8B-B14F-4D97-AF65-F5344CB8AC3E}">
        <p14:creationId xmlns:p14="http://schemas.microsoft.com/office/powerpoint/2010/main" val="920054140"/>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5" end="5"/>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5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Rechthoek: afgeronde hoeken 2">
            <a:extLst>
              <a:ext uri="{FF2B5EF4-FFF2-40B4-BE49-F238E27FC236}">
                <a16:creationId xmlns:a16="http://schemas.microsoft.com/office/drawing/2014/main" id="{CE541094-C45C-7459-1EDA-55F3EE102B51}"/>
              </a:ext>
            </a:extLst>
          </p:cNvPr>
          <p:cNvSpPr/>
          <p:nvPr/>
        </p:nvSpPr>
        <p:spPr>
          <a:xfrm>
            <a:off x="-175626" y="4445392"/>
            <a:ext cx="6449817" cy="1786596"/>
          </a:xfrm>
          <a:prstGeom prst="roundRect">
            <a:avLst>
              <a:gd name="adj" fmla="val 35533"/>
            </a:avLst>
          </a:prstGeom>
          <a:solidFill>
            <a:schemeClr val="accent4"/>
          </a:solidFill>
          <a:ln>
            <a:noFill/>
          </a:ln>
        </p:spPr>
        <p:style>
          <a:lnRef idx="0">
            <a:scrgbClr r="0" g="0" b="0"/>
          </a:lnRef>
          <a:fillRef idx="0">
            <a:scrgbClr r="0" g="0" b="0"/>
          </a:fillRef>
          <a:effectRef idx="0">
            <a:scrgbClr r="0" g="0" b="0"/>
          </a:effectRef>
          <a:fontRef idx="minor">
            <a:schemeClr val="lt1"/>
          </a:fontRef>
        </p:style>
        <p:txBody>
          <a:bodyPr rtlCol="0" anchor="ctr"/>
          <a:lstStyle/>
          <a:p>
            <a:pPr algn="ctr"/>
            <a:endParaRPr lang="nl-NL"/>
          </a:p>
        </p:txBody>
      </p:sp>
      <p:sp>
        <p:nvSpPr>
          <p:cNvPr id="2" name="Tijdelijke aanduiding voor dianummer 1">
            <a:extLst>
              <a:ext uri="{FF2B5EF4-FFF2-40B4-BE49-F238E27FC236}">
                <a16:creationId xmlns:a16="http://schemas.microsoft.com/office/drawing/2014/main" id="{212169B2-69B4-AD8D-65B0-61FE0E640B1B}"/>
              </a:ext>
            </a:extLst>
          </p:cNvPr>
          <p:cNvSpPr>
            <a:spLocks noGrp="1"/>
          </p:cNvSpPr>
          <p:nvPr>
            <p:ph type="sldNum" sz="quarter" idx="12"/>
          </p:nvPr>
        </p:nvSpPr>
        <p:spPr/>
        <p:txBody>
          <a:bodyPr/>
          <a:lstStyle/>
          <a:p>
            <a:pPr algn="r"/>
            <a:fld id="{D96B53CE-DA57-4586-B1D9-0E4CD3A70BD0}" type="slidenum">
              <a:rPr lang="nl-NL" smtClean="0"/>
              <a:pPr algn="r"/>
              <a:t>53</a:t>
            </a:fld>
            <a:endParaRPr lang="nl-NL"/>
          </a:p>
        </p:txBody>
      </p:sp>
      <p:sp>
        <p:nvSpPr>
          <p:cNvPr id="4" name="Titel 3">
            <a:extLst>
              <a:ext uri="{FF2B5EF4-FFF2-40B4-BE49-F238E27FC236}">
                <a16:creationId xmlns:a16="http://schemas.microsoft.com/office/drawing/2014/main" id="{7D7C9DD0-9361-FEBC-C957-6FE9588B6E1F}"/>
              </a:ext>
            </a:extLst>
          </p:cNvPr>
          <p:cNvSpPr>
            <a:spLocks noGrp="1"/>
          </p:cNvSpPr>
          <p:nvPr>
            <p:ph type="title"/>
          </p:nvPr>
        </p:nvSpPr>
        <p:spPr>
          <a:xfrm>
            <a:off x="711202" y="86551"/>
            <a:ext cx="9527888" cy="1143000"/>
          </a:xfrm>
        </p:spPr>
        <p:txBody>
          <a:bodyPr/>
          <a:lstStyle/>
          <a:p>
            <a:r>
              <a:rPr lang="nl-NL"/>
              <a:t>IBAN Naam Check:</a:t>
            </a:r>
            <a:r>
              <a:rPr lang="nl-NL">
                <a:solidFill>
                  <a:schemeClr val="accent2"/>
                </a:solidFill>
              </a:rPr>
              <a:t> waarom?</a:t>
            </a:r>
          </a:p>
        </p:txBody>
      </p:sp>
      <p:sp>
        <p:nvSpPr>
          <p:cNvPr id="5" name="Tijdelijke aanduiding voor inhoud 2">
            <a:extLst>
              <a:ext uri="{FF2B5EF4-FFF2-40B4-BE49-F238E27FC236}">
                <a16:creationId xmlns:a16="http://schemas.microsoft.com/office/drawing/2014/main" id="{E987C4CA-8729-C414-B09D-AF7FCAF2AEF2}"/>
              </a:ext>
            </a:extLst>
          </p:cNvPr>
          <p:cNvSpPr>
            <a:spLocks noGrp="1"/>
          </p:cNvSpPr>
          <p:nvPr>
            <p:ph idx="1"/>
          </p:nvPr>
        </p:nvSpPr>
        <p:spPr>
          <a:xfrm>
            <a:off x="711201" y="1600201"/>
            <a:ext cx="10463617" cy="4525963"/>
          </a:xfrm>
        </p:spPr>
        <p:txBody>
          <a:bodyPr vert="horz" lIns="0" tIns="45720" rIns="0" bIns="45720" rtlCol="0" anchor="t">
            <a:noAutofit/>
          </a:bodyPr>
          <a:lstStyle/>
          <a:p>
            <a:pPr marL="0" indent="0">
              <a:lnSpc>
                <a:spcPct val="150000"/>
              </a:lnSpc>
              <a:buNone/>
            </a:pPr>
            <a:r>
              <a:rPr lang="nl-NL" sz="1800" b="1" dirty="0">
                <a:solidFill>
                  <a:srgbClr val="42177D"/>
                </a:solidFill>
                <a:latin typeface="+mj-lt"/>
              </a:rPr>
              <a:t>De IBAN Naam check</a:t>
            </a:r>
            <a:r>
              <a:rPr lang="nl-NL" sz="1800" dirty="0">
                <a:latin typeface="+mj-lt"/>
              </a:rPr>
              <a:t> is een functie die u </a:t>
            </a:r>
            <a:r>
              <a:rPr lang="nl-NL" sz="1800" b="1" dirty="0">
                <a:solidFill>
                  <a:srgbClr val="42177D"/>
                </a:solidFill>
                <a:latin typeface="+mj-lt"/>
              </a:rPr>
              <a:t>helpt bij het veilig overmaken van geld</a:t>
            </a:r>
            <a:r>
              <a:rPr lang="nl-NL" sz="1800" dirty="0">
                <a:latin typeface="+mj-lt"/>
              </a:rPr>
              <a:t>. Vooral als u online betalingen doet of geld naar iemand anders wilt overmaken, kan het soms lastig zijn om zeker te weten dat het geld op de juiste plek terechtkomt. De IBAN Naam check helpt hierbij. </a:t>
            </a:r>
          </a:p>
          <a:p>
            <a:pPr marL="0" indent="0">
              <a:lnSpc>
                <a:spcPct val="150000"/>
              </a:lnSpc>
              <a:buNone/>
            </a:pPr>
            <a:endParaRPr lang="nl-NL" sz="1800" dirty="0">
              <a:latin typeface="+mj-lt"/>
            </a:endParaRPr>
          </a:p>
          <a:p>
            <a:pPr marL="0" indent="0">
              <a:lnSpc>
                <a:spcPct val="150000"/>
              </a:lnSpc>
              <a:buNone/>
            </a:pPr>
            <a:r>
              <a:rPr lang="nl-NL" sz="1800" b="1" dirty="0">
                <a:solidFill>
                  <a:schemeClr val="accent2"/>
                </a:solidFill>
                <a:latin typeface="+mj-lt"/>
              </a:rPr>
              <a:t>In de video wordt uitgelegd hoe de </a:t>
            </a:r>
          </a:p>
          <a:p>
            <a:pPr marL="0" indent="0">
              <a:lnSpc>
                <a:spcPct val="150000"/>
              </a:lnSpc>
              <a:buNone/>
            </a:pPr>
            <a:r>
              <a:rPr lang="nl-NL" sz="1800" b="1" dirty="0">
                <a:solidFill>
                  <a:schemeClr val="accent2"/>
                </a:solidFill>
                <a:latin typeface="+mj-lt"/>
              </a:rPr>
              <a:t>IBAN-Naam Check werkt:</a:t>
            </a:r>
            <a:endParaRPr lang="nl-NL" b="1" dirty="0">
              <a:solidFill>
                <a:schemeClr val="accent2"/>
              </a:solidFill>
              <a:latin typeface="+mj-lt"/>
            </a:endParaRPr>
          </a:p>
          <a:p>
            <a:pPr marL="0" indent="0">
              <a:lnSpc>
                <a:spcPct val="150000"/>
              </a:lnSpc>
              <a:buNone/>
            </a:pPr>
            <a:endParaRPr lang="nl-NL" b="1" dirty="0">
              <a:solidFill>
                <a:schemeClr val="accent2"/>
              </a:solidFill>
              <a:latin typeface="+mj-lt"/>
            </a:endParaRPr>
          </a:p>
          <a:p>
            <a:pPr marL="0" indent="0">
              <a:lnSpc>
                <a:spcPct val="150000"/>
              </a:lnSpc>
              <a:buNone/>
            </a:pPr>
            <a:r>
              <a:rPr lang="nl-NL" b="1" dirty="0">
                <a:solidFill>
                  <a:schemeClr val="tx1"/>
                </a:solidFill>
                <a:latin typeface="+mj-lt"/>
              </a:rPr>
              <a:t>Bijvoorbeeld:</a:t>
            </a:r>
            <a:r>
              <a:rPr lang="nl-NL" dirty="0">
                <a:solidFill>
                  <a:schemeClr val="tx1"/>
                </a:solidFill>
                <a:latin typeface="+mj-lt"/>
              </a:rPr>
              <a:t> U wilt geld overmaken naar uw kind en </a:t>
            </a:r>
            <a:endParaRPr lang="nl-NL" dirty="0">
              <a:solidFill>
                <a:schemeClr val="tx1"/>
              </a:solidFill>
              <a:latin typeface="+mj-lt"/>
              <a:cs typeface="Arial"/>
            </a:endParaRPr>
          </a:p>
          <a:p>
            <a:pPr marL="0" indent="0">
              <a:lnSpc>
                <a:spcPct val="150000"/>
              </a:lnSpc>
              <a:buNone/>
            </a:pPr>
            <a:r>
              <a:rPr lang="nl-NL" dirty="0">
                <a:solidFill>
                  <a:schemeClr val="tx1"/>
                </a:solidFill>
                <a:latin typeface="+mj-lt"/>
              </a:rPr>
              <a:t>vult het IBAN-nummer en de naam in. De IBAN Naam </a:t>
            </a:r>
            <a:endParaRPr lang="nl-NL" dirty="0">
              <a:solidFill>
                <a:schemeClr val="tx1"/>
              </a:solidFill>
              <a:latin typeface="+mj-lt"/>
              <a:cs typeface="Arial"/>
            </a:endParaRPr>
          </a:p>
          <a:p>
            <a:pPr marL="0" indent="0">
              <a:lnSpc>
                <a:spcPct val="150000"/>
              </a:lnSpc>
              <a:buNone/>
            </a:pPr>
            <a:r>
              <a:rPr lang="nl-NL" dirty="0">
                <a:solidFill>
                  <a:schemeClr val="tx1"/>
                </a:solidFill>
                <a:latin typeface="+mj-lt"/>
              </a:rPr>
              <a:t>Check controleert of die naam en het IBAN-nummer </a:t>
            </a:r>
            <a:endParaRPr lang="nl-NL" dirty="0">
              <a:solidFill>
                <a:schemeClr val="tx1"/>
              </a:solidFill>
              <a:latin typeface="+mj-lt"/>
              <a:cs typeface="Arial"/>
            </a:endParaRPr>
          </a:p>
          <a:p>
            <a:pPr marL="0" indent="0">
              <a:lnSpc>
                <a:spcPct val="150000"/>
              </a:lnSpc>
              <a:buNone/>
            </a:pPr>
            <a:r>
              <a:rPr lang="nl-NL" dirty="0">
                <a:solidFill>
                  <a:schemeClr val="tx1"/>
                </a:solidFill>
                <a:latin typeface="+mj-lt"/>
              </a:rPr>
              <a:t>bij elkaar horen.</a:t>
            </a:r>
            <a:endParaRPr lang="nl-NL" dirty="0">
              <a:solidFill>
                <a:schemeClr val="tx1"/>
              </a:solidFill>
              <a:latin typeface="+mj-lt"/>
              <a:cs typeface="Arial"/>
            </a:endParaRPr>
          </a:p>
        </p:txBody>
      </p:sp>
      <p:pic>
        <p:nvPicPr>
          <p:cNvPr id="8" name="Afbeelding 7" descr="Afbeelding met persoon, computer, overdekt, computer&#10;&#10;Door AI gegenereerde inhoud is mogelijk onjuist.">
            <a:hlinkClick r:id="rId3"/>
            <a:extLst>
              <a:ext uri="{FF2B5EF4-FFF2-40B4-BE49-F238E27FC236}">
                <a16:creationId xmlns:a16="http://schemas.microsoft.com/office/drawing/2014/main" id="{171077AB-EC2C-269A-C960-E3A60C1B6739}"/>
              </a:ext>
            </a:extLst>
          </p:cNvPr>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6541771" y="3269300"/>
            <a:ext cx="5258534" cy="2962688"/>
          </a:xfrm>
          <a:prstGeom prst="rect">
            <a:avLst/>
          </a:prstGeom>
        </p:spPr>
      </p:pic>
      <p:pic>
        <p:nvPicPr>
          <p:cNvPr id="6" name="Graphic 5" descr="Klapbord met effen opvulling">
            <a:extLst>
              <a:ext uri="{FF2B5EF4-FFF2-40B4-BE49-F238E27FC236}">
                <a16:creationId xmlns:a16="http://schemas.microsoft.com/office/drawing/2014/main" id="{7D9F0DBA-73EB-9D45-761E-E017B1640F2C}"/>
              </a:ext>
            </a:extLst>
          </p:cNvPr>
          <p:cNvPicPr>
            <a:picLocks noChangeAspect="1"/>
          </p:cNvPicPr>
          <p:nvPr/>
        </p:nvPicPr>
        <p:blipFill>
          <a:blip r:embed="rId5">
            <a:extLst>
              <a:ext uri="{96DAC541-7B7A-43D3-8B79-37D633B846F1}">
                <asvg:svgBlip xmlns:asvg="http://schemas.microsoft.com/office/drawing/2016/SVG/main" r:embed="rId6"/>
              </a:ext>
            </a:extLst>
          </a:blip>
          <a:stretch>
            <a:fillRect/>
          </a:stretch>
        </p:blipFill>
        <p:spPr>
          <a:xfrm>
            <a:off x="57080" y="3429000"/>
            <a:ext cx="582561" cy="582561"/>
          </a:xfrm>
          <a:prstGeom prst="rect">
            <a:avLst/>
          </a:prstGeom>
        </p:spPr>
      </p:pic>
    </p:spTree>
    <p:extLst>
      <p:ext uri="{BB962C8B-B14F-4D97-AF65-F5344CB8AC3E}">
        <p14:creationId xmlns:p14="http://schemas.microsoft.com/office/powerpoint/2010/main" val="2236069640"/>
      </p:ext>
    </p:extLst>
  </p:cSld>
  <p:clrMapOvr>
    <a:masterClrMapping/>
  </p:clrMapOvr>
</p:sld>
</file>

<file path=ppt/slides/slide5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jdelijke aanduiding voor dianummer 1">
            <a:extLst>
              <a:ext uri="{FF2B5EF4-FFF2-40B4-BE49-F238E27FC236}">
                <a16:creationId xmlns:a16="http://schemas.microsoft.com/office/drawing/2014/main" id="{212169B2-69B4-AD8D-65B0-61FE0E640B1B}"/>
              </a:ext>
            </a:extLst>
          </p:cNvPr>
          <p:cNvSpPr>
            <a:spLocks noGrp="1"/>
          </p:cNvSpPr>
          <p:nvPr>
            <p:ph type="sldNum" sz="quarter" idx="12"/>
          </p:nvPr>
        </p:nvSpPr>
        <p:spPr/>
        <p:txBody>
          <a:bodyPr/>
          <a:lstStyle/>
          <a:p>
            <a:pPr algn="r"/>
            <a:fld id="{D96B53CE-DA57-4586-B1D9-0E4CD3A70BD0}" type="slidenum">
              <a:rPr lang="nl-NL" smtClean="0"/>
              <a:pPr algn="r"/>
              <a:t>54</a:t>
            </a:fld>
            <a:endParaRPr lang="nl-NL"/>
          </a:p>
        </p:txBody>
      </p:sp>
      <p:sp>
        <p:nvSpPr>
          <p:cNvPr id="4" name="Titel 3">
            <a:extLst>
              <a:ext uri="{FF2B5EF4-FFF2-40B4-BE49-F238E27FC236}">
                <a16:creationId xmlns:a16="http://schemas.microsoft.com/office/drawing/2014/main" id="{7D7C9DD0-9361-FEBC-C957-6FE9588B6E1F}"/>
              </a:ext>
            </a:extLst>
          </p:cNvPr>
          <p:cNvSpPr>
            <a:spLocks noGrp="1"/>
          </p:cNvSpPr>
          <p:nvPr>
            <p:ph type="title"/>
          </p:nvPr>
        </p:nvSpPr>
        <p:spPr>
          <a:xfrm>
            <a:off x="711202" y="86551"/>
            <a:ext cx="9527888" cy="1143000"/>
          </a:xfrm>
        </p:spPr>
        <p:txBody>
          <a:bodyPr/>
          <a:lstStyle/>
          <a:p>
            <a:r>
              <a:rPr lang="nl-NL"/>
              <a:t>IBAN Naam Check: </a:t>
            </a:r>
            <a:r>
              <a:rPr lang="nl-NL">
                <a:solidFill>
                  <a:schemeClr val="accent2"/>
                </a:solidFill>
              </a:rPr>
              <a:t>hoe werkt het?</a:t>
            </a:r>
          </a:p>
        </p:txBody>
      </p:sp>
      <p:sp>
        <p:nvSpPr>
          <p:cNvPr id="8" name="Rechthoek: afgeronde hoeken 7">
            <a:extLst>
              <a:ext uri="{FF2B5EF4-FFF2-40B4-BE49-F238E27FC236}">
                <a16:creationId xmlns:a16="http://schemas.microsoft.com/office/drawing/2014/main" id="{E2384294-2A11-3DFB-6E05-3248E9DBFEA6}"/>
              </a:ext>
            </a:extLst>
          </p:cNvPr>
          <p:cNvSpPr/>
          <p:nvPr/>
        </p:nvSpPr>
        <p:spPr>
          <a:xfrm>
            <a:off x="-1371600" y="3689263"/>
            <a:ext cx="11353800" cy="2432700"/>
          </a:xfrm>
          <a:prstGeom prst="roundRect">
            <a:avLst>
              <a:gd name="adj" fmla="val 35533"/>
            </a:avLst>
          </a:prstGeom>
          <a:solidFill>
            <a:schemeClr val="accent5"/>
          </a:solid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nl-NL"/>
          </a:p>
        </p:txBody>
      </p:sp>
      <p:sp>
        <p:nvSpPr>
          <p:cNvPr id="10" name="Rechthoek: afgeronde hoeken 9">
            <a:extLst>
              <a:ext uri="{FF2B5EF4-FFF2-40B4-BE49-F238E27FC236}">
                <a16:creationId xmlns:a16="http://schemas.microsoft.com/office/drawing/2014/main" id="{0E1F26E5-C776-DD74-8A0E-37C9BCB39ADA}"/>
              </a:ext>
            </a:extLst>
          </p:cNvPr>
          <p:cNvSpPr/>
          <p:nvPr/>
        </p:nvSpPr>
        <p:spPr>
          <a:xfrm>
            <a:off x="-1371600" y="1425387"/>
            <a:ext cx="12009344" cy="4696576"/>
          </a:xfrm>
          <a:prstGeom prst="roundRect">
            <a:avLst>
              <a:gd name="adj" fmla="val 35533"/>
            </a:avLst>
          </a:prstGeom>
          <a:solidFill>
            <a:schemeClr val="accent5"/>
          </a:solid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nl-NL"/>
          </a:p>
        </p:txBody>
      </p:sp>
      <p:sp>
        <p:nvSpPr>
          <p:cNvPr id="11" name="Tijdelijke aanduiding voor inhoud 2">
            <a:extLst>
              <a:ext uri="{FF2B5EF4-FFF2-40B4-BE49-F238E27FC236}">
                <a16:creationId xmlns:a16="http://schemas.microsoft.com/office/drawing/2014/main" id="{62452F3A-62FE-57FA-61E2-1038F3782FF2}"/>
              </a:ext>
            </a:extLst>
          </p:cNvPr>
          <p:cNvSpPr>
            <a:spLocks noGrp="1"/>
          </p:cNvSpPr>
          <p:nvPr>
            <p:ph idx="1"/>
          </p:nvPr>
        </p:nvSpPr>
        <p:spPr>
          <a:xfrm>
            <a:off x="711203" y="1418378"/>
            <a:ext cx="9076119" cy="4520361"/>
          </a:xfrm>
        </p:spPr>
        <p:txBody>
          <a:bodyPr vert="horz" lIns="0" tIns="45720" rIns="0" bIns="45720" rtlCol="0" anchor="t">
            <a:noAutofit/>
          </a:bodyPr>
          <a:lstStyle/>
          <a:p>
            <a:pPr marL="0" indent="0">
              <a:buNone/>
            </a:pPr>
            <a:r>
              <a:rPr lang="nl-NL" b="1">
                <a:solidFill>
                  <a:schemeClr val="accent2"/>
                </a:solidFill>
              </a:rPr>
              <a:t>Hoe werkt de IBAN-Naam Check?</a:t>
            </a:r>
          </a:p>
          <a:p>
            <a:pPr marL="0" indent="0">
              <a:lnSpc>
                <a:spcPct val="150000"/>
              </a:lnSpc>
              <a:buNone/>
            </a:pPr>
            <a:r>
              <a:rPr lang="nl-NL" sz="1800">
                <a:solidFill>
                  <a:schemeClr val="accent1"/>
                </a:solidFill>
                <a:latin typeface="+mj-lt"/>
              </a:rPr>
              <a:t>Als u een betaling wil doen, vult net als anders het</a:t>
            </a:r>
            <a:r>
              <a:rPr lang="nl-NL" sz="1800" b="1">
                <a:solidFill>
                  <a:schemeClr val="accent1"/>
                </a:solidFill>
                <a:latin typeface="+mj-lt"/>
              </a:rPr>
              <a:t> IBAN-nummer en de naam in van de ontvanger.</a:t>
            </a:r>
            <a:endParaRPr lang="nl-NL" sz="1800" b="1">
              <a:solidFill>
                <a:schemeClr val="accent1"/>
              </a:solidFill>
              <a:latin typeface="+mj-lt"/>
              <a:cs typeface="Arial"/>
            </a:endParaRPr>
          </a:p>
          <a:p>
            <a:pPr marL="0" indent="0">
              <a:lnSpc>
                <a:spcPct val="150000"/>
              </a:lnSpc>
              <a:buNone/>
            </a:pPr>
            <a:endParaRPr lang="nl-NL" sz="1800">
              <a:solidFill>
                <a:schemeClr val="accent1"/>
              </a:solidFill>
              <a:latin typeface="+mj-lt"/>
            </a:endParaRPr>
          </a:p>
          <a:p>
            <a:pPr marL="0" indent="0">
              <a:lnSpc>
                <a:spcPct val="150000"/>
              </a:lnSpc>
              <a:buNone/>
            </a:pPr>
            <a:r>
              <a:rPr lang="nl-NL" sz="1800">
                <a:solidFill>
                  <a:schemeClr val="accent1"/>
                </a:solidFill>
                <a:latin typeface="+mj-lt"/>
              </a:rPr>
              <a:t>Zodra u dat heeft ingevuld, voert de bank</a:t>
            </a:r>
            <a:r>
              <a:rPr lang="nl-NL" sz="1800" b="1">
                <a:solidFill>
                  <a:schemeClr val="accent1"/>
                </a:solidFill>
                <a:latin typeface="+mj-lt"/>
              </a:rPr>
              <a:t> automatisch</a:t>
            </a:r>
            <a:r>
              <a:rPr lang="nl-NL" sz="1800">
                <a:solidFill>
                  <a:schemeClr val="accent1"/>
                </a:solidFill>
                <a:latin typeface="+mj-lt"/>
              </a:rPr>
              <a:t> de IBAN Naam Check uit. Dit gebeurt meteen, u hoeft er niets extra's voor te doen. Als de naam en het IBAN-nummer niet overeenkomen, krijgt u een </a:t>
            </a:r>
            <a:r>
              <a:rPr lang="nl-NL" sz="1800" b="1">
                <a:solidFill>
                  <a:schemeClr val="accent1"/>
                </a:solidFill>
                <a:latin typeface="+mj-lt"/>
              </a:rPr>
              <a:t>melding van de bank</a:t>
            </a:r>
            <a:r>
              <a:rPr lang="nl-NL" sz="1800">
                <a:solidFill>
                  <a:schemeClr val="accent1"/>
                </a:solidFill>
                <a:latin typeface="+mj-lt"/>
              </a:rPr>
              <a:t>. Dan kunt u nog een keer controleren of u geen fout heeft gemaakt.</a:t>
            </a:r>
            <a:endParaRPr lang="nl-NL" sz="1800">
              <a:solidFill>
                <a:schemeClr val="accent1"/>
              </a:solidFill>
              <a:latin typeface="+mj-lt"/>
              <a:cs typeface="Arial"/>
            </a:endParaRPr>
          </a:p>
        </p:txBody>
      </p:sp>
      <p:sp>
        <p:nvSpPr>
          <p:cNvPr id="15" name="Rechthoek: afgeronde hoeken 14">
            <a:extLst>
              <a:ext uri="{FF2B5EF4-FFF2-40B4-BE49-F238E27FC236}">
                <a16:creationId xmlns:a16="http://schemas.microsoft.com/office/drawing/2014/main" id="{BE6FBA22-7699-B845-15DD-2883546E93CB}"/>
              </a:ext>
            </a:extLst>
          </p:cNvPr>
          <p:cNvSpPr/>
          <p:nvPr/>
        </p:nvSpPr>
        <p:spPr>
          <a:xfrm>
            <a:off x="4626534" y="5133135"/>
            <a:ext cx="6587806" cy="988828"/>
          </a:xfrm>
          <a:prstGeom prst="roundRect">
            <a:avLst>
              <a:gd name="adj" fmla="val 35533"/>
            </a:avLst>
          </a:prstGeom>
          <a:solidFill>
            <a:schemeClr val="accent4"/>
          </a:solidFill>
          <a:ln>
            <a:noFill/>
          </a:ln>
        </p:spPr>
        <p:style>
          <a:lnRef idx="0">
            <a:scrgbClr r="0" g="0" b="0"/>
          </a:lnRef>
          <a:fillRef idx="0">
            <a:scrgbClr r="0" g="0" b="0"/>
          </a:fillRef>
          <a:effectRef idx="0">
            <a:scrgbClr r="0" g="0" b="0"/>
          </a:effectRef>
          <a:fontRef idx="minor">
            <a:schemeClr val="lt1"/>
          </a:fontRef>
        </p:style>
        <p:txBody>
          <a:bodyPr rtlCol="0" anchor="ctr"/>
          <a:lstStyle/>
          <a:p>
            <a:r>
              <a:rPr lang="nl-NL" b="1">
                <a:solidFill>
                  <a:schemeClr val="accent2"/>
                </a:solidFill>
              </a:rPr>
              <a:t>Als alles klopt, laten steeds meer banken een groen vinkje zien. Klopt het niet? Krijgt u een waarschuwing.</a:t>
            </a:r>
          </a:p>
        </p:txBody>
      </p:sp>
      <p:pic>
        <p:nvPicPr>
          <p:cNvPr id="17" name="Graphic 16" descr="Vinkje silhouet">
            <a:extLst>
              <a:ext uri="{FF2B5EF4-FFF2-40B4-BE49-F238E27FC236}">
                <a16:creationId xmlns:a16="http://schemas.microsoft.com/office/drawing/2014/main" id="{0C774045-2C49-6D0E-EAAC-00B5925DCD0F}"/>
              </a:ext>
            </a:extLst>
          </p:cNvPr>
          <p:cNvPicPr>
            <a:picLocks noChangeAspect="1"/>
          </p:cNvPicPr>
          <p:nvPr/>
        </p:nvPicPr>
        <p:blipFill>
          <a:blip r:embed="rId3">
            <a:extLst>
              <a:ext uri="{96DAC541-7B7A-43D3-8B79-37D633B846F1}">
                <asvg:svgBlip xmlns:asvg="http://schemas.microsoft.com/office/drawing/2016/SVG/main" r:embed="rId4"/>
              </a:ext>
            </a:extLst>
          </a:blip>
          <a:stretch>
            <a:fillRect/>
          </a:stretch>
        </p:blipFill>
        <p:spPr>
          <a:xfrm>
            <a:off x="4169334" y="4775272"/>
            <a:ext cx="914400" cy="914400"/>
          </a:xfrm>
          <a:prstGeom prst="rect">
            <a:avLst/>
          </a:prstGeom>
          <a:effectLst>
            <a:outerShdw blurRad="50800" dist="38100" dir="2700000" algn="tl" rotWithShape="0">
              <a:prstClr val="black">
                <a:alpha val="40000"/>
              </a:prstClr>
            </a:outerShdw>
          </a:effectLst>
        </p:spPr>
      </p:pic>
    </p:spTree>
    <p:extLst>
      <p:ext uri="{BB962C8B-B14F-4D97-AF65-F5344CB8AC3E}">
        <p14:creationId xmlns:p14="http://schemas.microsoft.com/office/powerpoint/2010/main" val="1793972227"/>
      </p:ext>
    </p:extLst>
  </p:cSld>
  <p:clrMapOvr>
    <a:masterClrMapping/>
  </p:clrMapOvr>
</p:sld>
</file>

<file path=ppt/slides/slide5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jdelijke aanduiding voor dianummer 1">
            <a:extLst>
              <a:ext uri="{FF2B5EF4-FFF2-40B4-BE49-F238E27FC236}">
                <a16:creationId xmlns:a16="http://schemas.microsoft.com/office/drawing/2014/main" id="{21905DFB-6ED0-0F0F-29E8-A3B77965D406}"/>
              </a:ext>
            </a:extLst>
          </p:cNvPr>
          <p:cNvSpPr>
            <a:spLocks noGrp="1"/>
          </p:cNvSpPr>
          <p:nvPr>
            <p:ph type="sldNum" sz="quarter" idx="12"/>
          </p:nvPr>
        </p:nvSpPr>
        <p:spPr/>
        <p:txBody>
          <a:bodyPr/>
          <a:lstStyle/>
          <a:p>
            <a:pPr algn="r"/>
            <a:fld id="{D96B53CE-DA57-4586-B1D9-0E4CD3A70BD0}" type="slidenum">
              <a:rPr lang="nl-NL" smtClean="0"/>
              <a:pPr algn="r"/>
              <a:t>55</a:t>
            </a:fld>
            <a:endParaRPr lang="nl-NL"/>
          </a:p>
        </p:txBody>
      </p:sp>
      <p:sp>
        <p:nvSpPr>
          <p:cNvPr id="3" name="Tijdelijke aanduiding voor inhoud 2">
            <a:extLst>
              <a:ext uri="{FF2B5EF4-FFF2-40B4-BE49-F238E27FC236}">
                <a16:creationId xmlns:a16="http://schemas.microsoft.com/office/drawing/2014/main" id="{25A18DCA-D59D-12AA-83F1-5D7937A56DB0}"/>
              </a:ext>
            </a:extLst>
          </p:cNvPr>
          <p:cNvSpPr>
            <a:spLocks noGrp="1"/>
          </p:cNvSpPr>
          <p:nvPr>
            <p:ph idx="1"/>
          </p:nvPr>
        </p:nvSpPr>
        <p:spPr>
          <a:xfrm>
            <a:off x="711202" y="1607983"/>
            <a:ext cx="7566839" cy="3549209"/>
          </a:xfrm>
        </p:spPr>
        <p:txBody>
          <a:bodyPr/>
          <a:lstStyle/>
          <a:p>
            <a:pPr marL="0" indent="0">
              <a:buNone/>
            </a:pPr>
            <a:r>
              <a:rPr lang="nl-NL" sz="2000" dirty="0">
                <a:solidFill>
                  <a:schemeClr val="accent2"/>
                </a:solidFill>
              </a:rPr>
              <a:t>Wilt u nog meer weten of lezen hoe het ook alweer zit? </a:t>
            </a:r>
          </a:p>
          <a:p>
            <a:pPr marL="0" indent="0">
              <a:buNone/>
            </a:pPr>
            <a:endParaRPr lang="nl-NL" sz="2000" dirty="0"/>
          </a:p>
          <a:p>
            <a:pPr marL="0" indent="0">
              <a:buNone/>
            </a:pPr>
            <a:r>
              <a:rPr lang="nl-NL" sz="2000" dirty="0"/>
              <a:t>Op </a:t>
            </a:r>
            <a:r>
              <a:rPr lang="nl-NL" sz="2000" b="1" dirty="0">
                <a:solidFill>
                  <a:schemeClr val="tx2"/>
                </a:solidFill>
              </a:rPr>
              <a:t>www.bankinformatiepunt.nl </a:t>
            </a:r>
            <a:r>
              <a:rPr lang="nl-NL" sz="2000" dirty="0"/>
              <a:t>staat allerlei informatie over bankzaken en vindt u allerlei hulpmiddelen.</a:t>
            </a:r>
          </a:p>
          <a:p>
            <a:pPr marL="0" indent="0">
              <a:buNone/>
            </a:pPr>
            <a:endParaRPr lang="nl-NL" sz="2000" dirty="0"/>
          </a:p>
          <a:p>
            <a:pPr marL="0" indent="0">
              <a:buNone/>
            </a:pPr>
            <a:r>
              <a:rPr lang="nl-NL" sz="2000" dirty="0"/>
              <a:t>U kunt ook een kijkje nemen bij de </a:t>
            </a:r>
            <a:r>
              <a:rPr lang="nl-NL" sz="2000" b="1" dirty="0">
                <a:solidFill>
                  <a:srgbClr val="00B0F0"/>
                </a:solidFill>
              </a:rPr>
              <a:t>Geldlandvideo’s</a:t>
            </a:r>
            <a:r>
              <a:rPr lang="nl-NL" sz="2000" dirty="0"/>
              <a:t> op YouTube. Daar worden elke maand video’s, blogs, informatie of nieuws gedeeld over de wereld van het betalingsverkeer</a:t>
            </a:r>
            <a:r>
              <a:rPr lang="nl-NL" sz="2000" dirty="0">
                <a:solidFill>
                  <a:schemeClr val="tx1"/>
                </a:solidFill>
              </a:rPr>
              <a:t>. </a:t>
            </a:r>
            <a:endParaRPr lang="nl-NL" sz="2000" dirty="0">
              <a:solidFill>
                <a:schemeClr val="accent2"/>
              </a:solidFill>
            </a:endParaRPr>
          </a:p>
          <a:p>
            <a:pPr marL="0" indent="0">
              <a:buNone/>
            </a:pPr>
            <a:endParaRPr lang="nl-NL" sz="2000" dirty="0">
              <a:solidFill>
                <a:schemeClr val="accent2"/>
              </a:solidFill>
            </a:endParaRPr>
          </a:p>
          <a:p>
            <a:pPr marL="0" indent="0">
              <a:buNone/>
            </a:pPr>
            <a:endParaRPr lang="nl-NL" dirty="0">
              <a:solidFill>
                <a:schemeClr val="tx1"/>
              </a:solidFill>
            </a:endParaRPr>
          </a:p>
          <a:p>
            <a:endParaRPr lang="nl-NL" dirty="0">
              <a:solidFill>
                <a:schemeClr val="tx1"/>
              </a:solidFill>
            </a:endParaRPr>
          </a:p>
          <a:p>
            <a:pPr marL="0" indent="0">
              <a:buNone/>
            </a:pPr>
            <a:r>
              <a:rPr lang="nl-NL" dirty="0">
                <a:solidFill>
                  <a:schemeClr val="tx1"/>
                </a:solidFill>
              </a:rPr>
              <a:t> </a:t>
            </a:r>
          </a:p>
          <a:p>
            <a:endParaRPr lang="nl-NL" dirty="0"/>
          </a:p>
        </p:txBody>
      </p:sp>
      <p:sp>
        <p:nvSpPr>
          <p:cNvPr id="4" name="Titel 3">
            <a:extLst>
              <a:ext uri="{FF2B5EF4-FFF2-40B4-BE49-F238E27FC236}">
                <a16:creationId xmlns:a16="http://schemas.microsoft.com/office/drawing/2014/main" id="{60D43F15-5CD4-BD5B-4C82-1079DD857CCF}"/>
              </a:ext>
            </a:extLst>
          </p:cNvPr>
          <p:cNvSpPr>
            <a:spLocks noGrp="1"/>
          </p:cNvSpPr>
          <p:nvPr>
            <p:ph type="title"/>
          </p:nvPr>
        </p:nvSpPr>
        <p:spPr/>
        <p:txBody>
          <a:bodyPr/>
          <a:lstStyle/>
          <a:p>
            <a:r>
              <a:rPr lang="nl-NL" dirty="0"/>
              <a:t>De afronding: </a:t>
            </a:r>
            <a:r>
              <a:rPr lang="nl-NL" dirty="0">
                <a:solidFill>
                  <a:schemeClr val="accent2"/>
                </a:solidFill>
              </a:rPr>
              <a:t>haal nóg meer uit digitaal bankieren</a:t>
            </a:r>
          </a:p>
        </p:txBody>
      </p:sp>
      <p:pic>
        <p:nvPicPr>
          <p:cNvPr id="5122" name="Picture 2" descr="Betaaljournaal 24 - Betaalvereniging Nederland">
            <a:extLst>
              <a:ext uri="{FF2B5EF4-FFF2-40B4-BE49-F238E27FC236}">
                <a16:creationId xmlns:a16="http://schemas.microsoft.com/office/drawing/2014/main" id="{A23ACF5F-43E5-ED4E-AF42-7B647C227627}"/>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8610613" y="3382587"/>
            <a:ext cx="2905125" cy="1695450"/>
          </a:xfrm>
          <a:prstGeom prst="rect">
            <a:avLst/>
          </a:prstGeom>
          <a:noFill/>
          <a:extLst>
            <a:ext uri="{909E8E84-426E-40DD-AFC4-6F175D3DCCD1}">
              <a14:hiddenFill xmlns:a14="http://schemas.microsoft.com/office/drawing/2010/main">
                <a:solidFill>
                  <a:srgbClr val="FFFFFF"/>
                </a:solidFill>
              </a14:hiddenFill>
            </a:ext>
          </a:extLst>
        </p:spPr>
      </p:pic>
      <p:pic>
        <p:nvPicPr>
          <p:cNvPr id="5124" name="Picture 4" descr="Bankinformatiepunt.nl: online startpunt voor hulp bij bankzaken -  Toegankelijk Bankieren">
            <a:extLst>
              <a:ext uri="{FF2B5EF4-FFF2-40B4-BE49-F238E27FC236}">
                <a16:creationId xmlns:a16="http://schemas.microsoft.com/office/drawing/2014/main" id="{7EE1E374-043C-CDAF-CFC2-699EB594D0A7}"/>
              </a:ext>
            </a:extLst>
          </p:cNvPr>
          <p:cNvPicPr>
            <a:picLocks noChangeAspect="1" noChangeArrowheads="1"/>
          </p:cNvPicPr>
          <p:nvPr/>
        </p:nvPicPr>
        <p:blipFill>
          <a:blip r:embed="rId4" cstate="print">
            <a:extLst>
              <a:ext uri="{28A0092B-C50C-407E-A947-70E740481C1C}">
                <a14:useLocalDpi xmlns:a14="http://schemas.microsoft.com/office/drawing/2010/main" val="0"/>
              </a:ext>
            </a:extLst>
          </a:blip>
          <a:srcRect/>
          <a:stretch>
            <a:fillRect/>
          </a:stretch>
        </p:blipFill>
        <p:spPr bwMode="auto">
          <a:xfrm>
            <a:off x="8645554" y="1509099"/>
            <a:ext cx="2835244" cy="1594825"/>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1969084312"/>
      </p:ext>
    </p:extLst>
  </p:cSld>
  <p:clrMapOvr>
    <a:masterClrMapping/>
  </p:clrMapOvr>
</p:sld>
</file>

<file path=ppt/slides/slide5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jdelijke aanduiding voor dianummer 1">
            <a:extLst>
              <a:ext uri="{FF2B5EF4-FFF2-40B4-BE49-F238E27FC236}">
                <a16:creationId xmlns:a16="http://schemas.microsoft.com/office/drawing/2014/main" id="{21905DFB-6ED0-0F0F-29E8-A3B77965D406}"/>
              </a:ext>
            </a:extLst>
          </p:cNvPr>
          <p:cNvSpPr>
            <a:spLocks noGrp="1"/>
          </p:cNvSpPr>
          <p:nvPr>
            <p:ph type="sldNum" sz="quarter" idx="12"/>
          </p:nvPr>
        </p:nvSpPr>
        <p:spPr/>
        <p:txBody>
          <a:bodyPr/>
          <a:lstStyle/>
          <a:p>
            <a:pPr algn="r"/>
            <a:fld id="{D96B53CE-DA57-4586-B1D9-0E4CD3A70BD0}" type="slidenum">
              <a:rPr lang="nl-NL" smtClean="0"/>
              <a:pPr algn="r"/>
              <a:t>56</a:t>
            </a:fld>
            <a:endParaRPr lang="nl-NL"/>
          </a:p>
        </p:txBody>
      </p:sp>
      <p:sp>
        <p:nvSpPr>
          <p:cNvPr id="3" name="Tijdelijke aanduiding voor inhoud 2">
            <a:extLst>
              <a:ext uri="{FF2B5EF4-FFF2-40B4-BE49-F238E27FC236}">
                <a16:creationId xmlns:a16="http://schemas.microsoft.com/office/drawing/2014/main" id="{25A18DCA-D59D-12AA-83F1-5D7937A56DB0}"/>
              </a:ext>
            </a:extLst>
          </p:cNvPr>
          <p:cNvSpPr>
            <a:spLocks noGrp="1"/>
          </p:cNvSpPr>
          <p:nvPr>
            <p:ph idx="1"/>
          </p:nvPr>
        </p:nvSpPr>
        <p:spPr>
          <a:xfrm>
            <a:off x="711202" y="1607983"/>
            <a:ext cx="10685344" cy="3549209"/>
          </a:xfrm>
        </p:spPr>
        <p:txBody>
          <a:bodyPr/>
          <a:lstStyle/>
          <a:p>
            <a:pPr marL="0" indent="0">
              <a:buNone/>
            </a:pPr>
            <a:r>
              <a:rPr lang="nl-NL" sz="2000" dirty="0"/>
              <a:t>Uit onderzoek (2023) van De Nederlandsche Bank blijkt dat </a:t>
            </a:r>
            <a:r>
              <a:rPr lang="nl-NL" sz="2000" b="1" dirty="0">
                <a:solidFill>
                  <a:schemeClr val="accent2"/>
                </a:solidFill>
              </a:rPr>
              <a:t>1 op de 6 </a:t>
            </a:r>
            <a:r>
              <a:rPr lang="nl-NL" sz="2000" dirty="0"/>
              <a:t>mensen in Nederland moeite hebben met het doen van dagelijkse bankzaken. </a:t>
            </a:r>
          </a:p>
          <a:p>
            <a:pPr marL="0" indent="0">
              <a:buNone/>
            </a:pPr>
            <a:endParaRPr lang="nl-NL" sz="2000" dirty="0"/>
          </a:p>
          <a:p>
            <a:pPr marL="0" indent="0">
              <a:buNone/>
            </a:pPr>
            <a:r>
              <a:rPr lang="nl-NL" sz="2000" dirty="0"/>
              <a:t>Helaas weet niet iedereen waar zij terechtkunnen voor meer hulp, oefenmateriaal en contactgegevens van hun eigen bank.</a:t>
            </a:r>
          </a:p>
          <a:p>
            <a:pPr marL="0" indent="0">
              <a:buNone/>
            </a:pPr>
            <a:endParaRPr lang="nl-NL" sz="2000" dirty="0"/>
          </a:p>
          <a:p>
            <a:pPr marL="0" indent="0">
              <a:buNone/>
            </a:pPr>
            <a:r>
              <a:rPr lang="nl-NL" sz="2000" dirty="0"/>
              <a:t>Wij vragen u om deze mensen een steuntje in de rug te geven met deze informatie. Op </a:t>
            </a:r>
            <a:r>
              <a:rPr lang="nl-NL" sz="2000" b="1" dirty="0">
                <a:solidFill>
                  <a:schemeClr val="tx1"/>
                </a:solidFill>
              </a:rPr>
              <a:t>www.bankinformatiepunt.nl </a:t>
            </a:r>
            <a:r>
              <a:rPr lang="nl-NL" sz="2000" dirty="0"/>
              <a:t>vindt u allerlei informatie over bankzaken en hulpmiddelen die goed te gebruiken zijn om ook anderen te helpen.</a:t>
            </a:r>
          </a:p>
          <a:p>
            <a:pPr marL="0" indent="0">
              <a:buNone/>
            </a:pPr>
            <a:endParaRPr lang="nl-NL" sz="2000" dirty="0">
              <a:solidFill>
                <a:schemeClr val="accent2"/>
              </a:solidFill>
            </a:endParaRPr>
          </a:p>
          <a:p>
            <a:pPr marL="0" indent="0">
              <a:buNone/>
            </a:pPr>
            <a:endParaRPr lang="nl-NL" dirty="0">
              <a:solidFill>
                <a:schemeClr val="tx1"/>
              </a:solidFill>
            </a:endParaRPr>
          </a:p>
          <a:p>
            <a:endParaRPr lang="nl-NL" dirty="0">
              <a:solidFill>
                <a:schemeClr val="tx1"/>
              </a:solidFill>
            </a:endParaRPr>
          </a:p>
          <a:p>
            <a:pPr marL="0" indent="0">
              <a:buNone/>
            </a:pPr>
            <a:r>
              <a:rPr lang="nl-NL" dirty="0">
                <a:solidFill>
                  <a:schemeClr val="tx1"/>
                </a:solidFill>
              </a:rPr>
              <a:t> </a:t>
            </a:r>
          </a:p>
          <a:p>
            <a:endParaRPr lang="nl-NL" dirty="0"/>
          </a:p>
        </p:txBody>
      </p:sp>
      <p:sp>
        <p:nvSpPr>
          <p:cNvPr id="4" name="Titel 3">
            <a:extLst>
              <a:ext uri="{FF2B5EF4-FFF2-40B4-BE49-F238E27FC236}">
                <a16:creationId xmlns:a16="http://schemas.microsoft.com/office/drawing/2014/main" id="{60D43F15-5CD4-BD5B-4C82-1079DD857CCF}"/>
              </a:ext>
            </a:extLst>
          </p:cNvPr>
          <p:cNvSpPr>
            <a:spLocks noGrp="1"/>
          </p:cNvSpPr>
          <p:nvPr>
            <p:ph type="title"/>
          </p:nvPr>
        </p:nvSpPr>
        <p:spPr/>
        <p:txBody>
          <a:bodyPr/>
          <a:lstStyle/>
          <a:p>
            <a:r>
              <a:rPr lang="nl-NL" dirty="0"/>
              <a:t>De afronding: </a:t>
            </a:r>
            <a:r>
              <a:rPr lang="nl-NL" dirty="0">
                <a:solidFill>
                  <a:schemeClr val="accent2"/>
                </a:solidFill>
              </a:rPr>
              <a:t>help anderen in uw omgeving </a:t>
            </a:r>
          </a:p>
        </p:txBody>
      </p:sp>
      <p:pic>
        <p:nvPicPr>
          <p:cNvPr id="5124" name="Picture 4" descr="Bankinformatiepunt.nl: online startpunt voor hulp bij bankzaken -  Toegankelijk Bankieren">
            <a:extLst>
              <a:ext uri="{FF2B5EF4-FFF2-40B4-BE49-F238E27FC236}">
                <a16:creationId xmlns:a16="http://schemas.microsoft.com/office/drawing/2014/main" id="{7EE1E374-043C-CDAF-CFC2-699EB594D0A7}"/>
              </a:ext>
            </a:extLst>
          </p:cNvPr>
          <p:cNvPicPr>
            <a:picLocks noChangeAspect="1" noChangeArrowheads="1"/>
          </p:cNvPicPr>
          <p:nvPr/>
        </p:nvPicPr>
        <p:blipFill>
          <a:blip r:embed="rId3" cstate="print">
            <a:extLst>
              <a:ext uri="{28A0092B-C50C-407E-A947-70E740481C1C}">
                <a14:useLocalDpi xmlns:a14="http://schemas.microsoft.com/office/drawing/2010/main" val="0"/>
              </a:ext>
            </a:extLst>
          </a:blip>
          <a:srcRect/>
          <a:stretch>
            <a:fillRect/>
          </a:stretch>
        </p:blipFill>
        <p:spPr bwMode="auto">
          <a:xfrm>
            <a:off x="6772151" y="4994061"/>
            <a:ext cx="2835244" cy="1594825"/>
          </a:xfrm>
          <a:prstGeom prst="rect">
            <a:avLst/>
          </a:prstGeom>
          <a:noFill/>
          <a:extLst>
            <a:ext uri="{909E8E84-426E-40DD-AFC4-6F175D3DCCD1}">
              <a14:hiddenFill xmlns:a14="http://schemas.microsoft.com/office/drawing/2010/main">
                <a:solidFill>
                  <a:srgbClr val="FFFFFF"/>
                </a:solidFill>
              </a14:hiddenFill>
            </a:ext>
          </a:extLst>
        </p:spPr>
      </p:pic>
      <p:pic>
        <p:nvPicPr>
          <p:cNvPr id="6" name="Graphic 5" descr="Vragen met effen opvulling">
            <a:extLst>
              <a:ext uri="{FF2B5EF4-FFF2-40B4-BE49-F238E27FC236}">
                <a16:creationId xmlns:a16="http://schemas.microsoft.com/office/drawing/2014/main" id="{658395CD-7576-7110-54AC-F44ADCDFF23F}"/>
              </a:ext>
            </a:extLst>
          </p:cNvPr>
          <p:cNvPicPr>
            <a:picLocks noChangeAspect="1"/>
          </p:cNvPicPr>
          <p:nvPr/>
        </p:nvPicPr>
        <p:blipFill>
          <a:blip r:embed="rId4">
            <a:extLst>
              <a:ext uri="{96DAC541-7B7A-43D3-8B79-37D633B846F1}">
                <asvg:svgBlip xmlns:asvg="http://schemas.microsoft.com/office/drawing/2016/SVG/main" r:embed="rId5"/>
              </a:ext>
            </a:extLst>
          </a:blip>
          <a:stretch>
            <a:fillRect/>
          </a:stretch>
        </p:blipFill>
        <p:spPr>
          <a:xfrm>
            <a:off x="7491663" y="167086"/>
            <a:ext cx="914400" cy="914400"/>
          </a:xfrm>
          <a:prstGeom prst="rect">
            <a:avLst/>
          </a:prstGeom>
        </p:spPr>
      </p:pic>
    </p:spTree>
    <p:extLst>
      <p:ext uri="{BB962C8B-B14F-4D97-AF65-F5344CB8AC3E}">
        <p14:creationId xmlns:p14="http://schemas.microsoft.com/office/powerpoint/2010/main" val="2639019658"/>
      </p:ext>
    </p:extLst>
  </p:cSld>
  <p:clrMapOvr>
    <a:masterClrMapping/>
  </p:clrMapOvr>
</p:sld>
</file>

<file path=ppt/slides/slide5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0" name="Rechthoek: afgeronde hoeken 19">
            <a:extLst>
              <a:ext uri="{FF2B5EF4-FFF2-40B4-BE49-F238E27FC236}">
                <a16:creationId xmlns:a16="http://schemas.microsoft.com/office/drawing/2014/main" id="{DFE6C91C-5D3A-275D-3806-2FEA6DA44CCB}"/>
              </a:ext>
            </a:extLst>
          </p:cNvPr>
          <p:cNvSpPr/>
          <p:nvPr/>
        </p:nvSpPr>
        <p:spPr>
          <a:xfrm>
            <a:off x="-1717322" y="1370579"/>
            <a:ext cx="12422836" cy="4665195"/>
          </a:xfrm>
          <a:prstGeom prst="roundRect">
            <a:avLst>
              <a:gd name="adj" fmla="val 35533"/>
            </a:avLst>
          </a:prstGeom>
          <a:solidFill>
            <a:schemeClr val="accent5"/>
          </a:solid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nl-NL"/>
          </a:p>
        </p:txBody>
      </p:sp>
      <p:sp>
        <p:nvSpPr>
          <p:cNvPr id="2" name="Tijdelijke aanduiding voor dianummer 1">
            <a:extLst>
              <a:ext uri="{FF2B5EF4-FFF2-40B4-BE49-F238E27FC236}">
                <a16:creationId xmlns:a16="http://schemas.microsoft.com/office/drawing/2014/main" id="{427BC9A7-59C4-47BD-38F5-24C8BF49D4F1}"/>
              </a:ext>
            </a:extLst>
          </p:cNvPr>
          <p:cNvSpPr>
            <a:spLocks noGrp="1"/>
          </p:cNvSpPr>
          <p:nvPr>
            <p:ph type="sldNum" sz="quarter" idx="12"/>
          </p:nvPr>
        </p:nvSpPr>
        <p:spPr/>
        <p:txBody>
          <a:bodyPr/>
          <a:lstStyle/>
          <a:p>
            <a:pPr algn="r"/>
            <a:fld id="{D96B53CE-DA57-4586-B1D9-0E4CD3A70BD0}" type="slidenum">
              <a:rPr lang="nl-NL" smtClean="0"/>
              <a:pPr algn="r"/>
              <a:t>57</a:t>
            </a:fld>
            <a:endParaRPr lang="nl-NL"/>
          </a:p>
        </p:txBody>
      </p:sp>
      <p:sp>
        <p:nvSpPr>
          <p:cNvPr id="3" name="Tijdelijke aanduiding voor inhoud 2">
            <a:extLst>
              <a:ext uri="{FF2B5EF4-FFF2-40B4-BE49-F238E27FC236}">
                <a16:creationId xmlns:a16="http://schemas.microsoft.com/office/drawing/2014/main" id="{793F1F89-BD4B-5DEF-2DD4-226CF826C256}"/>
              </a:ext>
            </a:extLst>
          </p:cNvPr>
          <p:cNvSpPr>
            <a:spLocks noGrp="1"/>
          </p:cNvSpPr>
          <p:nvPr>
            <p:ph idx="1"/>
          </p:nvPr>
        </p:nvSpPr>
        <p:spPr>
          <a:xfrm>
            <a:off x="711203" y="1362061"/>
            <a:ext cx="8821554" cy="4525963"/>
          </a:xfrm>
        </p:spPr>
        <p:txBody>
          <a:bodyPr vert="horz" lIns="0" tIns="45720" rIns="0" bIns="45720" rtlCol="0" anchor="t">
            <a:noAutofit/>
          </a:bodyPr>
          <a:lstStyle/>
          <a:p>
            <a:pPr marL="0" indent="0">
              <a:buNone/>
            </a:pPr>
            <a:r>
              <a:rPr lang="nl-NL" sz="2000" b="1" i="0">
                <a:solidFill>
                  <a:schemeClr val="accent2"/>
                </a:solidFill>
                <a:effectLst/>
                <a:latin typeface="+mj-lt"/>
              </a:rPr>
              <a:t>U kunt altijd contact opnemen met uw bank:</a:t>
            </a:r>
            <a:endParaRPr lang="nl-NL" sz="2000" i="0">
              <a:solidFill>
                <a:schemeClr val="accent2"/>
              </a:solidFill>
              <a:effectLst/>
              <a:latin typeface="+mj-lt"/>
              <a:cs typeface="Arial"/>
            </a:endParaRPr>
          </a:p>
          <a:p>
            <a:pPr marL="388620" indent="-388620"/>
            <a:endParaRPr lang="nl-NL" i="0">
              <a:solidFill>
                <a:srgbClr val="E62F70"/>
              </a:solidFill>
              <a:effectLst/>
              <a:latin typeface="+mj-lt"/>
              <a:cs typeface="Arial"/>
            </a:endParaRPr>
          </a:p>
          <a:p>
            <a:pPr marL="388620" indent="-388620" algn="l"/>
            <a:endParaRPr lang="nl-NL">
              <a:solidFill>
                <a:srgbClr val="221C44"/>
              </a:solidFill>
              <a:latin typeface="Atkinson Hyperlegible"/>
            </a:endParaRPr>
          </a:p>
          <a:p>
            <a:pPr marL="388620" indent="-388620" algn="l"/>
            <a:endParaRPr lang="nl-NL" b="0" i="0">
              <a:solidFill>
                <a:srgbClr val="221C44"/>
              </a:solidFill>
              <a:effectLst/>
              <a:latin typeface="Atkinson Hyperlegible"/>
            </a:endParaRPr>
          </a:p>
          <a:p>
            <a:pPr marL="388620" indent="-388620" algn="l"/>
            <a:endParaRPr lang="nl-NL">
              <a:solidFill>
                <a:srgbClr val="221C44"/>
              </a:solidFill>
              <a:latin typeface="Atkinson Hyperlegible"/>
            </a:endParaRPr>
          </a:p>
          <a:p>
            <a:pPr marL="388620" indent="-388620" algn="l"/>
            <a:endParaRPr lang="nl-NL" b="0" i="0">
              <a:solidFill>
                <a:srgbClr val="221C44"/>
              </a:solidFill>
              <a:effectLst/>
              <a:latin typeface="Atkinson Hyperlegible"/>
            </a:endParaRPr>
          </a:p>
          <a:p>
            <a:pPr marL="388620" indent="-388620" algn="l"/>
            <a:endParaRPr lang="nl-NL">
              <a:solidFill>
                <a:srgbClr val="221C44"/>
              </a:solidFill>
              <a:latin typeface="Atkinson Hyperlegible"/>
            </a:endParaRPr>
          </a:p>
          <a:p>
            <a:pPr marL="0" indent="0">
              <a:buNone/>
            </a:pPr>
            <a:endParaRPr lang="nl-NL">
              <a:solidFill>
                <a:srgbClr val="221C44"/>
              </a:solidFill>
              <a:latin typeface="Atkinson Hyperlegible"/>
            </a:endParaRPr>
          </a:p>
          <a:p>
            <a:pPr marL="0" indent="0">
              <a:buNone/>
            </a:pPr>
            <a:endParaRPr lang="nl-NL" b="1">
              <a:solidFill>
                <a:schemeClr val="accent2"/>
              </a:solidFill>
              <a:latin typeface="+mj-lt"/>
            </a:endParaRPr>
          </a:p>
          <a:p>
            <a:pPr marL="0" indent="0">
              <a:buNone/>
            </a:pPr>
            <a:endParaRPr lang="nl-NL" b="1">
              <a:solidFill>
                <a:schemeClr val="accent2"/>
              </a:solidFill>
              <a:latin typeface="+mj-lt"/>
            </a:endParaRPr>
          </a:p>
          <a:p>
            <a:pPr marL="0" indent="0">
              <a:buNone/>
            </a:pPr>
            <a:r>
              <a:rPr lang="nl-NL" sz="2000" b="1">
                <a:solidFill>
                  <a:schemeClr val="accent2"/>
                </a:solidFill>
                <a:latin typeface="+mj-lt"/>
              </a:rPr>
              <a:t>Voor al uw </a:t>
            </a:r>
            <a:r>
              <a:rPr lang="nl-NL" sz="2000" b="1">
                <a:solidFill>
                  <a:schemeClr val="tx1"/>
                </a:solidFill>
                <a:latin typeface="+mj-lt"/>
              </a:rPr>
              <a:t>digitale vragen</a:t>
            </a:r>
            <a:r>
              <a:rPr lang="nl-NL" sz="2000" b="1">
                <a:solidFill>
                  <a:schemeClr val="accent2"/>
                </a:solidFill>
                <a:latin typeface="+mj-lt"/>
              </a:rPr>
              <a:t> is er daarnaast dit handige gratis nummer</a:t>
            </a:r>
            <a:r>
              <a:rPr lang="nl-NL" b="1">
                <a:solidFill>
                  <a:schemeClr val="accent2"/>
                </a:solidFill>
                <a:latin typeface="+mj-lt"/>
              </a:rPr>
              <a:t>: </a:t>
            </a:r>
            <a:endParaRPr lang="nl-NL" i="0">
              <a:solidFill>
                <a:schemeClr val="accent2"/>
              </a:solidFill>
              <a:effectLst/>
              <a:latin typeface="+mj-lt"/>
              <a:cs typeface="Arial"/>
            </a:endParaRPr>
          </a:p>
          <a:p>
            <a:pPr marL="388620" indent="-388620"/>
            <a:endParaRPr lang="nl-NL">
              <a:cs typeface="Arial" panose="020B0604020202020204"/>
            </a:endParaRPr>
          </a:p>
        </p:txBody>
      </p:sp>
      <p:sp>
        <p:nvSpPr>
          <p:cNvPr id="7" name="Tekstvak 6">
            <a:extLst>
              <a:ext uri="{FF2B5EF4-FFF2-40B4-BE49-F238E27FC236}">
                <a16:creationId xmlns:a16="http://schemas.microsoft.com/office/drawing/2014/main" id="{A8CA7ABF-1A61-94FE-5646-0C86EFE6CD12}"/>
              </a:ext>
            </a:extLst>
          </p:cNvPr>
          <p:cNvSpPr txBox="1"/>
          <p:nvPr/>
        </p:nvSpPr>
        <p:spPr>
          <a:xfrm>
            <a:off x="632789" y="2780230"/>
            <a:ext cx="2268251" cy="1464231"/>
          </a:xfrm>
          <a:prstGeom prst="roundRect">
            <a:avLst/>
          </a:prstGeom>
        </p:spPr>
        <p:style>
          <a:lnRef idx="2">
            <a:schemeClr val="accent1"/>
          </a:lnRef>
          <a:fillRef idx="1">
            <a:schemeClr val="lt1"/>
          </a:fillRef>
          <a:effectRef idx="0">
            <a:schemeClr val="accent1"/>
          </a:effectRef>
          <a:fontRef idx="minor">
            <a:schemeClr val="dk1"/>
          </a:fontRef>
        </p:style>
        <p:txBody>
          <a:bodyPr wrap="square" lIns="91440" tIns="45720" rIns="91440" bIns="45720" rtlCol="0" anchor="t">
            <a:spAutoFit/>
          </a:bodyPr>
          <a:lstStyle/>
          <a:p>
            <a:r>
              <a:rPr lang="de-DE" sz="2000" b="1">
                <a:solidFill>
                  <a:srgbClr val="505050"/>
                </a:solidFill>
              </a:rPr>
              <a:t>ABN AMRO</a:t>
            </a:r>
          </a:p>
          <a:p>
            <a:r>
              <a:rPr lang="de-DE" sz="2000">
                <a:solidFill>
                  <a:srgbClr val="505050"/>
                </a:solidFill>
              </a:rPr>
              <a:t>www.abnamro.nl</a:t>
            </a:r>
            <a:endParaRPr lang="de-DE" sz="2000">
              <a:solidFill>
                <a:srgbClr val="505050"/>
              </a:solidFill>
              <a:cs typeface="Arial"/>
            </a:endParaRPr>
          </a:p>
          <a:p>
            <a:r>
              <a:rPr lang="de-DE" sz="2000">
                <a:solidFill>
                  <a:srgbClr val="505050"/>
                </a:solidFill>
              </a:rPr>
              <a:t>0900 0024</a:t>
            </a:r>
            <a:endParaRPr lang="de-DE" sz="2000">
              <a:solidFill>
                <a:srgbClr val="505050"/>
              </a:solidFill>
              <a:cs typeface="Arial"/>
            </a:endParaRPr>
          </a:p>
          <a:p>
            <a:r>
              <a:rPr lang="de-DE" sz="2000">
                <a:solidFill>
                  <a:srgbClr val="505050"/>
                </a:solidFill>
              </a:rPr>
              <a:t>088 226 26 12</a:t>
            </a:r>
            <a:endParaRPr lang="de-DE" sz="2000">
              <a:solidFill>
                <a:srgbClr val="505050"/>
              </a:solidFill>
              <a:cs typeface="Arial"/>
            </a:endParaRPr>
          </a:p>
        </p:txBody>
      </p:sp>
      <p:sp>
        <p:nvSpPr>
          <p:cNvPr id="8" name="Tekstvak 7">
            <a:extLst>
              <a:ext uri="{FF2B5EF4-FFF2-40B4-BE49-F238E27FC236}">
                <a16:creationId xmlns:a16="http://schemas.microsoft.com/office/drawing/2014/main" id="{89BD2432-3CE6-BA5E-D268-6FF6356F997F}"/>
              </a:ext>
            </a:extLst>
          </p:cNvPr>
          <p:cNvSpPr txBox="1"/>
          <p:nvPr/>
        </p:nvSpPr>
        <p:spPr>
          <a:xfrm>
            <a:off x="3052362" y="2780230"/>
            <a:ext cx="2577442" cy="1804749"/>
          </a:xfrm>
          <a:prstGeom prst="roundRect">
            <a:avLst/>
          </a:prstGeom>
        </p:spPr>
        <p:style>
          <a:lnRef idx="2">
            <a:schemeClr val="accent1"/>
          </a:lnRef>
          <a:fillRef idx="1">
            <a:schemeClr val="lt1"/>
          </a:fillRef>
          <a:effectRef idx="0">
            <a:schemeClr val="accent1"/>
          </a:effectRef>
          <a:fontRef idx="minor">
            <a:schemeClr val="dk1"/>
          </a:fontRef>
        </p:style>
        <p:txBody>
          <a:bodyPr wrap="square" lIns="91440" tIns="45720" rIns="91440" bIns="45720" rtlCol="0" anchor="t">
            <a:spAutoFit/>
          </a:bodyPr>
          <a:lstStyle/>
          <a:p>
            <a:r>
              <a:rPr lang="nl-NL" sz="2000" b="1">
                <a:solidFill>
                  <a:srgbClr val="505050"/>
                </a:solidFill>
              </a:rPr>
              <a:t>ING</a:t>
            </a:r>
          </a:p>
          <a:p>
            <a:r>
              <a:rPr lang="nl-NL" sz="2000">
                <a:solidFill>
                  <a:srgbClr val="505050"/>
                </a:solidFill>
              </a:rPr>
              <a:t>www.ing.nl</a:t>
            </a:r>
            <a:endParaRPr lang="nl-NL" sz="2000">
              <a:solidFill>
                <a:srgbClr val="505050"/>
              </a:solidFill>
              <a:cs typeface="Arial"/>
            </a:endParaRPr>
          </a:p>
          <a:p>
            <a:r>
              <a:rPr lang="nl-NL" sz="2000">
                <a:solidFill>
                  <a:srgbClr val="505050"/>
                </a:solidFill>
              </a:rPr>
              <a:t>020 2288888</a:t>
            </a:r>
            <a:endParaRPr lang="nl-NL" sz="2000">
              <a:solidFill>
                <a:srgbClr val="505050"/>
              </a:solidFill>
              <a:cs typeface="Arial"/>
            </a:endParaRPr>
          </a:p>
          <a:p>
            <a:r>
              <a:rPr lang="nl-NL" sz="2000" b="0" i="0">
                <a:solidFill>
                  <a:srgbClr val="505050"/>
                </a:solidFill>
                <a:effectLst/>
              </a:rPr>
              <a:t>020 228 88 35 </a:t>
            </a:r>
            <a:endParaRPr lang="nl-NL" sz="2000" b="0" i="0">
              <a:solidFill>
                <a:srgbClr val="505050"/>
              </a:solidFill>
              <a:effectLst/>
              <a:cs typeface="Arial"/>
            </a:endParaRPr>
          </a:p>
          <a:p>
            <a:r>
              <a:rPr lang="nl-NL" sz="2000" b="0" i="0">
                <a:solidFill>
                  <a:srgbClr val="505050"/>
                </a:solidFill>
                <a:effectLst/>
              </a:rPr>
              <a:t>(Samen Digitaal)</a:t>
            </a:r>
            <a:endParaRPr lang="nl-NL" sz="2000">
              <a:solidFill>
                <a:srgbClr val="505050"/>
              </a:solidFill>
              <a:cs typeface="Arial"/>
            </a:endParaRPr>
          </a:p>
        </p:txBody>
      </p:sp>
      <p:sp>
        <p:nvSpPr>
          <p:cNvPr id="9" name="Tekstvak 8">
            <a:extLst>
              <a:ext uri="{FF2B5EF4-FFF2-40B4-BE49-F238E27FC236}">
                <a16:creationId xmlns:a16="http://schemas.microsoft.com/office/drawing/2014/main" id="{9156EFE2-076A-E7CD-0F12-6DF422A43F21}"/>
              </a:ext>
            </a:extLst>
          </p:cNvPr>
          <p:cNvSpPr txBox="1"/>
          <p:nvPr/>
        </p:nvSpPr>
        <p:spPr>
          <a:xfrm>
            <a:off x="5781126" y="2780230"/>
            <a:ext cx="2268252" cy="1464231"/>
          </a:xfrm>
          <a:prstGeom prst="roundRect">
            <a:avLst/>
          </a:prstGeom>
        </p:spPr>
        <p:style>
          <a:lnRef idx="2">
            <a:schemeClr val="accent1"/>
          </a:lnRef>
          <a:fillRef idx="1">
            <a:schemeClr val="lt1"/>
          </a:fillRef>
          <a:effectRef idx="0">
            <a:schemeClr val="accent1"/>
          </a:effectRef>
          <a:fontRef idx="minor">
            <a:schemeClr val="dk1"/>
          </a:fontRef>
        </p:style>
        <p:txBody>
          <a:bodyPr wrap="square" lIns="91440" tIns="45720" rIns="91440" bIns="45720" rtlCol="0" anchor="t">
            <a:spAutoFit/>
          </a:bodyPr>
          <a:lstStyle/>
          <a:p>
            <a:r>
              <a:rPr lang="nl-NL" sz="2000" b="1">
                <a:solidFill>
                  <a:srgbClr val="505050"/>
                </a:solidFill>
              </a:rPr>
              <a:t>Rabobank</a:t>
            </a:r>
          </a:p>
          <a:p>
            <a:r>
              <a:rPr lang="nl-NL" sz="2000">
                <a:solidFill>
                  <a:srgbClr val="505050"/>
                </a:solidFill>
              </a:rPr>
              <a:t>www.rabobank.nl</a:t>
            </a:r>
            <a:endParaRPr lang="nl-NL" sz="2000">
              <a:solidFill>
                <a:srgbClr val="505050"/>
              </a:solidFill>
              <a:cs typeface="Arial"/>
            </a:endParaRPr>
          </a:p>
          <a:p>
            <a:r>
              <a:rPr lang="nl-NL" sz="2000">
                <a:solidFill>
                  <a:srgbClr val="505050"/>
                </a:solidFill>
              </a:rPr>
              <a:t>088 722 66 00</a:t>
            </a:r>
            <a:endParaRPr lang="nl-NL" sz="2000">
              <a:solidFill>
                <a:srgbClr val="505050"/>
              </a:solidFill>
              <a:cs typeface="Arial"/>
            </a:endParaRPr>
          </a:p>
          <a:p>
            <a:endParaRPr lang="nl-NL" sz="2000">
              <a:solidFill>
                <a:srgbClr val="505050"/>
              </a:solidFill>
            </a:endParaRPr>
          </a:p>
        </p:txBody>
      </p:sp>
      <p:sp>
        <p:nvSpPr>
          <p:cNvPr id="10" name="Tekstvak 9">
            <a:extLst>
              <a:ext uri="{FF2B5EF4-FFF2-40B4-BE49-F238E27FC236}">
                <a16:creationId xmlns:a16="http://schemas.microsoft.com/office/drawing/2014/main" id="{8F5D32D1-9C57-0C68-C29C-1AA68DB8ED41}"/>
              </a:ext>
            </a:extLst>
          </p:cNvPr>
          <p:cNvSpPr txBox="1"/>
          <p:nvPr/>
        </p:nvSpPr>
        <p:spPr>
          <a:xfrm>
            <a:off x="8200700" y="2780230"/>
            <a:ext cx="2363045" cy="1464231"/>
          </a:xfrm>
          <a:prstGeom prst="roundRect">
            <a:avLst/>
          </a:prstGeom>
        </p:spPr>
        <p:style>
          <a:lnRef idx="2">
            <a:schemeClr val="accent1"/>
          </a:lnRef>
          <a:fillRef idx="1">
            <a:schemeClr val="lt1"/>
          </a:fillRef>
          <a:effectRef idx="0">
            <a:schemeClr val="accent1"/>
          </a:effectRef>
          <a:fontRef idx="minor">
            <a:schemeClr val="dk1"/>
          </a:fontRef>
        </p:style>
        <p:txBody>
          <a:bodyPr wrap="square" lIns="91440" tIns="45720" rIns="91440" bIns="45720" rtlCol="0" anchor="t">
            <a:spAutoFit/>
          </a:bodyPr>
          <a:lstStyle/>
          <a:p>
            <a:r>
              <a:rPr lang="sv-SE" sz="2000" b="1">
                <a:solidFill>
                  <a:srgbClr val="505050"/>
                </a:solidFill>
              </a:rPr>
              <a:t>SNS</a:t>
            </a:r>
          </a:p>
          <a:p>
            <a:r>
              <a:rPr lang="sv-SE" sz="2000">
                <a:solidFill>
                  <a:srgbClr val="505050"/>
                </a:solidFill>
              </a:rPr>
              <a:t>www.snsbank.nl</a:t>
            </a:r>
            <a:endParaRPr lang="sv-SE" sz="2000">
              <a:solidFill>
                <a:srgbClr val="505050"/>
              </a:solidFill>
              <a:cs typeface="Arial"/>
            </a:endParaRPr>
          </a:p>
          <a:p>
            <a:r>
              <a:rPr lang="sv-SE" sz="2000">
                <a:solidFill>
                  <a:srgbClr val="505050"/>
                </a:solidFill>
              </a:rPr>
              <a:t>030 633 30 00</a:t>
            </a:r>
            <a:endParaRPr lang="sv-SE" sz="2000">
              <a:solidFill>
                <a:srgbClr val="505050"/>
              </a:solidFill>
              <a:cs typeface="Arial"/>
            </a:endParaRPr>
          </a:p>
          <a:p>
            <a:endParaRPr lang="sv-SE" sz="2000">
              <a:solidFill>
                <a:srgbClr val="505050"/>
              </a:solidFill>
            </a:endParaRPr>
          </a:p>
        </p:txBody>
      </p:sp>
      <p:sp>
        <p:nvSpPr>
          <p:cNvPr id="13" name="Titel 3">
            <a:extLst>
              <a:ext uri="{FF2B5EF4-FFF2-40B4-BE49-F238E27FC236}">
                <a16:creationId xmlns:a16="http://schemas.microsoft.com/office/drawing/2014/main" id="{833E0547-BAF0-53A7-3E7F-0FDDF70B8DEA}"/>
              </a:ext>
            </a:extLst>
          </p:cNvPr>
          <p:cNvSpPr txBox="1">
            <a:spLocks/>
          </p:cNvSpPr>
          <p:nvPr/>
        </p:nvSpPr>
        <p:spPr>
          <a:xfrm>
            <a:off x="711202" y="86551"/>
            <a:ext cx="8745173" cy="1143000"/>
          </a:xfrm>
          <a:prstGeom prst="rect">
            <a:avLst/>
          </a:prstGeom>
        </p:spPr>
        <p:txBody>
          <a:bodyPr vert="horz" lIns="0" tIns="45720" rIns="0" bIns="45720" rtlCol="0" anchor="ctr">
            <a:noAutofit/>
          </a:bodyPr>
          <a:lstStyle>
            <a:lvl1pPr algn="l" defTabSz="914400" rtl="0" eaLnBrk="1" latinLnBrk="0" hangingPunct="1">
              <a:lnSpc>
                <a:spcPts val="3300"/>
              </a:lnSpc>
              <a:spcBef>
                <a:spcPct val="0"/>
              </a:spcBef>
              <a:buNone/>
              <a:defRPr sz="2400" b="1" kern="1200">
                <a:solidFill>
                  <a:srgbClr val="42177D"/>
                </a:solidFill>
                <a:latin typeface="+mj-lt"/>
                <a:ea typeface="+mj-ea"/>
                <a:cs typeface="+mj-cs"/>
              </a:defRPr>
            </a:lvl1pPr>
          </a:lstStyle>
          <a:p>
            <a:r>
              <a:rPr lang="nl-NL"/>
              <a:t>Contact met uw bank</a:t>
            </a:r>
            <a:endParaRPr lang="nl-NL">
              <a:solidFill>
                <a:schemeClr val="accent2"/>
              </a:solidFill>
            </a:endParaRPr>
          </a:p>
        </p:txBody>
      </p:sp>
      <p:pic>
        <p:nvPicPr>
          <p:cNvPr id="6160" name="Picture 16">
            <a:extLst>
              <a:ext uri="{FF2B5EF4-FFF2-40B4-BE49-F238E27FC236}">
                <a16:creationId xmlns:a16="http://schemas.microsoft.com/office/drawing/2014/main" id="{5CD01E39-FC5B-3FDD-6EE3-2DF01F16A036}"/>
              </a:ext>
            </a:extLst>
          </p:cNvPr>
          <p:cNvPicPr>
            <a:picLocks noChangeAspect="1" noChangeArrowheads="1"/>
          </p:cNvPicPr>
          <p:nvPr/>
        </p:nvPicPr>
        <p:blipFill>
          <a:blip r:embed="rId3" cstate="print">
            <a:extLst>
              <a:ext uri="{28A0092B-C50C-407E-A947-70E740481C1C}">
                <a14:useLocalDpi xmlns:a14="http://schemas.microsoft.com/office/drawing/2010/main" val="0"/>
              </a:ext>
            </a:extLst>
          </a:blip>
          <a:srcRect/>
          <a:stretch>
            <a:fillRect/>
          </a:stretch>
        </p:blipFill>
        <p:spPr bwMode="auto">
          <a:xfrm>
            <a:off x="711202" y="2018688"/>
            <a:ext cx="2060343" cy="529572"/>
          </a:xfrm>
          <a:prstGeom prst="rect">
            <a:avLst/>
          </a:prstGeom>
          <a:noFill/>
          <a:extLst>
            <a:ext uri="{909E8E84-426E-40DD-AFC4-6F175D3DCCD1}">
              <a14:hiddenFill xmlns:a14="http://schemas.microsoft.com/office/drawing/2010/main">
                <a:solidFill>
                  <a:srgbClr val="FFFFFF"/>
                </a:solidFill>
              </a14:hiddenFill>
            </a:ext>
          </a:extLst>
        </p:spPr>
      </p:pic>
      <p:sp>
        <p:nvSpPr>
          <p:cNvPr id="14" name="AutoShape 18" descr="rabobank-logo-png - Rivion">
            <a:extLst>
              <a:ext uri="{FF2B5EF4-FFF2-40B4-BE49-F238E27FC236}">
                <a16:creationId xmlns:a16="http://schemas.microsoft.com/office/drawing/2014/main" id="{D2D9ACA3-BC11-B119-9ED1-529743C4F3A0}"/>
              </a:ext>
            </a:extLst>
          </p:cNvPr>
          <p:cNvSpPr>
            <a:spLocks noChangeAspect="1" noChangeArrowheads="1"/>
          </p:cNvSpPr>
          <p:nvPr/>
        </p:nvSpPr>
        <p:spPr bwMode="auto">
          <a:xfrm>
            <a:off x="8680714" y="2475430"/>
            <a:ext cx="304800" cy="304800"/>
          </a:xfrm>
          <a:prstGeom prst="rect">
            <a:avLst/>
          </a:prstGeom>
          <a:noFill/>
          <a:extLst>
            <a:ext uri="{909E8E84-426E-40DD-AFC4-6F175D3DCCD1}">
              <a14:hiddenFill xmlns:a14="http://schemas.microsoft.com/office/drawing/2010/main">
                <a:solidFill>
                  <a:srgbClr val="FFFFFF"/>
                </a:solidFill>
              </a14:hiddenFill>
            </a:ext>
          </a:extLst>
        </p:spPr>
        <p:txBody>
          <a:bodyPr vert="horz" wrap="square" lIns="91440" tIns="45720" rIns="91440" bIns="45720" numCol="1" anchor="t" anchorCtr="0" compatLnSpc="1">
            <a:prstTxWarp prst="textNoShape">
              <a:avLst/>
            </a:prstTxWarp>
          </a:bodyPr>
          <a:lstStyle/>
          <a:p>
            <a:endParaRPr lang="nl-NL"/>
          </a:p>
        </p:txBody>
      </p:sp>
      <p:pic>
        <p:nvPicPr>
          <p:cNvPr id="6164" name="Picture 20" descr="sns-bank-logo - NLJUG - Nederlandse Java User Group">
            <a:extLst>
              <a:ext uri="{FF2B5EF4-FFF2-40B4-BE49-F238E27FC236}">
                <a16:creationId xmlns:a16="http://schemas.microsoft.com/office/drawing/2014/main" id="{5C359859-84F7-0314-DA0A-22317B03F4F1}"/>
              </a:ext>
            </a:extLst>
          </p:cNvPr>
          <p:cNvPicPr>
            <a:picLocks noChangeAspect="1" noChangeArrowheads="1"/>
          </p:cNvPicPr>
          <p:nvPr/>
        </p:nvPicPr>
        <p:blipFill>
          <a:blip r:embed="rId4" cstate="print">
            <a:extLst>
              <a:ext uri="{28A0092B-C50C-407E-A947-70E740481C1C}">
                <a14:useLocalDpi xmlns:a14="http://schemas.microsoft.com/office/drawing/2010/main" val="0"/>
              </a:ext>
            </a:extLst>
          </a:blip>
          <a:srcRect/>
          <a:stretch>
            <a:fillRect/>
          </a:stretch>
        </p:blipFill>
        <p:spPr bwMode="auto">
          <a:xfrm>
            <a:off x="8853866" y="1523536"/>
            <a:ext cx="1220408" cy="1220408"/>
          </a:xfrm>
          <a:prstGeom prst="rect">
            <a:avLst/>
          </a:prstGeom>
          <a:noFill/>
          <a:extLst>
            <a:ext uri="{909E8E84-426E-40DD-AFC4-6F175D3DCCD1}">
              <a14:hiddenFill xmlns:a14="http://schemas.microsoft.com/office/drawing/2010/main">
                <a:solidFill>
                  <a:srgbClr val="FFFFFF"/>
                </a:solidFill>
              </a14:hiddenFill>
            </a:ext>
          </a:extLst>
        </p:spPr>
      </p:pic>
      <p:pic>
        <p:nvPicPr>
          <p:cNvPr id="16" name="Afbeelding 15" descr="Afbeelding met Graphics, tekenfilm, ontwerp, illustratie&#10;&#10;Automatisch gegenereerde beschrijving">
            <a:extLst>
              <a:ext uri="{FF2B5EF4-FFF2-40B4-BE49-F238E27FC236}">
                <a16:creationId xmlns:a16="http://schemas.microsoft.com/office/drawing/2014/main" id="{E4551E46-0072-7730-938C-857BFF04EA5F}"/>
              </a:ext>
            </a:extLst>
          </p:cNvPr>
          <p:cNvPicPr>
            <a:picLocks noChangeAspect="1"/>
          </p:cNvPicPr>
          <p:nvPr/>
        </p:nvPicPr>
        <p:blipFill>
          <a:blip r:embed="rId5" cstate="print">
            <a:extLst>
              <a:ext uri="{28A0092B-C50C-407E-A947-70E740481C1C}">
                <a14:useLocalDpi xmlns:a14="http://schemas.microsoft.com/office/drawing/2010/main" val="0"/>
              </a:ext>
            </a:extLst>
          </a:blip>
          <a:stretch>
            <a:fillRect/>
          </a:stretch>
        </p:blipFill>
        <p:spPr>
          <a:xfrm>
            <a:off x="3640569" y="1880357"/>
            <a:ext cx="1312650" cy="611459"/>
          </a:xfrm>
          <a:prstGeom prst="rect">
            <a:avLst/>
          </a:prstGeom>
        </p:spPr>
      </p:pic>
      <p:pic>
        <p:nvPicPr>
          <p:cNvPr id="18" name="Afbeelding 17" descr="Afbeelding met pompoen, halloween, fruit&#10;&#10;Automatisch gegenereerde beschrijving">
            <a:extLst>
              <a:ext uri="{FF2B5EF4-FFF2-40B4-BE49-F238E27FC236}">
                <a16:creationId xmlns:a16="http://schemas.microsoft.com/office/drawing/2014/main" id="{1D6EA31A-BEAA-4A07-901B-26AAB0EE0C1F}"/>
              </a:ext>
            </a:extLst>
          </p:cNvPr>
          <p:cNvPicPr>
            <a:picLocks noChangeAspect="1"/>
          </p:cNvPicPr>
          <p:nvPr/>
        </p:nvPicPr>
        <p:blipFill>
          <a:blip r:embed="rId6" cstate="print">
            <a:extLst>
              <a:ext uri="{28A0092B-C50C-407E-A947-70E740481C1C}">
                <a14:useLocalDpi xmlns:a14="http://schemas.microsoft.com/office/drawing/2010/main" val="0"/>
              </a:ext>
            </a:extLst>
          </a:blip>
          <a:stretch>
            <a:fillRect/>
          </a:stretch>
        </p:blipFill>
        <p:spPr>
          <a:xfrm>
            <a:off x="5822243" y="1800952"/>
            <a:ext cx="2162600" cy="737250"/>
          </a:xfrm>
          <a:prstGeom prst="rect">
            <a:avLst/>
          </a:prstGeom>
        </p:spPr>
      </p:pic>
      <p:pic>
        <p:nvPicPr>
          <p:cNvPr id="1030" name="Picture 6" descr="Nieuw: gratis DigiHulplijn voor iedereen! - Digivaardigindezorg">
            <a:extLst>
              <a:ext uri="{FF2B5EF4-FFF2-40B4-BE49-F238E27FC236}">
                <a16:creationId xmlns:a16="http://schemas.microsoft.com/office/drawing/2014/main" id="{73294910-76FB-8545-D44D-250F7AD6A107}"/>
              </a:ext>
            </a:extLst>
          </p:cNvPr>
          <p:cNvPicPr>
            <a:picLocks noChangeAspect="1" noChangeArrowheads="1"/>
          </p:cNvPicPr>
          <p:nvPr/>
        </p:nvPicPr>
        <p:blipFill>
          <a:blip r:embed="rId7" cstate="print">
            <a:extLst>
              <a:ext uri="{28A0092B-C50C-407E-A947-70E740481C1C}">
                <a14:useLocalDpi xmlns:a14="http://schemas.microsoft.com/office/drawing/2010/main" val="0"/>
              </a:ext>
            </a:extLst>
          </a:blip>
          <a:srcRect/>
          <a:stretch>
            <a:fillRect/>
          </a:stretch>
        </p:blipFill>
        <p:spPr bwMode="auto">
          <a:xfrm>
            <a:off x="8380590" y="4250016"/>
            <a:ext cx="3709237" cy="2409362"/>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1511387906"/>
      </p:ext>
    </p:extLst>
  </p:cSld>
  <p:clrMapOvr>
    <a:masterClrMapping/>
  </p:clrMapOvr>
</p:sld>
</file>

<file path=ppt/slides/slide5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itel 2">
            <a:extLst>
              <a:ext uri="{FF2B5EF4-FFF2-40B4-BE49-F238E27FC236}">
                <a16:creationId xmlns:a16="http://schemas.microsoft.com/office/drawing/2014/main" id="{04AF6C45-E163-4D11-F957-D2F0259BD35A}"/>
              </a:ext>
            </a:extLst>
          </p:cNvPr>
          <p:cNvSpPr>
            <a:spLocks noGrp="1"/>
          </p:cNvSpPr>
          <p:nvPr>
            <p:ph type="ctrTitle"/>
          </p:nvPr>
        </p:nvSpPr>
        <p:spPr>
          <a:xfrm>
            <a:off x="2279576" y="2924944"/>
            <a:ext cx="5396215" cy="792000"/>
          </a:xfrm>
        </p:spPr>
        <p:txBody>
          <a:bodyPr/>
          <a:lstStyle/>
          <a:p>
            <a:pPr>
              <a:lnSpc>
                <a:spcPts val="3700"/>
              </a:lnSpc>
            </a:pPr>
            <a:r>
              <a:rPr lang="nl-NL" sz="3200"/>
              <a:t>Bedankt voor uw aandacht. Nog vragen? Stel ze gerust!</a:t>
            </a:r>
          </a:p>
        </p:txBody>
      </p:sp>
    </p:spTree>
    <p:extLst>
      <p:ext uri="{BB962C8B-B14F-4D97-AF65-F5344CB8AC3E}">
        <p14:creationId xmlns:p14="http://schemas.microsoft.com/office/powerpoint/2010/main" val="1854609483"/>
      </p:ext>
    </p:extLst>
  </p:cSld>
  <p:clrMapOvr>
    <a:masterClrMapping/>
  </p:clrMapOvr>
</p:sld>
</file>

<file path=ppt/theme/theme1.xml><?xml version="1.0" encoding="utf-8"?>
<a:theme xmlns:a="http://schemas.openxmlformats.org/drawingml/2006/main" name="Betaalvereniging">
  <a:themeElements>
    <a:clrScheme name="Bankinformatiepunt 2">
      <a:dk1>
        <a:srgbClr val="42177D"/>
      </a:dk1>
      <a:lt1>
        <a:sysClr val="window" lastClr="FFFFFF"/>
      </a:lt1>
      <a:dk2>
        <a:srgbClr val="42177D"/>
      </a:dk2>
      <a:lt2>
        <a:srgbClr val="F0EBFF"/>
      </a:lt2>
      <a:accent1>
        <a:srgbClr val="42177D"/>
      </a:accent1>
      <a:accent2>
        <a:srgbClr val="E52E70"/>
      </a:accent2>
      <a:accent3>
        <a:srgbClr val="F0EBFF"/>
      </a:accent3>
      <a:accent4>
        <a:srgbClr val="FFE8F1"/>
      </a:accent4>
      <a:accent5>
        <a:srgbClr val="FFF4EB"/>
      </a:accent5>
      <a:accent6>
        <a:srgbClr val="FDFCFE"/>
      </a:accent6>
      <a:hlink>
        <a:srgbClr val="E52E70"/>
      </a:hlink>
      <a:folHlink>
        <a:srgbClr val="221C44"/>
      </a:folHlink>
    </a:clrScheme>
    <a:fontScheme name="Arial">
      <a:majorFont>
        <a:latin typeface="Arial" panose="020B0604020202020204"/>
        <a:ea typeface=""/>
        <a:cs typeface=""/>
        <a:font script="Jpan" typeface="ＭＳ Ｐゴシック"/>
        <a:font script="Hang" typeface="굴림"/>
        <a:font script="Hans" typeface="黑体"/>
        <a:font script="Hant" typeface="微軟正黑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ajorFont>
      <a:minorFont>
        <a:latin typeface="Arial" panose="020B0604020202020204"/>
        <a:ea typeface=""/>
        <a:cs typeface=""/>
        <a:font script="Jpan" typeface="ＭＳ Ｐゴシック"/>
        <a:font script="Hang" typeface="굴림"/>
        <a:font script="Hans" typeface="黑体"/>
        <a:font script="Hant" typeface="微軟正黑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Kantoor">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txDef>
      <a:spPr>
        <a:noFill/>
      </a:spPr>
      <a:bodyPr wrap="square" rtlCol="0">
        <a:spAutoFit/>
      </a:bodyPr>
      <a:lstStyle>
        <a:defPPr>
          <a:defRPr dirty="0" err="1" smtClean="0">
            <a:solidFill>
              <a:srgbClr val="505050"/>
            </a:solidFill>
          </a:defRPr>
        </a:defPPr>
      </a:lstStyle>
    </a:txDef>
  </a:objectDefaults>
  <a:extraClrSchemeLst/>
  <a:extLst>
    <a:ext uri="{05A4C25C-085E-4340-85A3-A5531E510DB2}">
      <thm15:themeFamily xmlns:thm15="http://schemas.microsoft.com/office/thememl/2012/main" name="Betaalvereniging_Breedbeeld_NL.potx" id="{C94F6EC4-1AED-49FC-ADDD-1D5C7D55A2FB}" vid="{7FB00E20-EE87-4188-8390-07320EBF0EEE}"/>
    </a:ext>
  </a:extLst>
</a:theme>
</file>

<file path=ppt/theme/theme2.xml><?xml version="1.0" encoding="utf-8"?>
<a:theme xmlns:a="http://schemas.openxmlformats.org/drawingml/2006/main" name="Office-thema">
  <a:themeElements>
    <a:clrScheme name="Kantoor">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Kantoor">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Kantoor">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3.xml><?xml version="1.0" encoding="utf-8"?>
<a:theme xmlns:a="http://schemas.openxmlformats.org/drawingml/2006/main" name="Office-thema">
  <a:themeElements>
    <a:clrScheme name="Kantoor">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Kantoor">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Kantoor">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customXml/_rels/item1.xml.rels><?xml version="1.0" encoding="UTF-8" standalone="yes"?>
<Relationships xmlns="http://schemas.openxmlformats.org/package/2006/relationships"><Relationship Id="rId1" Type="http://schemas.openxmlformats.org/officeDocument/2006/relationships/customXmlProps" Target="itemProps1.xml"/></Relationships>
</file>

<file path=customXml/_rels/item2.xml.rels><?xml version="1.0" encoding="UTF-8" standalone="yes"?>
<Relationships xmlns="http://schemas.openxmlformats.org/package/2006/relationships"><Relationship Id="rId1" Type="http://schemas.openxmlformats.org/officeDocument/2006/relationships/customXmlProps" Target="itemProps2.xml"/></Relationships>
</file>

<file path=customXml/_rels/item3.xml.rels><?xml version="1.0" encoding="UTF-8" standalone="yes"?>
<Relationships xmlns="http://schemas.openxmlformats.org/package/2006/relationships"><Relationship Id="rId1" Type="http://schemas.openxmlformats.org/officeDocument/2006/relationships/customXmlProps" Target="itemProps3.xml"/></Relationships>
</file>

<file path=customXml/item1.xml><?xml version="1.0" encoding="utf-8"?>
<?mso-contentType ?>
<FormTemplates xmlns="http://schemas.microsoft.com/sharepoint/v3/contenttype/forms">
  <Display>DocumentLibraryForm</Display>
  <Edit>DocumentLibraryForm</Edit>
  <New>DocumentLibraryForm</New>
</FormTemplates>
</file>

<file path=customXml/item2.xml><?xml version="1.0" encoding="utf-8"?>
<ct:contentTypeSchema xmlns:ct="http://schemas.microsoft.com/office/2006/metadata/contentType" xmlns:ma="http://schemas.microsoft.com/office/2006/metadata/properties/metaAttributes" ct:_="" ma:_="" ma:contentTypeName="Document" ma:contentTypeID="0x0101009038623590DAEA4BA3CF7F7DC48402D4" ma:contentTypeVersion="15" ma:contentTypeDescription="Een nieuw document maken." ma:contentTypeScope="" ma:versionID="8a99bda4a40177bacb6624aa116e1272">
  <xsd:schema xmlns:xsd="http://www.w3.org/2001/XMLSchema" xmlns:xs="http://www.w3.org/2001/XMLSchema" xmlns:p="http://schemas.microsoft.com/office/2006/metadata/properties" xmlns:ns2="c0b5d62f-d057-424a-8120-a32e63d13888" xmlns:ns3="80f7fe41-0d4a-414a-ab63-dd200bf96f77" targetNamespace="http://schemas.microsoft.com/office/2006/metadata/properties" ma:root="true" ma:fieldsID="5198dfd59d51c70e464b98a4fcd81e90" ns2:_="" ns3:_="">
    <xsd:import namespace="c0b5d62f-d057-424a-8120-a32e63d13888"/>
    <xsd:import namespace="80f7fe41-0d4a-414a-ab63-dd200bf96f77"/>
    <xsd:element name="properties">
      <xsd:complexType>
        <xsd:sequence>
          <xsd:element name="documentManagement">
            <xsd:complexType>
              <xsd:all>
                <xsd:element ref="ns2:MediaServiceMetadata" minOccurs="0"/>
                <xsd:element ref="ns2:MediaServiceFastMetadata" minOccurs="0"/>
                <xsd:element ref="ns2:lcf76f155ced4ddcb4097134ff3c332f" minOccurs="0"/>
                <xsd:element ref="ns3:TaxCatchAll" minOccurs="0"/>
                <xsd:element ref="ns2:MediaServiceOCR" minOccurs="0"/>
                <xsd:element ref="ns2:MediaServiceGenerationTime" minOccurs="0"/>
                <xsd:element ref="ns2:MediaServiceEventHashCode" minOccurs="0"/>
                <xsd:element ref="ns3:SharedWithUsers" minOccurs="0"/>
                <xsd:element ref="ns3:SharedWithDetails" minOccurs="0"/>
                <xsd:element ref="ns2:MediaServiceObjectDetectorVersions" minOccurs="0"/>
                <xsd:element ref="ns2:MediaServiceDateTaken" minOccurs="0"/>
                <xsd:element ref="ns2:MediaLengthInSeconds" minOccurs="0"/>
                <xsd:element ref="ns2:MediaServiceSearchProperties" minOccurs="0"/>
                <xsd:element ref="ns2:MediaServiceLocation" minOccurs="0"/>
              </xsd:all>
            </xsd:complexType>
          </xsd:element>
        </xsd:sequence>
      </xsd:complexType>
    </xsd:element>
  </xsd:schema>
  <xsd:schema xmlns:xsd="http://www.w3.org/2001/XMLSchema" xmlns:xs="http://www.w3.org/2001/XMLSchema" xmlns:dms="http://schemas.microsoft.com/office/2006/documentManagement/types" xmlns:pc="http://schemas.microsoft.com/office/infopath/2007/PartnerControls" targetNamespace="c0b5d62f-d057-424a-8120-a32e63d13888" elementFormDefault="qualified">
    <xsd:import namespace="http://schemas.microsoft.com/office/2006/documentManagement/types"/>
    <xsd:import namespace="http://schemas.microsoft.com/office/infopath/2007/PartnerControls"/>
    <xsd:element name="MediaServiceMetadata" ma:index="8" nillable="true" ma:displayName="MediaServiceMetadata" ma:hidden="true" ma:internalName="MediaServiceMetadata" ma:readOnly="true">
      <xsd:simpleType>
        <xsd:restriction base="dms:Note"/>
      </xsd:simpleType>
    </xsd:element>
    <xsd:element name="MediaServiceFastMetadata" ma:index="9" nillable="true" ma:displayName="MediaServiceFastMetadata" ma:hidden="true" ma:internalName="MediaServiceFastMetadata" ma:readOnly="true">
      <xsd:simpleType>
        <xsd:restriction base="dms:Note"/>
      </xsd:simpleType>
    </xsd:element>
    <xsd:element name="lcf76f155ced4ddcb4097134ff3c332f" ma:index="11" nillable="true" ma:taxonomy="true" ma:internalName="lcf76f155ced4ddcb4097134ff3c332f" ma:taxonomyFieldName="MediaServiceImageTags" ma:displayName="Afbeeldingtags" ma:readOnly="false" ma:fieldId="{5cf76f15-5ced-4ddc-b409-7134ff3c332f}" ma:taxonomyMulti="true" ma:sspId="74e8ee11-7043-4d27-83f0-2dcc8c697b46" ma:termSetId="09814cd3-568e-fe90-9814-8d621ff8fb84" ma:anchorId="fba54fb3-c3e1-fe81-a776-ca4b69148c4d" ma:open="true" ma:isKeyword="false">
      <xsd:complexType>
        <xsd:sequence>
          <xsd:element ref="pc:Terms" minOccurs="0" maxOccurs="1"/>
        </xsd:sequence>
      </xsd:complexType>
    </xsd:element>
    <xsd:element name="MediaServiceOCR" ma:index="13" nillable="true" ma:displayName="Extracted Text" ma:internalName="MediaServiceOCR" ma:readOnly="true">
      <xsd:simpleType>
        <xsd:restriction base="dms:Note">
          <xsd:maxLength value="255"/>
        </xsd:restriction>
      </xsd:simpleType>
    </xsd:element>
    <xsd:element name="MediaServiceGenerationTime" ma:index="14" nillable="true" ma:displayName="MediaServiceGenerationTime" ma:hidden="true" ma:internalName="MediaServiceGenerationTime" ma:readOnly="true">
      <xsd:simpleType>
        <xsd:restriction base="dms:Text"/>
      </xsd:simpleType>
    </xsd:element>
    <xsd:element name="MediaServiceEventHashCode" ma:index="15" nillable="true" ma:displayName="MediaServiceEventHashCode" ma:hidden="true" ma:internalName="MediaServiceEventHashCode" ma:readOnly="true">
      <xsd:simpleType>
        <xsd:restriction base="dms:Text"/>
      </xsd:simpleType>
    </xsd:element>
    <xsd:element name="MediaServiceObjectDetectorVersions" ma:index="18" nillable="true" ma:displayName="MediaServiceObjectDetectorVersions" ma:hidden="true" ma:indexed="true" ma:internalName="MediaServiceObjectDetectorVersions" ma:readOnly="true">
      <xsd:simpleType>
        <xsd:restriction base="dms:Text"/>
      </xsd:simpleType>
    </xsd:element>
    <xsd:element name="MediaServiceDateTaken" ma:index="19" nillable="true" ma:displayName="MediaServiceDateTaken" ma:hidden="true" ma:indexed="true" ma:internalName="MediaServiceDateTaken" ma:readOnly="true">
      <xsd:simpleType>
        <xsd:restriction base="dms:Text"/>
      </xsd:simpleType>
    </xsd:element>
    <xsd:element name="MediaLengthInSeconds" ma:index="20" nillable="true" ma:displayName="MediaLengthInSeconds" ma:hidden="true" ma:internalName="MediaLengthInSeconds" ma:readOnly="true">
      <xsd:simpleType>
        <xsd:restriction base="dms:Unknown"/>
      </xsd:simpleType>
    </xsd:element>
    <xsd:element name="MediaServiceSearchProperties" ma:index="21" nillable="true" ma:displayName="MediaServiceSearchProperties" ma:hidden="true" ma:internalName="MediaServiceSearchProperties" ma:readOnly="true">
      <xsd:simpleType>
        <xsd:restriction base="dms:Note"/>
      </xsd:simpleType>
    </xsd:element>
    <xsd:element name="MediaServiceLocation" ma:index="22" nillable="true" ma:displayName="Location" ma:indexed="true" ma:internalName="MediaServiceLocation" ma:readOnly="true">
      <xsd:simpleType>
        <xsd:restriction base="dms:Text"/>
      </xsd:simpleType>
    </xsd:element>
  </xsd:schema>
  <xsd:schema xmlns:xsd="http://www.w3.org/2001/XMLSchema" xmlns:xs="http://www.w3.org/2001/XMLSchema" xmlns:dms="http://schemas.microsoft.com/office/2006/documentManagement/types" xmlns:pc="http://schemas.microsoft.com/office/infopath/2007/PartnerControls" targetNamespace="80f7fe41-0d4a-414a-ab63-dd200bf96f77" elementFormDefault="qualified">
    <xsd:import namespace="http://schemas.microsoft.com/office/2006/documentManagement/types"/>
    <xsd:import namespace="http://schemas.microsoft.com/office/infopath/2007/PartnerControls"/>
    <xsd:element name="TaxCatchAll" ma:index="12" nillable="true" ma:displayName="Taxonomy Catch All Column" ma:hidden="true" ma:list="{6d58c3bf-fcdf-454a-a420-30603567f145}" ma:internalName="TaxCatchAll" ma:showField="CatchAllData" ma:web="80f7fe41-0d4a-414a-ab63-dd200bf96f77">
      <xsd:complexType>
        <xsd:complexContent>
          <xsd:extension base="dms:MultiChoiceLookup">
            <xsd:sequence>
              <xsd:element name="Value" type="dms:Lookup" maxOccurs="unbounded" minOccurs="0" nillable="true"/>
            </xsd:sequence>
          </xsd:extension>
        </xsd:complexContent>
      </xsd:complexType>
    </xsd:element>
    <xsd:element name="SharedWithUsers" ma:index="16" nillable="true" ma:displayName="Gedeeld met" ma:internalName="SharedWithUsers" ma:readOnly="true">
      <xsd:complexType>
        <xsd:complexContent>
          <xsd:extension base="dms:UserMulti">
            <xsd:sequence>
              <xsd:element name="UserInfo" minOccurs="0" maxOccurs="unbounded">
                <xsd:complexType>
                  <xsd:sequence>
                    <xsd:element name="DisplayName" type="xsd:string" minOccurs="0"/>
                    <xsd:element name="AccountId" type="dms:UserId" minOccurs="0" nillable="true"/>
                    <xsd:element name="AccountType" type="xsd:string" minOccurs="0"/>
                  </xsd:sequence>
                </xsd:complexType>
              </xsd:element>
            </xsd:sequence>
          </xsd:extension>
        </xsd:complexContent>
      </xsd:complexType>
    </xsd:element>
    <xsd:element name="SharedWithDetails" ma:index="17" nillable="true" ma:displayName="Gedeeld met details" ma:internalName="SharedWithDetails" ma:readOnly="true">
      <xsd:simpleType>
        <xsd:restriction base="dms:Note">
          <xsd:maxLength value="255"/>
        </xsd:restriction>
      </xsd:simpleType>
    </xsd:element>
  </xsd:schema>
  <xsd:schema xmlns="http://schemas.openxmlformats.org/package/2006/metadata/core-properties" xmlns:xsd="http://www.w3.org/2001/XMLSchema" xmlns:xsi="http://www.w3.org/2001/XMLSchema-instance" xmlns:dc="http://purl.org/dc/elements/1.1/" xmlns:dcterms="http://purl.org/dc/terms/" xmlns:odoc="http://schemas.microsoft.com/internal/obd" targetNamespace="http://schemas.openxmlformats.org/package/2006/metadata/core-properties" elementFormDefault="qualified" attributeFormDefault="unqualified" blockDefault="#all">
    <xsd:import namespace="http://purl.org/dc/elements/1.1/" schemaLocation="http://dublincore.org/schemas/xmls/qdc/2003/04/02/dc.xsd"/>
    <xsd:import namespace="http://purl.org/dc/terms/" schemaLocation="http://dublincore.org/schemas/xmls/qdc/2003/04/02/dcterms.xsd"/>
    <xsd:element name="coreProperties" type="CT_coreProperties"/>
    <xsd:complexType name="CT_coreProperties">
      <xsd:all>
        <xsd:element ref="dc:creator" minOccurs="0" maxOccurs="1"/>
        <xsd:element ref="dcterms:created" minOccurs="0" maxOccurs="1"/>
        <xsd:element ref="dc:identifier" minOccurs="0" maxOccurs="1"/>
        <xsd:element name="contentType" minOccurs="0" maxOccurs="1" type="xsd:string" ma:index="0" ma:displayName="Inhoudstype"/>
        <xsd:element ref="dc:title" minOccurs="0" maxOccurs="1" ma:index="4" ma:displayName="Titel"/>
        <xsd:element ref="dc:subject" minOccurs="0" maxOccurs="1"/>
        <xsd:element ref="dc:description" minOccurs="0" maxOccurs="1"/>
        <xsd:element name="keywords" minOccurs="0" maxOccurs="1" type="xsd:string"/>
        <xsd:element ref="dc:language" minOccurs="0" maxOccurs="1"/>
        <xsd:element name="category" minOccurs="0" maxOccurs="1" type="xsd:string"/>
        <xsd:element name="version" minOccurs="0" maxOccurs="1" type="xsd:string"/>
        <xsd:element name="revision" minOccurs="0" maxOccurs="1" type="xsd:string">
          <xsd:annotation>
            <xsd:documentation>
                        This value indicates the number of saves or revisions. The application is responsible for updating this value after each revision.
                    </xsd:documentation>
          </xsd:annotation>
        </xsd:element>
        <xsd:element name="lastModifiedBy" minOccurs="0" maxOccurs="1" type="xsd:string"/>
        <xsd:element ref="dcterms:modified" minOccurs="0" maxOccurs="1"/>
        <xsd:element name="contentStatus" minOccurs="0" maxOccurs="1" type="xsd:string"/>
      </xsd:all>
    </xsd:complexType>
  </xsd:schema>
  <xs:schema xmlns:pc="http://schemas.microsoft.com/office/infopath/2007/PartnerControls" xmlns:xs="http://www.w3.org/2001/XMLSchema" targetNamespace="http://schemas.microsoft.com/office/infopath/2007/PartnerControls" elementFormDefault="qualified" attributeFormDefault="unqualified">
    <xs:element name="Person">
      <xs:complexType>
        <xs:sequence>
          <xs:element ref="pc:DisplayName" minOccurs="0"/>
          <xs:element ref="pc:AccountId" minOccurs="0"/>
          <xs:element ref="pc:AccountType" minOccurs="0"/>
        </xs:sequence>
      </xs:complexType>
    </xs:element>
    <xs:element name="DisplayName" type="xs:string"/>
    <xs:element name="AccountId" type="xs:string"/>
    <xs:element name="AccountType" type="xs:string"/>
    <xs:element name="BDCAssociatedEntity">
      <xs:complexType>
        <xs:sequence>
          <xs:element ref="pc:BDCEntity" minOccurs="0" maxOccurs="unbounded"/>
        </xs:sequence>
        <xs:attribute ref="pc:EntityNamespace"/>
        <xs:attribute ref="pc:EntityName"/>
        <xs:attribute ref="pc:SystemInstanceName"/>
        <xs:attribute ref="pc:AssociationName"/>
      </xs:complexType>
    </xs:element>
    <xs:attribute name="EntityNamespace" type="xs:string"/>
    <xs:attribute name="EntityName" type="xs:string"/>
    <xs:attribute name="SystemInstanceName" type="xs:string"/>
    <xs:attribute name="AssociationName" type="xs:string"/>
    <xs:element name="BDCEntity">
      <xs:complexType>
        <xs:sequence>
          <xs:element ref="pc:EntityDisplayName" minOccurs="0"/>
          <xs:element ref="pc:EntityInstanceReference" minOccurs="0"/>
          <xs:element ref="pc:EntityId1" minOccurs="0"/>
          <xs:element ref="pc:EntityId2" minOccurs="0"/>
          <xs:element ref="pc:EntityId3" minOccurs="0"/>
          <xs:element ref="pc:EntityId4" minOccurs="0"/>
          <xs:element ref="pc:EntityId5" minOccurs="0"/>
        </xs:sequence>
      </xs:complexType>
    </xs:element>
    <xs:element name="EntityDisplayName" type="xs:string"/>
    <xs:element name="EntityInstanceReference" type="xs:string"/>
    <xs:element name="EntityId1" type="xs:string"/>
    <xs:element name="EntityId2" type="xs:string"/>
    <xs:element name="EntityId3" type="xs:string"/>
    <xs:element name="EntityId4" type="xs:string"/>
    <xs:element name="EntityId5" type="xs:string"/>
    <xs:element name="Terms">
      <xs:complexType>
        <xs:sequence>
          <xs:element ref="pc:TermInfo" minOccurs="0" maxOccurs="unbounded"/>
        </xs:sequence>
      </xs:complexType>
    </xs:element>
    <xs:element name="TermInfo">
      <xs:complexType>
        <xs:sequence>
          <xs:element ref="pc:TermName" minOccurs="0"/>
          <xs:element ref="pc:TermId" minOccurs="0"/>
        </xs:sequence>
      </xs:complexType>
    </xs:element>
    <xs:element name="TermName" type="xs:string"/>
    <xs:element name="TermId" type="xs:string"/>
  </xs:schema>
</ct:contentTypeSchema>
</file>

<file path=customXml/item3.xml><?xml version="1.0" encoding="utf-8"?>
<p:properties xmlns:p="http://schemas.microsoft.com/office/2006/metadata/properties" xmlns:xsi="http://www.w3.org/2001/XMLSchema-instance" xmlns:pc="http://schemas.microsoft.com/office/infopath/2007/PartnerControls">
  <documentManagement>
    <TaxCatchAll xmlns="80f7fe41-0d4a-414a-ab63-dd200bf96f77" xsi:nil="true"/>
    <lcf76f155ced4ddcb4097134ff3c332f xmlns="c0b5d62f-d057-424a-8120-a32e63d13888">
      <Terms xmlns="http://schemas.microsoft.com/office/infopath/2007/PartnerControls"/>
    </lcf76f155ced4ddcb4097134ff3c332f>
  </documentManagement>
</p:properties>
</file>

<file path=customXml/itemProps1.xml><?xml version="1.0" encoding="utf-8"?>
<ds:datastoreItem xmlns:ds="http://schemas.openxmlformats.org/officeDocument/2006/customXml" ds:itemID="{02D8D691-81EA-4AD3-A9FB-D18D9250468B}">
  <ds:schemaRefs>
    <ds:schemaRef ds:uri="http://schemas.microsoft.com/sharepoint/v3/contenttype/forms"/>
  </ds:schemaRefs>
</ds:datastoreItem>
</file>

<file path=customXml/itemProps2.xml><?xml version="1.0" encoding="utf-8"?>
<ds:datastoreItem xmlns:ds="http://schemas.openxmlformats.org/officeDocument/2006/customXml" ds:itemID="{46B346F6-8972-40C0-B3B3-9A7A62E26EF9}">
  <ds:schemaRefs>
    <ds:schemaRef ds:uri="80f7fe41-0d4a-414a-ab63-dd200bf96f77"/>
    <ds:schemaRef ds:uri="c0b5d62f-d057-424a-8120-a32e63d13888"/>
    <ds:schemaRef ds:uri="http://purl.org/dc/elements/1.1/"/>
    <ds:schemaRef ds:uri="http://purl.org/dc/terms/"/>
    <ds:schemaRef ds:uri="http://schemas.microsoft.com/internal/obd"/>
    <ds:schemaRef ds:uri="http://schemas.microsoft.com/office/2006/documentManagement/types"/>
    <ds:schemaRef ds:uri="http://schemas.microsoft.com/office/2006/metadata/contentType"/>
    <ds:schemaRef ds:uri="http://schemas.microsoft.com/office/2006/metadata/properties"/>
    <ds:schemaRef ds:uri="http://schemas.microsoft.com/office/2006/metadata/properties/metaAttributes"/>
    <ds:schemaRef ds:uri="http://schemas.microsoft.com/office/infopath/2007/PartnerControls"/>
    <ds:schemaRef ds:uri="http://schemas.openxmlformats.org/package/2006/metadata/core-properties"/>
    <ds:schemaRef ds:uri="http://www.w3.org/2001/XMLSchema"/>
  </ds:schemaRefs>
</ds:datastoreItem>
</file>

<file path=customXml/itemProps3.xml><?xml version="1.0" encoding="utf-8"?>
<ds:datastoreItem xmlns:ds="http://schemas.openxmlformats.org/officeDocument/2006/customXml" ds:itemID="{8DDB8243-C192-408F-A238-60BA43B798FD}">
  <ds:schemaRefs>
    <ds:schemaRef ds:uri="http://purl.org/dc/elements/1.1/"/>
    <ds:schemaRef ds:uri="http://schemas.microsoft.com/office/2006/metadata/properties"/>
    <ds:schemaRef ds:uri="http://purl.org/dc/dcmitype/"/>
    <ds:schemaRef ds:uri="http://schemas.microsoft.com/office/2006/documentManagement/types"/>
    <ds:schemaRef ds:uri="http://purl.org/dc/terms/"/>
    <ds:schemaRef ds:uri="c0b5d62f-d057-424a-8120-a32e63d13888"/>
    <ds:schemaRef ds:uri="http://schemas.microsoft.com/office/infopath/2007/PartnerControls"/>
    <ds:schemaRef ds:uri="http://schemas.openxmlformats.org/package/2006/metadata/core-properties"/>
    <ds:schemaRef ds:uri="80f7fe41-0d4a-414a-ab63-dd200bf96f77"/>
    <ds:schemaRef ds:uri="http://www.w3.org/XML/1998/namespace"/>
  </ds:schemaRefs>
</ds:datastoreItem>
</file>

<file path=docProps/app.xml><?xml version="1.0" encoding="utf-8"?>
<Properties xmlns="http://schemas.openxmlformats.org/officeDocument/2006/extended-properties" xmlns:vt="http://schemas.openxmlformats.org/officeDocument/2006/docPropsVTypes">
  <Template>Betaalvereniging_NL</Template>
  <TotalTime>2829</TotalTime>
  <Words>7093</Words>
  <Application>Microsoft Office PowerPoint</Application>
  <PresentationFormat>Breedbeeld</PresentationFormat>
  <Paragraphs>779</Paragraphs>
  <Slides>58</Slides>
  <Notes>49</Notes>
  <HiddenSlides>1</HiddenSlides>
  <MMClips>0</MMClips>
  <ScaleCrop>false</ScaleCrop>
  <HeadingPairs>
    <vt:vector size="6" baseType="variant">
      <vt:variant>
        <vt:lpstr>Gebruikte lettertypen</vt:lpstr>
      </vt:variant>
      <vt:variant>
        <vt:i4>9</vt:i4>
      </vt:variant>
      <vt:variant>
        <vt:lpstr>Thema</vt:lpstr>
      </vt:variant>
      <vt:variant>
        <vt:i4>1</vt:i4>
      </vt:variant>
      <vt:variant>
        <vt:lpstr>Diatitels</vt:lpstr>
      </vt:variant>
      <vt:variant>
        <vt:i4>58</vt:i4>
      </vt:variant>
    </vt:vector>
  </HeadingPairs>
  <TitlesOfParts>
    <vt:vector size="68" baseType="lpstr">
      <vt:lpstr>Aptos</vt:lpstr>
      <vt:lpstr>Arial</vt:lpstr>
      <vt:lpstr>Atkinson Hyperlegible</vt:lpstr>
      <vt:lpstr>Calibri</vt:lpstr>
      <vt:lpstr>Courier New</vt:lpstr>
      <vt:lpstr>Lato</vt:lpstr>
      <vt:lpstr>OpenSans</vt:lpstr>
      <vt:lpstr>Segoe UI</vt:lpstr>
      <vt:lpstr>Wingdings</vt:lpstr>
      <vt:lpstr>Betaalvereniging</vt:lpstr>
      <vt:lpstr>PowerPoint-presentatie</vt:lpstr>
      <vt:lpstr>Digitale bankzaken: Handige tips en ontwikkelingen</vt:lpstr>
      <vt:lpstr>Introductie programma Toegankelijk Bankieren Wat hebben de banken tot nu toe gedaan en waar zijn zij mee bezig?</vt:lpstr>
      <vt:lpstr>Voorstelronde </vt:lpstr>
      <vt:lpstr>Workshop “Digitale bankzaken: handige tips en ontwikkelingen’’</vt:lpstr>
      <vt:lpstr>Onderwerpen op Bankinformatiepunt.nl</vt:lpstr>
      <vt:lpstr>Ga naar Bankinformatiepunt.nl</vt:lpstr>
      <vt:lpstr>Overzicht informatie en leermiddelen: een update</vt:lpstr>
      <vt:lpstr>Contact met uw bank</vt:lpstr>
      <vt:lpstr>PowerPoint-presentatie</vt:lpstr>
      <vt:lpstr>PowerPoint-presentatie</vt:lpstr>
      <vt:lpstr>PowerPoint-presentatie</vt:lpstr>
      <vt:lpstr>Zoekfunctie in de app: voor al uw vragen </vt:lpstr>
      <vt:lpstr>Betalen in de winkel</vt:lpstr>
      <vt:lpstr>Een nieuwe betaalpas</vt:lpstr>
      <vt:lpstr>Een nieuwe betaalpas: wat te doen?</vt:lpstr>
      <vt:lpstr>De vernieuwde betaalpas: hoe of wat?</vt:lpstr>
      <vt:lpstr>De vernieuwde betaalpas: vernieuwingen</vt:lpstr>
      <vt:lpstr>Betalen met uw telefoon</vt:lpstr>
      <vt:lpstr>Waar of niet waar?</vt:lpstr>
      <vt:lpstr>Betalen met uw telefoon: waarom en hoe werkt het?</vt:lpstr>
      <vt:lpstr>Betalen met uw telefoon: hoe installeer ik het?</vt:lpstr>
      <vt:lpstr>Betalen met uw telefoon: hoe werkt het?</vt:lpstr>
      <vt:lpstr>Online betalen</vt:lpstr>
      <vt:lpstr>Met vernieuwde betaalpas</vt:lpstr>
      <vt:lpstr>Met vernieuwde betaalpas: hoe betaal ik ermee?</vt:lpstr>
      <vt:lpstr>Snelle check-outs</vt:lpstr>
      <vt:lpstr>De snelle check-out: wat is het en wat heb ik eraan?</vt:lpstr>
      <vt:lpstr>Betalen met iDEAL</vt:lpstr>
      <vt:lpstr>Betalen met iDEAL: hoe zat het ook alweer en wat is er nieuw?</vt:lpstr>
      <vt:lpstr>Het nieuwe iDEAL: hoe maak ik er gebruik van?</vt:lpstr>
      <vt:lpstr>Om het wat makkelijker te maken</vt:lpstr>
      <vt:lpstr>Terugkerende betalingen</vt:lpstr>
      <vt:lpstr>Terugkerende betalingen: wat is het?</vt:lpstr>
      <vt:lpstr>Terugkerende betalingen: hoe doet u dat?</vt:lpstr>
      <vt:lpstr>Terugkerende betalingen: handig om te weten</vt:lpstr>
      <vt:lpstr>Terugkerende betalingen: de automatische incasso</vt:lpstr>
      <vt:lpstr>Terugkerende betalingen: de automatische incasso</vt:lpstr>
      <vt:lpstr>Downloaden van overzichten &amp; delen individuele transacties</vt:lpstr>
      <vt:lpstr>Downloaden van overzichten</vt:lpstr>
      <vt:lpstr>Individuele transactie delen (1)</vt:lpstr>
      <vt:lpstr>Individuele transactie delen (2)</vt:lpstr>
      <vt:lpstr>Technische snufjes</vt:lpstr>
      <vt:lpstr>Wachtwoordmanager</vt:lpstr>
      <vt:lpstr>Wachtwoorden veilig bewaren: wachtwoordmanager</vt:lpstr>
      <vt:lpstr>Wachtwoorden veilig bewaren: wachtwoordmanager</vt:lpstr>
      <vt:lpstr>Hoe werkt een wachtwoordmanager: een stappenplan</vt:lpstr>
      <vt:lpstr>Tweestapsverificatie</vt:lpstr>
      <vt:lpstr>Tweestapsverificatie: om veilig elektronisch te betalen</vt:lpstr>
      <vt:lpstr>Tweestapsverificatie: voorbeelden</vt:lpstr>
      <vt:lpstr>IBAN Naam Check</vt:lpstr>
      <vt:lpstr>Waar of niet waar?</vt:lpstr>
      <vt:lpstr>IBAN Naam Check: waarom?</vt:lpstr>
      <vt:lpstr>IBAN Naam Check: hoe werkt het?</vt:lpstr>
      <vt:lpstr>De afronding: haal nóg meer uit digitaal bankieren</vt:lpstr>
      <vt:lpstr>De afronding: help anderen in uw omgeving </vt:lpstr>
      <vt:lpstr>PowerPoint-presentatie</vt:lpstr>
      <vt:lpstr>Bedankt voor uw aandacht. Nog vragen? Stel ze gerust!</vt:lpstr>
    </vt:vector>
  </TitlesOfParts>
  <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PowerPoint-presentatie</dc:title>
  <dc:creator>Helen van Houwelingen</dc:creator>
  <dc:description>Betaalvereniging Nederland</dc:description>
  <cp:lastModifiedBy>Juliëtte Meuser Bourgognion</cp:lastModifiedBy>
  <cp:revision>2</cp:revision>
  <dcterms:created xsi:type="dcterms:W3CDTF">2023-12-20T08:34:50Z</dcterms:created>
  <dcterms:modified xsi:type="dcterms:W3CDTF">2025-03-17T12:54:08Z</dcterms:modified>
</cp:coreProperties>
</file>

<file path=docProps/custom.xml><?xml version="1.0" encoding="utf-8"?>
<Properties xmlns="http://schemas.openxmlformats.org/officeDocument/2006/custom-properties" xmlns:vt="http://schemas.openxmlformats.org/officeDocument/2006/docPropsVTypes">
  <property fmtid="{D5CDD505-2E9C-101B-9397-08002B2CF9AE}" pid="2" name="ContentTypeId">
    <vt:lpwstr>0x0101009038623590DAEA4BA3CF7F7DC48402D4</vt:lpwstr>
  </property>
  <property fmtid="{D5CDD505-2E9C-101B-9397-08002B2CF9AE}" pid="3" name="Order">
    <vt:r8>100</vt:r8>
  </property>
  <property fmtid="{D5CDD505-2E9C-101B-9397-08002B2CF9AE}" pid="4" name="MediaServiceImageTags">
    <vt:lpwstr/>
  </property>
</Properties>
</file>