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1" r:id="rId4"/>
  </p:sldMasterIdLst>
  <p:notesMasterIdLst>
    <p:notesMasterId r:id="rId70"/>
  </p:notesMasterIdLst>
  <p:handoutMasterIdLst>
    <p:handoutMasterId r:id="rId71"/>
  </p:handoutMasterIdLst>
  <p:sldIdLst>
    <p:sldId id="309" r:id="rId5"/>
    <p:sldId id="256" r:id="rId6"/>
    <p:sldId id="313" r:id="rId7"/>
    <p:sldId id="314" r:id="rId8"/>
    <p:sldId id="261" r:id="rId9"/>
    <p:sldId id="315" r:id="rId10"/>
    <p:sldId id="262" r:id="rId11"/>
    <p:sldId id="263" r:id="rId12"/>
    <p:sldId id="329" r:id="rId13"/>
    <p:sldId id="316" r:id="rId14"/>
    <p:sldId id="264" r:id="rId15"/>
    <p:sldId id="265" r:id="rId16"/>
    <p:sldId id="317" r:id="rId17"/>
    <p:sldId id="266" r:id="rId18"/>
    <p:sldId id="276" r:id="rId19"/>
    <p:sldId id="318" r:id="rId20"/>
    <p:sldId id="269" r:id="rId21"/>
    <p:sldId id="277" r:id="rId22"/>
    <p:sldId id="311" r:id="rId23"/>
    <p:sldId id="319" r:id="rId24"/>
    <p:sldId id="270" r:id="rId25"/>
    <p:sldId id="278" r:id="rId26"/>
    <p:sldId id="320" r:id="rId27"/>
    <p:sldId id="271" r:id="rId28"/>
    <p:sldId id="279" r:id="rId29"/>
    <p:sldId id="312" r:id="rId30"/>
    <p:sldId id="321" r:id="rId31"/>
    <p:sldId id="272" r:id="rId32"/>
    <p:sldId id="280" r:id="rId33"/>
    <p:sldId id="322" r:id="rId34"/>
    <p:sldId id="273" r:id="rId35"/>
    <p:sldId id="281" r:id="rId36"/>
    <p:sldId id="323" r:id="rId37"/>
    <p:sldId id="274" r:id="rId38"/>
    <p:sldId id="282" r:id="rId39"/>
    <p:sldId id="324" r:id="rId40"/>
    <p:sldId id="275" r:id="rId41"/>
    <p:sldId id="283" r:id="rId42"/>
    <p:sldId id="325" r:id="rId43"/>
    <p:sldId id="294" r:id="rId44"/>
    <p:sldId id="326" r:id="rId45"/>
    <p:sldId id="267" r:id="rId46"/>
    <p:sldId id="268" r:id="rId47"/>
    <p:sldId id="290" r:id="rId48"/>
    <p:sldId id="284" r:id="rId49"/>
    <p:sldId id="291" r:id="rId50"/>
    <p:sldId id="285" r:id="rId51"/>
    <p:sldId id="286" r:id="rId52"/>
    <p:sldId id="287" r:id="rId53"/>
    <p:sldId id="288" r:id="rId54"/>
    <p:sldId id="289" r:id="rId55"/>
    <p:sldId id="304" r:id="rId56"/>
    <p:sldId id="305" r:id="rId57"/>
    <p:sldId id="306" r:id="rId58"/>
    <p:sldId id="307" r:id="rId59"/>
    <p:sldId id="308" r:id="rId60"/>
    <p:sldId id="328" r:id="rId61"/>
    <p:sldId id="327" r:id="rId62"/>
    <p:sldId id="293" r:id="rId63"/>
    <p:sldId id="331" r:id="rId64"/>
    <p:sldId id="310" r:id="rId65"/>
    <p:sldId id="295" r:id="rId66"/>
    <p:sldId id="296" r:id="rId67"/>
    <p:sldId id="292" r:id="rId68"/>
    <p:sldId id="260" r:id="rId6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4694014-600F-44CC-8FF3-E65F3208DE47}">
          <p14:sldIdLst>
            <p14:sldId id="309"/>
            <p14:sldId id="256"/>
          </p14:sldIdLst>
        </p14:section>
        <p14:section name="Introductie" id="{8603A620-8D62-4BBB-AF97-18C467013568}">
          <p14:sldIdLst>
            <p14:sldId id="313"/>
            <p14:sldId id="314"/>
            <p14:sldId id="261"/>
          </p14:sldIdLst>
        </p14:section>
        <p14:section name="Installeren en inloggen bank app" id="{DCE5CAEA-5E0E-4190-A712-FE9CDB487065}">
          <p14:sldIdLst>
            <p14:sldId id="315"/>
            <p14:sldId id="262"/>
            <p14:sldId id="263"/>
            <p14:sldId id="329"/>
          </p14:sldIdLst>
        </p14:section>
        <p14:section name="Betalen met je betaalpas" id="{EFBA9473-65C8-4F35-BAC5-FAB6B4E28F5E}">
          <p14:sldIdLst>
            <p14:sldId id="316"/>
            <p14:sldId id="264"/>
            <p14:sldId id="265"/>
          </p14:sldIdLst>
        </p14:section>
        <p14:section name="Geld overmaken" id="{D1B288CE-FFA0-4C17-95DD-4B8E867DB02B}">
          <p14:sldIdLst>
            <p14:sldId id="317"/>
            <p14:sldId id="266"/>
            <p14:sldId id="276"/>
          </p14:sldIdLst>
        </p14:section>
        <p14:section name="Bij- en afschrijvingen bekijken" id="{471BDE86-8F51-404E-A6BB-81FCD717340B}">
          <p14:sldIdLst>
            <p14:sldId id="318"/>
            <p14:sldId id="269"/>
            <p14:sldId id="277"/>
            <p14:sldId id="311"/>
          </p14:sldIdLst>
        </p14:section>
        <p14:section name="Saldo controleren" id="{E1A9D679-FFEF-43F0-A7B8-F37D730BBEB3}">
          <p14:sldIdLst>
            <p14:sldId id="319"/>
            <p14:sldId id="270"/>
            <p14:sldId id="278"/>
          </p14:sldIdLst>
        </p14:section>
        <p14:section name="Geld opnemen" id="{849F1831-8529-49DC-BF88-11267FB60504}">
          <p14:sldIdLst>
            <p14:sldId id="320"/>
            <p14:sldId id="271"/>
            <p14:sldId id="279"/>
            <p14:sldId id="312"/>
          </p14:sldIdLst>
        </p14:section>
        <p14:section name="Aanvragen of blokkeren betaalpas" id="{FBA7C8D5-B22F-4B36-8F91-B1128BE39440}">
          <p14:sldIdLst>
            <p14:sldId id="321"/>
            <p14:sldId id="272"/>
            <p14:sldId id="280"/>
          </p14:sldIdLst>
        </p14:section>
        <p14:section name="Wijzigingen doorgeven" id="{11224FB4-8AE3-45D5-96DE-7BA433D0A5DE}">
          <p14:sldIdLst>
            <p14:sldId id="322"/>
            <p14:sldId id="273"/>
            <p14:sldId id="281"/>
          </p14:sldIdLst>
        </p14:section>
        <p14:section name="Spaarrekening" id="{9B34AC9A-9C18-4F5D-8EA5-658BF487F8A1}">
          <p14:sldIdLst>
            <p14:sldId id="323"/>
            <p14:sldId id="274"/>
            <p14:sldId id="282"/>
          </p14:sldIdLst>
        </p14:section>
        <p14:section name="Betalen met iDEAL" id="{6C5DAC59-ABDD-4E01-9D69-323E06A108F9}">
          <p14:sldIdLst>
            <p14:sldId id="324"/>
            <p14:sldId id="275"/>
            <p14:sldId id="283"/>
          </p14:sldIdLst>
        </p14:section>
        <p14:section name="Betaalverzoek en Tikkie" id="{92471D9C-34C9-488F-81B1-F68BA2405E50}">
          <p14:sldIdLst>
            <p14:sldId id="325"/>
            <p14:sldId id="294"/>
          </p14:sldIdLst>
        </p14:section>
        <p14:section name="Oplossingen op maat" id="{CECE3069-55CB-43A0-BB1D-A8356F894D57}">
          <p14:sldIdLst>
            <p14:sldId id="326"/>
            <p14:sldId id="267"/>
          </p14:sldIdLst>
        </p14:section>
        <p14:section name="Moeite met informatie begrijpen" id="{0708CC0C-F4E6-4505-82B9-3AF071FDBF32}">
          <p14:sldIdLst>
            <p14:sldId id="268"/>
          </p14:sldIdLst>
        </p14:section>
        <p14:section name="Moeite met lezen" id="{F41B3E2D-F192-4517-948A-7143127B5547}">
          <p14:sldIdLst>
            <p14:sldId id="290"/>
          </p14:sldIdLst>
        </p14:section>
        <p14:section name="Moeite met digitale zaken" id="{6DA87195-72FB-4B94-A7A6-1CE6B1C26EDE}">
          <p14:sldIdLst>
            <p14:sldId id="284"/>
            <p14:sldId id="291"/>
          </p14:sldIdLst>
        </p14:section>
        <p14:section name="Heb geen internet of smartphone" id="{3F3A67AB-5D2F-474E-B7F4-447FB82FD926}">
          <p14:sldIdLst>
            <p14:sldId id="285"/>
          </p14:sldIdLst>
        </p14:section>
        <p14:section name="Slechthorend of doof" id="{8B1A737D-44EE-492C-B7C6-22EB4A5FF1EF}">
          <p14:sldIdLst>
            <p14:sldId id="286"/>
          </p14:sldIdLst>
        </p14:section>
        <p14:section name="Kan niet goed lopen" id="{0C4CDA5E-8207-4073-A8DC-10801C346A90}">
          <p14:sldIdLst>
            <p14:sldId id="287"/>
          </p14:sldIdLst>
        </p14:section>
        <p14:section name="Slechtziend of blind" id="{15EA22FC-EF41-4275-B893-A69F1D3E2F90}">
          <p14:sldIdLst>
            <p14:sldId id="288"/>
          </p14:sldIdLst>
        </p14:section>
        <p14:section name="Beperkte handfunctie" id="{74DF7231-0B6B-4319-9FB9-BEBB3B059401}">
          <p14:sldIdLst>
            <p14:sldId id="289"/>
          </p14:sldIdLst>
        </p14:section>
        <p14:section name="Veilig bankieren" id="{EB6C0653-3241-43DA-BD33-1763D77D35B7}">
          <p14:sldIdLst>
            <p14:sldId id="304"/>
            <p14:sldId id="305"/>
            <p14:sldId id="306"/>
            <p14:sldId id="307"/>
            <p14:sldId id="308"/>
          </p14:sldIdLst>
        </p14:section>
        <p14:section name="Hoe nu verder?" id="{97B65CB5-7D20-43A9-9B68-2651E0D52B08}">
          <p14:sldIdLst>
            <p14:sldId id="328"/>
          </p14:sldIdLst>
        </p14:section>
        <p14:section name="Veilig oefenen" id="{BE499C73-11D4-428C-9329-7D6384A655B7}">
          <p14:sldIdLst>
            <p14:sldId id="327"/>
            <p14:sldId id="293"/>
            <p14:sldId id="331"/>
          </p14:sldIdLst>
        </p14:section>
        <p14:section name="Voorbereiden als u het zelf niet meer kunt" id="{963F4687-2EC3-471D-93E7-AF36C2B37C63}">
          <p14:sldIdLst>
            <p14:sldId id="310"/>
            <p14:sldId id="295"/>
            <p14:sldId id="296"/>
          </p14:sldIdLst>
        </p14:section>
        <p14:section name="Liever iemand spreken?" id="{F997041A-F66F-403D-8373-66156491E37B}">
          <p14:sldIdLst>
            <p14:sldId id="292"/>
            <p14:sldId id="260"/>
          </p14:sldIdLst>
        </p14:section>
      </p14:sectionLst>
    </p:ext>
    <p:ext uri="{EFAFB233-063F-42B5-8137-9DF3F51BA10A}">
      <p15:sldGuideLst xmlns:p15="http://schemas.microsoft.com/office/powerpoint/2012/main">
        <p15:guide id="1" orient="horz" pos="912" userDrawn="1">
          <p15:clr>
            <a:srgbClr val="A4A3A4"/>
          </p15:clr>
        </p15:guide>
        <p15:guide id="2" pos="432" userDrawn="1">
          <p15:clr>
            <a:srgbClr val="A4A3A4"/>
          </p15:clr>
        </p15:guide>
        <p15:guide id="3" orient="horz" pos="3600" userDrawn="1">
          <p15:clr>
            <a:srgbClr val="A4A3A4"/>
          </p15:clr>
        </p15:guide>
        <p15:guide id="4" orient="horz" pos="3216" userDrawn="1">
          <p15:clr>
            <a:srgbClr val="A4A3A4"/>
          </p15:clr>
        </p15:guide>
        <p15:guide id="5" orient="horz" pos="2304" userDrawn="1">
          <p15:clr>
            <a:srgbClr val="A4A3A4"/>
          </p15:clr>
        </p15:guide>
        <p15:guide id="6" orient="horz" pos="187" userDrawn="1">
          <p15:clr>
            <a:srgbClr val="A4A3A4"/>
          </p15:clr>
        </p15:guide>
        <p15:guide id="7" orient="horz" pos="4128" userDrawn="1">
          <p15:clr>
            <a:srgbClr val="A4A3A4"/>
          </p15:clr>
        </p15:guide>
        <p15:guide id="8" orient="horz" pos="1296" userDrawn="1">
          <p15:clr>
            <a:srgbClr val="A4A3A4"/>
          </p15:clr>
        </p15:guide>
        <p15:guide id="9" pos="6017" userDrawn="1">
          <p15:clr>
            <a:srgbClr val="A4A3A4"/>
          </p15:clr>
        </p15:guide>
        <p15:guide id="10" pos="4520" userDrawn="1">
          <p15:clr>
            <a:srgbClr val="A4A3A4"/>
          </p15:clr>
        </p15:guide>
        <p15:guide id="11" pos="6288" userDrawn="1">
          <p15:clr>
            <a:srgbClr val="A4A3A4"/>
          </p15:clr>
        </p15:guide>
        <p15:guide id="12" orient="horz" pos="2047" userDrawn="1">
          <p15:clr>
            <a:srgbClr val="A4A3A4"/>
          </p15:clr>
        </p15:guide>
        <p15:guide id="13" orient="horz" pos="1488" userDrawn="1">
          <p15:clr>
            <a:srgbClr val="A4A3A4"/>
          </p15:clr>
        </p15:guide>
        <p15:guide id="14" orient="horz" pos="2682" userDrawn="1">
          <p15:clr>
            <a:srgbClr val="A4A3A4"/>
          </p15:clr>
        </p15:guide>
        <p15:guide id="15" orient="horz" pos="3362" userDrawn="1">
          <p15:clr>
            <a:srgbClr val="A4A3A4"/>
          </p15:clr>
        </p15:guide>
        <p15:guide id="16" pos="749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49EF34-EAE4-5947-45CD-3F5C07976A53}" name="Juliëtte Meuser Bourgognion" initials="JB" userId="S::j.meuser@betaalvereniging.nl::4a2dfe1b-60d6-4d47-9807-8da0a7d6533f" providerId="AD"/>
  <p188:author id="{3E795A6E-78EC-2C00-D809-208969C94A09}" name="Miriam Osten" initials="MO" userId="S::m.osten@betaalvereniging.nl::bc71e8d4-03b1-406b-8524-8d5bcd57df9f" providerId="AD"/>
  <p188:author id="{9DEE08B7-B8DE-8118-9F54-A2CC5CF6F401}" name="Marleen Meulink" initials="MM" userId="S::m.Meulink@betaalvereniging.nl::8b93f8ff-59d5-4e5b-88a9-f2a729080003" providerId="AD"/>
  <p188:author id="{544336CE-0C16-6A4E-ACBB-09A6559AA86C}" name="Helen van Houwelingen" initials="HvH" userId="S::h.vanhouwelingen@betaalvereniging.nl::283fccbd-3852-4f16-9435-92f592355ee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77D"/>
    <a:srgbClr val="505050"/>
    <a:srgbClr val="E52E70"/>
    <a:srgbClr val="F0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190EEF-4BF9-4B1D-BA5C-131ADC4FF336}" v="82" dt="2024-11-20T14:04:04.197"/>
    <p1510:client id="{FD8BEBD3-9828-452C-8B26-5ED070B2CCB5}" v="529" dt="2024-11-20T10:37:49.51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30" y="36"/>
      </p:cViewPr>
      <p:guideLst>
        <p:guide orient="horz" pos="912"/>
        <p:guide pos="432"/>
        <p:guide orient="horz" pos="3600"/>
        <p:guide orient="horz" pos="3216"/>
        <p:guide orient="horz" pos="2304"/>
        <p:guide orient="horz" pos="187"/>
        <p:guide orient="horz" pos="4128"/>
        <p:guide orient="horz" pos="1296"/>
        <p:guide pos="6017"/>
        <p:guide pos="4520"/>
        <p:guide pos="6288"/>
        <p:guide orient="horz" pos="2047"/>
        <p:guide orient="horz" pos="1488"/>
        <p:guide orient="horz" pos="2682"/>
        <p:guide orient="horz" pos="3362"/>
        <p:guide pos="7491"/>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ëtte Meuser Bourgognion" userId="4a2dfe1b-60d6-4d47-9807-8da0a7d6533f" providerId="ADAL" clId="{8A5F5FD8-4BA1-4ADA-A3B8-21FD16D0F118}"/>
    <pc:docChg chg="undo custSel modSld">
      <pc:chgData name="Juliëtte Meuser Bourgognion" userId="4a2dfe1b-60d6-4d47-9807-8da0a7d6533f" providerId="ADAL" clId="{8A5F5FD8-4BA1-4ADA-A3B8-21FD16D0F118}" dt="2024-01-26T07:44:12.151" v="18" actId="14100"/>
      <pc:docMkLst>
        <pc:docMk/>
      </pc:docMkLst>
      <pc:sldChg chg="delCm">
        <pc:chgData name="Juliëtte Meuser Bourgognion" userId="4a2dfe1b-60d6-4d47-9807-8da0a7d6533f" providerId="ADAL" clId="{8A5F5FD8-4BA1-4ADA-A3B8-21FD16D0F118}" dt="2024-01-25T16:02:03.798" v="15"/>
        <pc:sldMkLst>
          <pc:docMk/>
          <pc:sldMk cId="3731659415" sldId="261"/>
        </pc:sldMkLst>
        <pc:extLst>
          <p:ext xmlns:p="http://schemas.openxmlformats.org/presentationml/2006/main" uri="{D6D511B9-2390-475A-947B-AFAB55BFBCF1}">
            <pc226:cmChg xmlns:pc226="http://schemas.microsoft.com/office/powerpoint/2022/06/main/command" chg="del">
              <pc226:chgData name="Juliëtte Meuser Bourgognion" userId="4a2dfe1b-60d6-4d47-9807-8da0a7d6533f" providerId="ADAL" clId="{8A5F5FD8-4BA1-4ADA-A3B8-21FD16D0F118}" dt="2024-01-25T16:02:03.798" v="15"/>
              <pc2:cmMkLst xmlns:pc2="http://schemas.microsoft.com/office/powerpoint/2019/9/main/command">
                <pc:docMk/>
                <pc:sldMk cId="3731659415" sldId="261"/>
                <pc2:cmMk id="{E6905862-7E2F-4776-A699-D6BF215CC5E1}"/>
              </pc2:cmMkLst>
            </pc226:cmChg>
          </p:ext>
        </pc:extLst>
      </pc:sldChg>
      <pc:sldChg chg="modSp mod">
        <pc:chgData name="Juliëtte Meuser Bourgognion" userId="4a2dfe1b-60d6-4d47-9807-8da0a7d6533f" providerId="ADAL" clId="{8A5F5FD8-4BA1-4ADA-A3B8-21FD16D0F118}" dt="2024-01-26T07:43:50.538" v="17" actId="14100"/>
        <pc:sldMkLst>
          <pc:docMk/>
          <pc:sldMk cId="2250302156" sldId="262"/>
        </pc:sldMkLst>
        <pc:spChg chg="mod">
          <ac:chgData name="Juliëtte Meuser Bourgognion" userId="4a2dfe1b-60d6-4d47-9807-8da0a7d6533f" providerId="ADAL" clId="{8A5F5FD8-4BA1-4ADA-A3B8-21FD16D0F118}" dt="2024-01-26T07:43:50.538" v="17" actId="14100"/>
          <ac:spMkLst>
            <pc:docMk/>
            <pc:sldMk cId="2250302156" sldId="262"/>
            <ac:spMk id="5" creationId="{09890186-3958-2AF2-5BAF-2334B044161D}"/>
          </ac:spMkLst>
        </pc:spChg>
      </pc:sldChg>
      <pc:sldChg chg="modSp mod">
        <pc:chgData name="Juliëtte Meuser Bourgognion" userId="4a2dfe1b-60d6-4d47-9807-8da0a7d6533f" providerId="ADAL" clId="{8A5F5FD8-4BA1-4ADA-A3B8-21FD16D0F118}" dt="2024-01-26T07:43:42.358" v="16" actId="14100"/>
        <pc:sldMkLst>
          <pc:docMk/>
          <pc:sldMk cId="1750772293" sldId="264"/>
        </pc:sldMkLst>
        <pc:spChg chg="mod">
          <ac:chgData name="Juliëtte Meuser Bourgognion" userId="4a2dfe1b-60d6-4d47-9807-8da0a7d6533f" providerId="ADAL" clId="{8A5F5FD8-4BA1-4ADA-A3B8-21FD16D0F118}" dt="2024-01-26T07:43:42.358" v="16" actId="14100"/>
          <ac:spMkLst>
            <pc:docMk/>
            <pc:sldMk cId="1750772293" sldId="264"/>
            <ac:spMk id="7" creationId="{598173AF-CF89-88D7-C9B1-AF3BC2626FDC}"/>
          </ac:spMkLst>
        </pc:spChg>
      </pc:sldChg>
      <pc:sldChg chg="modSp mod">
        <pc:chgData name="Juliëtte Meuser Bourgognion" userId="4a2dfe1b-60d6-4d47-9807-8da0a7d6533f" providerId="ADAL" clId="{8A5F5FD8-4BA1-4ADA-A3B8-21FD16D0F118}" dt="2024-01-26T07:44:12.151" v="18" actId="14100"/>
        <pc:sldMkLst>
          <pc:docMk/>
          <pc:sldMk cId="3123719974" sldId="269"/>
        </pc:sldMkLst>
        <pc:spChg chg="mod">
          <ac:chgData name="Juliëtte Meuser Bourgognion" userId="4a2dfe1b-60d6-4d47-9807-8da0a7d6533f" providerId="ADAL" clId="{8A5F5FD8-4BA1-4ADA-A3B8-21FD16D0F118}" dt="2024-01-26T07:44:12.151" v="18" actId="14100"/>
          <ac:spMkLst>
            <pc:docMk/>
            <pc:sldMk cId="3123719974" sldId="269"/>
            <ac:spMk id="3" creationId="{A625A5D5-402C-EF50-2580-FB592F2DA1DE}"/>
          </ac:spMkLst>
        </pc:spChg>
      </pc:sldChg>
      <pc:sldChg chg="addSp delSp modSp mod">
        <pc:chgData name="Juliëtte Meuser Bourgognion" userId="4a2dfe1b-60d6-4d47-9807-8da0a7d6533f" providerId="ADAL" clId="{8A5F5FD8-4BA1-4ADA-A3B8-21FD16D0F118}" dt="2024-01-25T16:01:36.001" v="13" actId="14100"/>
        <pc:sldMkLst>
          <pc:docMk/>
          <pc:sldMk cId="1438449410" sldId="306"/>
        </pc:sldMkLst>
        <pc:spChg chg="mod">
          <ac:chgData name="Juliëtte Meuser Bourgognion" userId="4a2dfe1b-60d6-4d47-9807-8da0a7d6533f" providerId="ADAL" clId="{8A5F5FD8-4BA1-4ADA-A3B8-21FD16D0F118}" dt="2024-01-25T16:01:27.972" v="12" actId="14100"/>
          <ac:spMkLst>
            <pc:docMk/>
            <pc:sldMk cId="1438449410" sldId="306"/>
            <ac:spMk id="6" creationId="{ACFA9EB4-D552-48C2-FCC2-577FCFD356A2}"/>
          </ac:spMkLst>
        </pc:spChg>
        <pc:spChg chg="add del">
          <ac:chgData name="Juliëtte Meuser Bourgognion" userId="4a2dfe1b-60d6-4d47-9807-8da0a7d6533f" providerId="ADAL" clId="{8A5F5FD8-4BA1-4ADA-A3B8-21FD16D0F118}" dt="2024-01-25T16:00:28.456" v="1" actId="22"/>
          <ac:spMkLst>
            <pc:docMk/>
            <pc:sldMk cId="1438449410" sldId="306"/>
            <ac:spMk id="8" creationId="{229123BB-3A1E-34C1-2117-D6536D6CB383}"/>
          </ac:spMkLst>
        </pc:spChg>
        <pc:spChg chg="add mod ord">
          <ac:chgData name="Juliëtte Meuser Bourgognion" userId="4a2dfe1b-60d6-4d47-9807-8da0a7d6533f" providerId="ADAL" clId="{8A5F5FD8-4BA1-4ADA-A3B8-21FD16D0F118}" dt="2024-01-25T16:01:36.001" v="13" actId="14100"/>
          <ac:spMkLst>
            <pc:docMk/>
            <pc:sldMk cId="1438449410" sldId="306"/>
            <ac:spMk id="10" creationId="{8B2BDF08-230E-766D-97D9-DC54952AC94D}"/>
          </ac:spMkLst>
        </pc:spChg>
        <pc:picChg chg="del">
          <ac:chgData name="Juliëtte Meuser Bourgognion" userId="4a2dfe1b-60d6-4d47-9807-8da0a7d6533f" providerId="ADAL" clId="{8A5F5FD8-4BA1-4ADA-A3B8-21FD16D0F118}" dt="2024-01-25T16:00:48.366" v="5" actId="478"/>
          <ac:picMkLst>
            <pc:docMk/>
            <pc:sldMk cId="1438449410" sldId="306"/>
            <ac:picMk id="5" creationId="{FC8345CC-E7F2-0230-82E6-1A17E7C19665}"/>
          </ac:picMkLst>
        </pc:picChg>
        <pc:picChg chg="add mod ord">
          <ac:chgData name="Juliëtte Meuser Bourgognion" userId="4a2dfe1b-60d6-4d47-9807-8da0a7d6533f" providerId="ADAL" clId="{8A5F5FD8-4BA1-4ADA-A3B8-21FD16D0F118}" dt="2024-01-25T16:00:46.170" v="4" actId="14826"/>
          <ac:picMkLst>
            <pc:docMk/>
            <pc:sldMk cId="1438449410" sldId="306"/>
            <ac:picMk id="9" creationId="{FEB79A7B-C966-B71D-79E2-BEB3D713A278}"/>
          </ac:picMkLst>
        </pc:picChg>
      </pc:sldChg>
      <pc:sldChg chg="delCm">
        <pc:chgData name="Juliëtte Meuser Bourgognion" userId="4a2dfe1b-60d6-4d47-9807-8da0a7d6533f" providerId="ADAL" clId="{8A5F5FD8-4BA1-4ADA-A3B8-21FD16D0F118}" dt="2024-01-25T16:01:55.559" v="14"/>
        <pc:sldMkLst>
          <pc:docMk/>
          <pc:sldMk cId="47302128" sldId="307"/>
        </pc:sldMkLst>
        <pc:extLst>
          <p:ext xmlns:p="http://schemas.openxmlformats.org/presentationml/2006/main" uri="{D6D511B9-2390-475A-947B-AFAB55BFBCF1}">
            <pc226:cmChg xmlns:pc226="http://schemas.microsoft.com/office/powerpoint/2022/06/main/command" chg="del">
              <pc226:chgData name="Juliëtte Meuser Bourgognion" userId="4a2dfe1b-60d6-4d47-9807-8da0a7d6533f" providerId="ADAL" clId="{8A5F5FD8-4BA1-4ADA-A3B8-21FD16D0F118}" dt="2024-01-25T16:01:55.559" v="14"/>
              <pc2:cmMkLst xmlns:pc2="http://schemas.microsoft.com/office/powerpoint/2019/9/main/command">
                <pc:docMk/>
                <pc:sldMk cId="47302128" sldId="307"/>
                <pc2:cmMk id="{B8955219-2BF1-4B15-9819-2AD7B08A389A}"/>
              </pc2:cmMkLst>
            </pc226:cmChg>
          </p:ext>
        </pc:extLst>
      </pc:sldChg>
    </pc:docChg>
  </pc:docChgLst>
  <pc:docChgLst>
    <pc:chgData name="Marleen Meulink" userId="S::m.meulink@betaalvereniging.nl::8b93f8ff-59d5-4e5b-88a9-f2a729080003" providerId="AD" clId="Web-{53F92A84-B5FC-C79B-8D45-12EFB088ECE6}"/>
    <pc:docChg chg="modSld">
      <pc:chgData name="Marleen Meulink" userId="S::m.meulink@betaalvereniging.nl::8b93f8ff-59d5-4e5b-88a9-f2a729080003" providerId="AD" clId="Web-{53F92A84-B5FC-C79B-8D45-12EFB088ECE6}" dt="2024-10-22T15:22:43.672" v="58" actId="20577"/>
      <pc:docMkLst>
        <pc:docMk/>
      </pc:docMkLst>
      <pc:sldChg chg="modSp">
        <pc:chgData name="Marleen Meulink" userId="S::m.meulink@betaalvereniging.nl::8b93f8ff-59d5-4e5b-88a9-f2a729080003" providerId="AD" clId="Web-{53F92A84-B5FC-C79B-8D45-12EFB088ECE6}" dt="2024-10-22T15:22:19.890" v="57" actId="20577"/>
        <pc:sldMkLst>
          <pc:docMk/>
          <pc:sldMk cId="2250302156" sldId="262"/>
        </pc:sldMkLst>
        <pc:spChg chg="mod">
          <ac:chgData name="Marleen Meulink" userId="S::m.meulink@betaalvereniging.nl::8b93f8ff-59d5-4e5b-88a9-f2a729080003" providerId="AD" clId="Web-{53F92A84-B5FC-C79B-8D45-12EFB088ECE6}" dt="2024-10-22T15:22:19.890" v="57" actId="20577"/>
          <ac:spMkLst>
            <pc:docMk/>
            <pc:sldMk cId="2250302156" sldId="262"/>
            <ac:spMk id="11" creationId="{9A4E3D82-85BF-EE78-70D4-FC80E3650F85}"/>
          </ac:spMkLst>
        </pc:spChg>
      </pc:sldChg>
      <pc:sldChg chg="modSp">
        <pc:chgData name="Marleen Meulink" userId="S::m.meulink@betaalvereniging.nl::8b93f8ff-59d5-4e5b-88a9-f2a729080003" providerId="AD" clId="Web-{53F92A84-B5FC-C79B-8D45-12EFB088ECE6}" dt="2024-10-22T15:22:43.672" v="58" actId="20577"/>
        <pc:sldMkLst>
          <pc:docMk/>
          <pc:sldMk cId="1866811911" sldId="281"/>
        </pc:sldMkLst>
        <pc:spChg chg="mod">
          <ac:chgData name="Marleen Meulink" userId="S::m.meulink@betaalvereniging.nl::8b93f8ff-59d5-4e5b-88a9-f2a729080003" providerId="AD" clId="Web-{53F92A84-B5FC-C79B-8D45-12EFB088ECE6}" dt="2024-10-22T15:22:43.672" v="58" actId="20577"/>
          <ac:spMkLst>
            <pc:docMk/>
            <pc:sldMk cId="1866811911" sldId="281"/>
            <ac:spMk id="3" creationId="{1FC59BD9-88A4-43C7-1A4C-64ED1C13B54A}"/>
          </ac:spMkLst>
        </pc:spChg>
      </pc:sldChg>
    </pc:docChg>
  </pc:docChgLst>
  <pc:docChgLst>
    <pc:chgData name="Marleen Meulink" userId="8b93f8ff-59d5-4e5b-88a9-f2a729080003" providerId="ADAL" clId="{96190EEF-4BF9-4B1D-BA5C-131ADC4FF336}"/>
    <pc:docChg chg="undo redo custSel addSld delSld modSld modSection">
      <pc:chgData name="Marleen Meulink" userId="8b93f8ff-59d5-4e5b-88a9-f2a729080003" providerId="ADAL" clId="{96190EEF-4BF9-4B1D-BA5C-131ADC4FF336}" dt="2024-11-20T14:04:46.844" v="5275" actId="6549"/>
      <pc:docMkLst>
        <pc:docMk/>
      </pc:docMkLst>
      <pc:sldChg chg="addSp modSp mod">
        <pc:chgData name="Marleen Meulink" userId="8b93f8ff-59d5-4e5b-88a9-f2a729080003" providerId="ADAL" clId="{96190EEF-4BF9-4B1D-BA5C-131ADC4FF336}" dt="2024-11-06T14:26:11.430" v="4901" actId="20577"/>
        <pc:sldMkLst>
          <pc:docMk/>
          <pc:sldMk cId="1811785365" sldId="256"/>
        </pc:sldMkLst>
        <pc:spChg chg="add mod">
          <ac:chgData name="Marleen Meulink" userId="8b93f8ff-59d5-4e5b-88a9-f2a729080003" providerId="ADAL" clId="{96190EEF-4BF9-4B1D-BA5C-131ADC4FF336}" dt="2024-11-06T14:26:11.430" v="4901" actId="20577"/>
          <ac:spMkLst>
            <pc:docMk/>
            <pc:sldMk cId="1811785365" sldId="256"/>
            <ac:spMk id="4" creationId="{34CB5D7D-5BC9-2875-1A74-9459AA53F20C}"/>
          </ac:spMkLst>
        </pc:spChg>
      </pc:sldChg>
      <pc:sldChg chg="addSp delSp modSp mod">
        <pc:chgData name="Marleen Meulink" userId="8b93f8ff-59d5-4e5b-88a9-f2a729080003" providerId="ADAL" clId="{96190EEF-4BF9-4B1D-BA5C-131ADC4FF336}" dt="2024-11-20T10:22:51.338" v="5178" actId="20577"/>
        <pc:sldMkLst>
          <pc:docMk/>
          <pc:sldMk cId="3731659415" sldId="261"/>
        </pc:sldMkLst>
        <pc:spChg chg="mod">
          <ac:chgData name="Marleen Meulink" userId="8b93f8ff-59d5-4e5b-88a9-f2a729080003" providerId="ADAL" clId="{96190EEF-4BF9-4B1D-BA5C-131ADC4FF336}" dt="2024-11-20T10:22:51.338" v="5178" actId="20577"/>
          <ac:spMkLst>
            <pc:docMk/>
            <pc:sldMk cId="3731659415" sldId="261"/>
            <ac:spMk id="22" creationId="{AA0F5519-E03C-DCAF-2426-651A1AFF2B48}"/>
          </ac:spMkLst>
        </pc:spChg>
        <pc:spChg chg="del">
          <ac:chgData name="Marleen Meulink" userId="8b93f8ff-59d5-4e5b-88a9-f2a729080003" providerId="ADAL" clId="{96190EEF-4BF9-4B1D-BA5C-131ADC4FF336}" dt="2024-11-19T11:31:39.307" v="4960" actId="478"/>
          <ac:spMkLst>
            <pc:docMk/>
            <pc:sldMk cId="3731659415" sldId="261"/>
            <ac:spMk id="53" creationId="{CDFB5DD9-DD63-2854-70C1-7581F711D873}"/>
          </ac:spMkLst>
        </pc:spChg>
        <pc:spChg chg="del">
          <ac:chgData name="Marleen Meulink" userId="8b93f8ff-59d5-4e5b-88a9-f2a729080003" providerId="ADAL" clId="{96190EEF-4BF9-4B1D-BA5C-131ADC4FF336}" dt="2024-11-19T11:35:39.388" v="5000" actId="478"/>
          <ac:spMkLst>
            <pc:docMk/>
            <pc:sldMk cId="3731659415" sldId="261"/>
            <ac:spMk id="54" creationId="{4DF20A44-6AAB-D272-2B22-2A77586C4B67}"/>
          </ac:spMkLst>
        </pc:spChg>
        <pc:spChg chg="del">
          <ac:chgData name="Marleen Meulink" userId="8b93f8ff-59d5-4e5b-88a9-f2a729080003" providerId="ADAL" clId="{96190EEF-4BF9-4B1D-BA5C-131ADC4FF336}" dt="2024-11-19T11:32:22.048" v="4972" actId="478"/>
          <ac:spMkLst>
            <pc:docMk/>
            <pc:sldMk cId="3731659415" sldId="261"/>
            <ac:spMk id="55" creationId="{E01FD747-0CDA-8278-4E6B-614E4A31957A}"/>
          </ac:spMkLst>
        </pc:spChg>
        <pc:spChg chg="del">
          <ac:chgData name="Marleen Meulink" userId="8b93f8ff-59d5-4e5b-88a9-f2a729080003" providerId="ADAL" clId="{96190EEF-4BF9-4B1D-BA5C-131ADC4FF336}" dt="2024-11-19T11:34:14.521" v="4983" actId="478"/>
          <ac:spMkLst>
            <pc:docMk/>
            <pc:sldMk cId="3731659415" sldId="261"/>
            <ac:spMk id="56" creationId="{16DE716B-3B69-D248-AE0B-B557CB6247E2}"/>
          </ac:spMkLst>
        </pc:spChg>
        <pc:spChg chg="mod">
          <ac:chgData name="Marleen Meulink" userId="8b93f8ff-59d5-4e5b-88a9-f2a729080003" providerId="ADAL" clId="{96190EEF-4BF9-4B1D-BA5C-131ADC4FF336}" dt="2024-11-19T11:25:13.165" v="4921" actId="14100"/>
          <ac:spMkLst>
            <pc:docMk/>
            <pc:sldMk cId="3731659415" sldId="261"/>
            <ac:spMk id="57" creationId="{969E46E0-3B10-6EC9-5B92-6B9DDD1D7F1C}"/>
          </ac:spMkLst>
        </pc:spChg>
        <pc:spChg chg="del">
          <ac:chgData name="Marleen Meulink" userId="8b93f8ff-59d5-4e5b-88a9-f2a729080003" providerId="ADAL" clId="{96190EEF-4BF9-4B1D-BA5C-131ADC4FF336}" dt="2024-11-19T11:32:00.241" v="4967" actId="478"/>
          <ac:spMkLst>
            <pc:docMk/>
            <pc:sldMk cId="3731659415" sldId="261"/>
            <ac:spMk id="58" creationId="{114B7561-AB4D-109A-59AD-AE2302C59862}"/>
          </ac:spMkLst>
        </pc:spChg>
        <pc:spChg chg="del mod">
          <ac:chgData name="Marleen Meulink" userId="8b93f8ff-59d5-4e5b-88a9-f2a729080003" providerId="ADAL" clId="{96190EEF-4BF9-4B1D-BA5C-131ADC4FF336}" dt="2024-11-19T11:35:04.166" v="4990" actId="478"/>
          <ac:spMkLst>
            <pc:docMk/>
            <pc:sldMk cId="3731659415" sldId="261"/>
            <ac:spMk id="60" creationId="{8D6738DA-E423-6538-501B-024F19607D65}"/>
          </ac:spMkLst>
        </pc:spChg>
        <pc:spChg chg="mod">
          <ac:chgData name="Marleen Meulink" userId="8b93f8ff-59d5-4e5b-88a9-f2a729080003" providerId="ADAL" clId="{96190EEF-4BF9-4B1D-BA5C-131ADC4FF336}" dt="2024-11-20T10:22:47.534" v="5174" actId="14100"/>
          <ac:spMkLst>
            <pc:docMk/>
            <pc:sldMk cId="3731659415" sldId="261"/>
            <ac:spMk id="69" creationId="{E90AD87C-A86A-4578-FF47-429C6AEC5812}"/>
          </ac:spMkLst>
        </pc:spChg>
        <pc:grpChg chg="add del">
          <ac:chgData name="Marleen Meulink" userId="8b93f8ff-59d5-4e5b-88a9-f2a729080003" providerId="ADAL" clId="{96190EEF-4BF9-4B1D-BA5C-131ADC4FF336}" dt="2024-11-19T11:32:24.517" v="4974" actId="478"/>
          <ac:grpSpMkLst>
            <pc:docMk/>
            <pc:sldMk cId="3731659415" sldId="261"/>
            <ac:grpSpMk id="42" creationId="{C862E59B-D2CD-85DA-2F97-4FA32800F967}"/>
          </ac:grpSpMkLst>
        </pc:grpChg>
        <pc:picChg chg="del">
          <ac:chgData name="Marleen Meulink" userId="8b93f8ff-59d5-4e5b-88a9-f2a729080003" providerId="ADAL" clId="{96190EEF-4BF9-4B1D-BA5C-131ADC4FF336}" dt="2024-11-19T11:31:16.258" v="4952" actId="478"/>
          <ac:picMkLst>
            <pc:docMk/>
            <pc:sldMk cId="3731659415" sldId="261"/>
            <ac:picMk id="6" creationId="{9A397F3B-5FC8-D85B-B5F1-EB345D29B3E3}"/>
          </ac:picMkLst>
        </pc:picChg>
        <pc:picChg chg="del">
          <ac:chgData name="Marleen Meulink" userId="8b93f8ff-59d5-4e5b-88a9-f2a729080003" providerId="ADAL" clId="{96190EEF-4BF9-4B1D-BA5C-131ADC4FF336}" dt="2024-11-19T11:31:41.624" v="4961" actId="478"/>
          <ac:picMkLst>
            <pc:docMk/>
            <pc:sldMk cId="3731659415" sldId="261"/>
            <ac:picMk id="21" creationId="{5956C7FD-DAC0-5710-42C0-D62E73BC236A}"/>
          </ac:picMkLst>
        </pc:picChg>
        <pc:picChg chg="del">
          <ac:chgData name="Marleen Meulink" userId="8b93f8ff-59d5-4e5b-88a9-f2a729080003" providerId="ADAL" clId="{96190EEF-4BF9-4B1D-BA5C-131ADC4FF336}" dt="2024-11-19T11:35:41.201" v="5001" actId="478"/>
          <ac:picMkLst>
            <pc:docMk/>
            <pc:sldMk cId="3731659415" sldId="261"/>
            <ac:picMk id="32" creationId="{4683FAF1-6921-6A1A-FF91-35DF091C696B}"/>
          </ac:picMkLst>
        </pc:picChg>
        <pc:picChg chg="del">
          <ac:chgData name="Marleen Meulink" userId="8b93f8ff-59d5-4e5b-88a9-f2a729080003" providerId="ADAL" clId="{96190EEF-4BF9-4B1D-BA5C-131ADC4FF336}" dt="2024-11-19T11:32:25.951" v="4975" actId="478"/>
          <ac:picMkLst>
            <pc:docMk/>
            <pc:sldMk cId="3731659415" sldId="261"/>
            <ac:picMk id="33" creationId="{FA885325-0F07-B983-C204-4C96113B174F}"/>
          </ac:picMkLst>
        </pc:picChg>
        <pc:picChg chg="del">
          <ac:chgData name="Marleen Meulink" userId="8b93f8ff-59d5-4e5b-88a9-f2a729080003" providerId="ADAL" clId="{96190EEF-4BF9-4B1D-BA5C-131ADC4FF336}" dt="2024-11-19T11:34:16.925" v="4984" actId="478"/>
          <ac:picMkLst>
            <pc:docMk/>
            <pc:sldMk cId="3731659415" sldId="261"/>
            <ac:picMk id="34" creationId="{49F58A46-CE49-C1AA-CD0D-35D6DCA5DAE7}"/>
          </ac:picMkLst>
        </pc:picChg>
        <pc:picChg chg="del">
          <ac:chgData name="Marleen Meulink" userId="8b93f8ff-59d5-4e5b-88a9-f2a729080003" providerId="ADAL" clId="{96190EEF-4BF9-4B1D-BA5C-131ADC4FF336}" dt="2024-11-19T11:25:17.108" v="4922" actId="478"/>
          <ac:picMkLst>
            <pc:docMk/>
            <pc:sldMk cId="3731659415" sldId="261"/>
            <ac:picMk id="35" creationId="{D13392D3-0DFC-0F3B-7026-77D51E1D1947}"/>
          </ac:picMkLst>
        </pc:picChg>
        <pc:picChg chg="del">
          <ac:chgData name="Marleen Meulink" userId="8b93f8ff-59d5-4e5b-88a9-f2a729080003" providerId="ADAL" clId="{96190EEF-4BF9-4B1D-BA5C-131ADC4FF336}" dt="2024-11-19T11:32:02.372" v="4968" actId="478"/>
          <ac:picMkLst>
            <pc:docMk/>
            <pc:sldMk cId="3731659415" sldId="261"/>
            <ac:picMk id="37" creationId="{E0467532-DE60-BFAF-5929-477E6C6C50ED}"/>
          </ac:picMkLst>
        </pc:picChg>
        <pc:picChg chg="del">
          <ac:chgData name="Marleen Meulink" userId="8b93f8ff-59d5-4e5b-88a9-f2a729080003" providerId="ADAL" clId="{96190EEF-4BF9-4B1D-BA5C-131ADC4FF336}" dt="2024-11-19T11:35:05.876" v="4991" actId="478"/>
          <ac:picMkLst>
            <pc:docMk/>
            <pc:sldMk cId="3731659415" sldId="261"/>
            <ac:picMk id="38" creationId="{2B806797-8A44-88E6-86F8-384C05C5279F}"/>
          </ac:picMkLst>
        </pc:picChg>
        <pc:picChg chg="add mod">
          <ac:chgData name="Marleen Meulink" userId="8b93f8ff-59d5-4e5b-88a9-f2a729080003" providerId="ADAL" clId="{96190EEF-4BF9-4B1D-BA5C-131ADC4FF336}" dt="2024-11-19T11:25:30.574" v="4928" actId="1076"/>
          <ac:picMkLst>
            <pc:docMk/>
            <pc:sldMk cId="3731659415" sldId="261"/>
            <ac:picMk id="68" creationId="{7FFEF0B4-117B-14B1-3481-7E75400CB983}"/>
          </ac:picMkLst>
        </pc:picChg>
        <pc:picChg chg="add del mod">
          <ac:chgData name="Marleen Meulink" userId="8b93f8ff-59d5-4e5b-88a9-f2a729080003" providerId="ADAL" clId="{96190EEF-4BF9-4B1D-BA5C-131ADC4FF336}" dt="2024-11-19T11:34:11.215" v="4982" actId="478"/>
          <ac:picMkLst>
            <pc:docMk/>
            <pc:sldMk cId="3731659415" sldId="261"/>
            <ac:picMk id="70" creationId="{941673FE-F97A-5214-903D-37B2230E228E}"/>
          </ac:picMkLst>
        </pc:picChg>
        <pc:picChg chg="add mod">
          <ac:chgData name="Marleen Meulink" userId="8b93f8ff-59d5-4e5b-88a9-f2a729080003" providerId="ADAL" clId="{96190EEF-4BF9-4B1D-BA5C-131ADC4FF336}" dt="2024-11-19T11:32:06.887" v="4971" actId="1076"/>
          <ac:picMkLst>
            <pc:docMk/>
            <pc:sldMk cId="3731659415" sldId="261"/>
            <ac:picMk id="72" creationId="{7AB4F44C-F4E7-C9DB-D33B-5CD3772BA0A6}"/>
          </ac:picMkLst>
        </pc:picChg>
        <pc:picChg chg="add mod">
          <ac:chgData name="Marleen Meulink" userId="8b93f8ff-59d5-4e5b-88a9-f2a729080003" providerId="ADAL" clId="{96190EEF-4BF9-4B1D-BA5C-131ADC4FF336}" dt="2024-11-19T11:32:30.595" v="4978" actId="1076"/>
          <ac:picMkLst>
            <pc:docMk/>
            <pc:sldMk cId="3731659415" sldId="261"/>
            <ac:picMk id="74" creationId="{80566330-A81F-5075-3771-C0768E908B7A}"/>
          </ac:picMkLst>
        </pc:picChg>
        <pc:picChg chg="add mod">
          <ac:chgData name="Marleen Meulink" userId="8b93f8ff-59d5-4e5b-88a9-f2a729080003" providerId="ADAL" clId="{96190EEF-4BF9-4B1D-BA5C-131ADC4FF336}" dt="2024-11-19T11:31:24.756" v="4956" actId="1076"/>
          <ac:picMkLst>
            <pc:docMk/>
            <pc:sldMk cId="3731659415" sldId="261"/>
            <ac:picMk id="76" creationId="{DE70DB5C-58B5-05A2-20A0-08B51652EE2A}"/>
          </ac:picMkLst>
        </pc:picChg>
        <pc:picChg chg="add mod">
          <ac:chgData name="Marleen Meulink" userId="8b93f8ff-59d5-4e5b-88a9-f2a729080003" providerId="ADAL" clId="{96190EEF-4BF9-4B1D-BA5C-131ADC4FF336}" dt="2024-11-19T11:31:50.224" v="4964" actId="1076"/>
          <ac:picMkLst>
            <pc:docMk/>
            <pc:sldMk cId="3731659415" sldId="261"/>
            <ac:picMk id="78" creationId="{A9CB9C42-0834-6E98-0575-BB36DD5D6B98}"/>
          </ac:picMkLst>
        </pc:picChg>
        <pc:picChg chg="add del mod">
          <ac:chgData name="Marleen Meulink" userId="8b93f8ff-59d5-4e5b-88a9-f2a729080003" providerId="ADAL" clId="{96190EEF-4BF9-4B1D-BA5C-131ADC4FF336}" dt="2024-11-19T11:31:56.498" v="4965" actId="478"/>
          <ac:picMkLst>
            <pc:docMk/>
            <pc:sldMk cId="3731659415" sldId="261"/>
            <ac:picMk id="80" creationId="{93A81EC4-51FA-3416-B2AA-F8FB22CBE3E3}"/>
          </ac:picMkLst>
        </pc:picChg>
        <pc:picChg chg="add mod">
          <ac:chgData name="Marleen Meulink" userId="8b93f8ff-59d5-4e5b-88a9-f2a729080003" providerId="ADAL" clId="{96190EEF-4BF9-4B1D-BA5C-131ADC4FF336}" dt="2024-11-19T11:34:19.633" v="4985" actId="1076"/>
          <ac:picMkLst>
            <pc:docMk/>
            <pc:sldMk cId="3731659415" sldId="261"/>
            <ac:picMk id="82" creationId="{0A41BC4D-D726-7F3A-C6B1-A9E085E967D6}"/>
          </ac:picMkLst>
        </pc:picChg>
        <pc:picChg chg="add mod">
          <ac:chgData name="Marleen Meulink" userId="8b93f8ff-59d5-4e5b-88a9-f2a729080003" providerId="ADAL" clId="{96190EEF-4BF9-4B1D-BA5C-131ADC4FF336}" dt="2024-11-19T11:35:11.501" v="4994" actId="1076"/>
          <ac:picMkLst>
            <pc:docMk/>
            <pc:sldMk cId="3731659415" sldId="261"/>
            <ac:picMk id="84" creationId="{5F6AF47C-0A52-9547-0AA5-52576C08DB52}"/>
          </ac:picMkLst>
        </pc:picChg>
        <pc:picChg chg="add mod">
          <ac:chgData name="Marleen Meulink" userId="8b93f8ff-59d5-4e5b-88a9-f2a729080003" providerId="ADAL" clId="{96190EEF-4BF9-4B1D-BA5C-131ADC4FF336}" dt="2024-11-19T11:35:48.226" v="5004" actId="1076"/>
          <ac:picMkLst>
            <pc:docMk/>
            <pc:sldMk cId="3731659415" sldId="261"/>
            <ac:picMk id="86" creationId="{466A396C-CB7F-6329-AE9D-5ACEC151D25E}"/>
          </ac:picMkLst>
        </pc:picChg>
      </pc:sldChg>
      <pc:sldChg chg="addSp delSp modSp mod">
        <pc:chgData name="Marleen Meulink" userId="8b93f8ff-59d5-4e5b-88a9-f2a729080003" providerId="ADAL" clId="{96190EEF-4BF9-4B1D-BA5C-131ADC4FF336}" dt="2024-10-31T13:27:11.674" v="3223" actId="20577"/>
        <pc:sldMkLst>
          <pc:docMk/>
          <pc:sldMk cId="2250302156" sldId="262"/>
        </pc:sldMkLst>
        <pc:spChg chg="mod">
          <ac:chgData name="Marleen Meulink" userId="8b93f8ff-59d5-4e5b-88a9-f2a729080003" providerId="ADAL" clId="{96190EEF-4BF9-4B1D-BA5C-131ADC4FF336}" dt="2024-10-31T13:21:22.714" v="3221" actId="1035"/>
          <ac:spMkLst>
            <pc:docMk/>
            <pc:sldMk cId="2250302156" sldId="262"/>
            <ac:spMk id="5" creationId="{09890186-3958-2AF2-5BAF-2334B044161D}"/>
          </ac:spMkLst>
        </pc:spChg>
        <pc:spChg chg="add">
          <ac:chgData name="Marleen Meulink" userId="8b93f8ff-59d5-4e5b-88a9-f2a729080003" providerId="ADAL" clId="{96190EEF-4BF9-4B1D-BA5C-131ADC4FF336}" dt="2024-10-31T12:45:24.707" v="2376"/>
          <ac:spMkLst>
            <pc:docMk/>
            <pc:sldMk cId="2250302156" sldId="262"/>
            <ac:spMk id="6" creationId="{165391B8-4BBB-465F-0AB2-C837022E1775}"/>
          </ac:spMkLst>
        </pc:spChg>
        <pc:spChg chg="add mod">
          <ac:chgData name="Marleen Meulink" userId="8b93f8ff-59d5-4e5b-88a9-f2a729080003" providerId="ADAL" clId="{96190EEF-4BF9-4B1D-BA5C-131ADC4FF336}" dt="2024-10-31T12:46:32.537" v="2380"/>
          <ac:spMkLst>
            <pc:docMk/>
            <pc:sldMk cId="2250302156" sldId="262"/>
            <ac:spMk id="8" creationId="{D1322E4C-F0A7-980F-5C84-86D1E5E054B2}"/>
          </ac:spMkLst>
        </pc:spChg>
        <pc:spChg chg="mod">
          <ac:chgData name="Marleen Meulink" userId="8b93f8ff-59d5-4e5b-88a9-f2a729080003" providerId="ADAL" clId="{96190EEF-4BF9-4B1D-BA5C-131ADC4FF336}" dt="2024-10-31T13:27:11.674" v="3223" actId="20577"/>
          <ac:spMkLst>
            <pc:docMk/>
            <pc:sldMk cId="2250302156" sldId="262"/>
            <ac:spMk id="11" creationId="{9A4E3D82-85BF-EE78-70D4-FC80E3650F85}"/>
          </ac:spMkLst>
        </pc:spChg>
        <pc:picChg chg="mod">
          <ac:chgData name="Marleen Meulink" userId="8b93f8ff-59d5-4e5b-88a9-f2a729080003" providerId="ADAL" clId="{96190EEF-4BF9-4B1D-BA5C-131ADC4FF336}" dt="2024-10-31T13:19:59.917" v="3184" actId="1076"/>
          <ac:picMkLst>
            <pc:docMk/>
            <pc:sldMk cId="2250302156" sldId="262"/>
            <ac:picMk id="3" creationId="{E3CBBE11-56ED-143E-2710-47DB67EBE674}"/>
          </ac:picMkLst>
        </pc:picChg>
        <pc:picChg chg="add mod">
          <ac:chgData name="Marleen Meulink" userId="8b93f8ff-59d5-4e5b-88a9-f2a729080003" providerId="ADAL" clId="{96190EEF-4BF9-4B1D-BA5C-131ADC4FF336}" dt="2024-10-31T13:21:01.213" v="3210" actId="12789"/>
          <ac:picMkLst>
            <pc:docMk/>
            <pc:sldMk cId="2250302156" sldId="262"/>
            <ac:picMk id="14" creationId="{B24E21C8-09AB-5051-9A50-AAABF1E54580}"/>
          </ac:picMkLst>
        </pc:picChg>
        <pc:picChg chg="add del mod">
          <ac:chgData name="Marleen Meulink" userId="8b93f8ff-59d5-4e5b-88a9-f2a729080003" providerId="ADAL" clId="{96190EEF-4BF9-4B1D-BA5C-131ADC4FF336}" dt="2024-10-31T12:51:11.985" v="2427" actId="478"/>
          <ac:picMkLst>
            <pc:docMk/>
            <pc:sldMk cId="2250302156" sldId="262"/>
            <ac:picMk id="16" creationId="{58961AEE-88E8-A631-8036-CE5B6A801BBF}"/>
          </ac:picMkLst>
        </pc:picChg>
        <pc:picChg chg="add del mod">
          <ac:chgData name="Marleen Meulink" userId="8b93f8ff-59d5-4e5b-88a9-f2a729080003" providerId="ADAL" clId="{96190EEF-4BF9-4B1D-BA5C-131ADC4FF336}" dt="2024-10-31T12:50:16.847" v="2421" actId="478"/>
          <ac:picMkLst>
            <pc:docMk/>
            <pc:sldMk cId="2250302156" sldId="262"/>
            <ac:picMk id="18" creationId="{E36C9378-F238-B97C-DE55-F639EC5B0276}"/>
          </ac:picMkLst>
        </pc:picChg>
        <pc:picChg chg="add del mod">
          <ac:chgData name="Marleen Meulink" userId="8b93f8ff-59d5-4e5b-88a9-f2a729080003" providerId="ADAL" clId="{96190EEF-4BF9-4B1D-BA5C-131ADC4FF336}" dt="2024-10-31T12:49:26.508" v="2411" actId="478"/>
          <ac:picMkLst>
            <pc:docMk/>
            <pc:sldMk cId="2250302156" sldId="262"/>
            <ac:picMk id="20" creationId="{64461EBE-13F6-5E0E-9F64-689060CA94C5}"/>
          </ac:picMkLst>
        </pc:picChg>
        <pc:picChg chg="add mod">
          <ac:chgData name="Marleen Meulink" userId="8b93f8ff-59d5-4e5b-88a9-f2a729080003" providerId="ADAL" clId="{96190EEF-4BF9-4B1D-BA5C-131ADC4FF336}" dt="2024-10-31T13:21:02.508" v="3211" actId="408"/>
          <ac:picMkLst>
            <pc:docMk/>
            <pc:sldMk cId="2250302156" sldId="262"/>
            <ac:picMk id="22" creationId="{340E992C-537C-129B-E234-6990FA25221A}"/>
          </ac:picMkLst>
        </pc:picChg>
        <pc:picChg chg="add mod">
          <ac:chgData name="Marleen Meulink" userId="8b93f8ff-59d5-4e5b-88a9-f2a729080003" providerId="ADAL" clId="{96190EEF-4BF9-4B1D-BA5C-131ADC4FF336}" dt="2024-10-31T13:21:02.508" v="3211" actId="408"/>
          <ac:picMkLst>
            <pc:docMk/>
            <pc:sldMk cId="2250302156" sldId="262"/>
            <ac:picMk id="24" creationId="{B1C809EC-2224-4E47-A585-EF8BBD7F4BA1}"/>
          </ac:picMkLst>
        </pc:picChg>
        <pc:picChg chg="add mod">
          <ac:chgData name="Marleen Meulink" userId="8b93f8ff-59d5-4e5b-88a9-f2a729080003" providerId="ADAL" clId="{96190EEF-4BF9-4B1D-BA5C-131ADC4FF336}" dt="2024-10-31T13:21:01.213" v="3210" actId="12789"/>
          <ac:picMkLst>
            <pc:docMk/>
            <pc:sldMk cId="2250302156" sldId="262"/>
            <ac:picMk id="26" creationId="{D29491DD-CCF6-C013-8D1C-5CE0A489FA0D}"/>
          </ac:picMkLst>
        </pc:picChg>
        <pc:picChg chg="add del mod">
          <ac:chgData name="Marleen Meulink" userId="8b93f8ff-59d5-4e5b-88a9-f2a729080003" providerId="ADAL" clId="{96190EEF-4BF9-4B1D-BA5C-131ADC4FF336}" dt="2024-10-31T12:46:51.180" v="2382" actId="478"/>
          <ac:picMkLst>
            <pc:docMk/>
            <pc:sldMk cId="2250302156" sldId="262"/>
            <ac:picMk id="1028" creationId="{338E80B9-9FAD-1F40-B3CC-6DBD728EA61C}"/>
          </ac:picMkLst>
        </pc:picChg>
        <pc:picChg chg="add del">
          <ac:chgData name="Marleen Meulink" userId="8b93f8ff-59d5-4e5b-88a9-f2a729080003" providerId="ADAL" clId="{96190EEF-4BF9-4B1D-BA5C-131ADC4FF336}" dt="2024-10-31T12:47:16.635" v="2385" actId="478"/>
          <ac:picMkLst>
            <pc:docMk/>
            <pc:sldMk cId="2250302156" sldId="262"/>
            <ac:picMk id="1032" creationId="{808F1A41-7366-500D-C65C-039E34E254B6}"/>
          </ac:picMkLst>
        </pc:picChg>
        <pc:picChg chg="add">
          <ac:chgData name="Marleen Meulink" userId="8b93f8ff-59d5-4e5b-88a9-f2a729080003" providerId="ADAL" clId="{96190EEF-4BF9-4B1D-BA5C-131ADC4FF336}" dt="2024-10-31T12:49:06.702" v="2406"/>
          <ac:picMkLst>
            <pc:docMk/>
            <pc:sldMk cId="2250302156" sldId="262"/>
            <ac:picMk id="1034" creationId="{46EE9E91-76CE-0A28-7F7C-B548B093C5F7}"/>
          </ac:picMkLst>
        </pc:picChg>
        <pc:cxnChg chg="add del mod">
          <ac:chgData name="Marleen Meulink" userId="8b93f8ff-59d5-4e5b-88a9-f2a729080003" providerId="ADAL" clId="{96190EEF-4BF9-4B1D-BA5C-131ADC4FF336}" dt="2024-10-31T13:19:45.706" v="3176" actId="478"/>
          <ac:cxnSpMkLst>
            <pc:docMk/>
            <pc:sldMk cId="2250302156" sldId="262"/>
            <ac:cxnSpMk id="28" creationId="{DA356581-5449-C963-0FB8-8F5C1FED848B}"/>
          </ac:cxnSpMkLst>
        </pc:cxnChg>
      </pc:sldChg>
      <pc:sldChg chg="addSp delSp modSp mod">
        <pc:chgData name="Marleen Meulink" userId="8b93f8ff-59d5-4e5b-88a9-f2a729080003" providerId="ADAL" clId="{96190EEF-4BF9-4B1D-BA5C-131ADC4FF336}" dt="2024-11-20T10:21:08.444" v="5153" actId="14861"/>
        <pc:sldMkLst>
          <pc:docMk/>
          <pc:sldMk cId="2437667169" sldId="263"/>
        </pc:sldMkLst>
        <pc:spChg chg="mod">
          <ac:chgData name="Marleen Meulink" userId="8b93f8ff-59d5-4e5b-88a9-f2a729080003" providerId="ADAL" clId="{96190EEF-4BF9-4B1D-BA5C-131ADC4FF336}" dt="2024-10-23T13:01:38.405" v="1733" actId="14100"/>
          <ac:spMkLst>
            <pc:docMk/>
            <pc:sldMk cId="2437667169" sldId="263"/>
            <ac:spMk id="3" creationId="{793F1F89-BD4B-5DEF-2DD4-226CF826C256}"/>
          </ac:spMkLst>
        </pc:spChg>
        <pc:spChg chg="add mod">
          <ac:chgData name="Marleen Meulink" userId="8b93f8ff-59d5-4e5b-88a9-f2a729080003" providerId="ADAL" clId="{96190EEF-4BF9-4B1D-BA5C-131ADC4FF336}" dt="2024-10-23T13:01:16.629" v="1729" actId="20577"/>
          <ac:spMkLst>
            <pc:docMk/>
            <pc:sldMk cId="2437667169" sldId="263"/>
            <ac:spMk id="6" creationId="{FFBBBA10-EA25-86AB-B866-4ACD24922FF4}"/>
          </ac:spMkLst>
        </pc:spChg>
        <pc:spChg chg="add mod">
          <ac:chgData name="Marleen Meulink" userId="8b93f8ff-59d5-4e5b-88a9-f2a729080003" providerId="ADAL" clId="{96190EEF-4BF9-4B1D-BA5C-131ADC4FF336}" dt="2024-10-23T13:01:20.381" v="1730"/>
          <ac:spMkLst>
            <pc:docMk/>
            <pc:sldMk cId="2437667169" sldId="263"/>
            <ac:spMk id="7" creationId="{D5BE22A4-16E1-60F8-E14E-0C82B7B67416}"/>
          </ac:spMkLst>
        </pc:spChg>
        <pc:spChg chg="mod">
          <ac:chgData name="Marleen Meulink" userId="8b93f8ff-59d5-4e5b-88a9-f2a729080003" providerId="ADAL" clId="{96190EEF-4BF9-4B1D-BA5C-131ADC4FF336}" dt="2024-10-23T13:01:43.057" v="1734" actId="14100"/>
          <ac:spMkLst>
            <pc:docMk/>
            <pc:sldMk cId="2437667169" sldId="263"/>
            <ac:spMk id="20" creationId="{DFE6C91C-5D3A-275D-3806-2FEA6DA44CCB}"/>
          </ac:spMkLst>
        </pc:spChg>
        <pc:spChg chg="del">
          <ac:chgData name="Marleen Meulink" userId="8b93f8ff-59d5-4e5b-88a9-f2a729080003" providerId="ADAL" clId="{96190EEF-4BF9-4B1D-BA5C-131ADC4FF336}" dt="2024-10-23T12:59:11.002" v="1555" actId="478"/>
          <ac:spMkLst>
            <pc:docMk/>
            <pc:sldMk cId="2437667169" sldId="263"/>
            <ac:spMk id="21" creationId="{5F6D0313-0B66-BE2D-E708-75C3503E28A0}"/>
          </ac:spMkLst>
        </pc:spChg>
        <pc:picChg chg="mod">
          <ac:chgData name="Marleen Meulink" userId="8b93f8ff-59d5-4e5b-88a9-f2a729080003" providerId="ADAL" clId="{96190EEF-4BF9-4B1D-BA5C-131ADC4FF336}" dt="2024-11-20T10:21:08.444" v="5153" actId="14861"/>
          <ac:picMkLst>
            <pc:docMk/>
            <pc:sldMk cId="2437667169" sldId="263"/>
            <ac:picMk id="5" creationId="{6D587F7E-7E3C-F267-4616-512545D23204}"/>
          </ac:picMkLst>
        </pc:picChg>
        <pc:picChg chg="del mod">
          <ac:chgData name="Marleen Meulink" userId="8b93f8ff-59d5-4e5b-88a9-f2a729080003" providerId="ADAL" clId="{96190EEF-4BF9-4B1D-BA5C-131ADC4FF336}" dt="2024-10-23T13:01:30.027" v="1731" actId="478"/>
          <ac:picMkLst>
            <pc:docMk/>
            <pc:sldMk cId="2437667169" sldId="263"/>
            <ac:picMk id="9" creationId="{23989E89-3DB1-DB57-54B5-552F2DD4B564}"/>
          </ac:picMkLst>
        </pc:picChg>
        <pc:picChg chg="mod">
          <ac:chgData name="Marleen Meulink" userId="8b93f8ff-59d5-4e5b-88a9-f2a729080003" providerId="ADAL" clId="{96190EEF-4BF9-4B1D-BA5C-131ADC4FF336}" dt="2024-11-20T10:21:08.444" v="5153" actId="14861"/>
          <ac:picMkLst>
            <pc:docMk/>
            <pc:sldMk cId="2437667169" sldId="263"/>
            <ac:picMk id="16" creationId="{4FF2AA79-C40E-7227-ECD8-E6055A27255E}"/>
          </ac:picMkLst>
        </pc:picChg>
        <pc:picChg chg="del">
          <ac:chgData name="Marleen Meulink" userId="8b93f8ff-59d5-4e5b-88a9-f2a729080003" providerId="ADAL" clId="{96190EEF-4BF9-4B1D-BA5C-131ADC4FF336}" dt="2024-10-23T12:59:17.872" v="1560" actId="478"/>
          <ac:picMkLst>
            <pc:docMk/>
            <pc:sldMk cId="2437667169" sldId="263"/>
            <ac:picMk id="23" creationId="{ACC19C78-F06A-4671-6D73-131B6C60D488}"/>
          </ac:picMkLst>
        </pc:picChg>
        <pc:picChg chg="del">
          <ac:chgData name="Marleen Meulink" userId="8b93f8ff-59d5-4e5b-88a9-f2a729080003" providerId="ADAL" clId="{96190EEF-4BF9-4B1D-BA5C-131ADC4FF336}" dt="2024-10-23T12:59:17.153" v="1559" actId="478"/>
          <ac:picMkLst>
            <pc:docMk/>
            <pc:sldMk cId="2437667169" sldId="263"/>
            <ac:picMk id="24" creationId="{AD7127B9-7122-0F06-DFE2-0AF1D760CAF1}"/>
          </ac:picMkLst>
        </pc:picChg>
        <pc:picChg chg="add del mod">
          <ac:chgData name="Marleen Meulink" userId="8b93f8ff-59d5-4e5b-88a9-f2a729080003" providerId="ADAL" clId="{96190EEF-4BF9-4B1D-BA5C-131ADC4FF336}" dt="2024-10-31T12:54:06.496" v="2488" actId="478"/>
          <ac:picMkLst>
            <pc:docMk/>
            <pc:sldMk cId="2437667169" sldId="263"/>
            <ac:picMk id="2050" creationId="{803DF4BE-9E6F-BA44-AF0A-728E0258A4DC}"/>
          </ac:picMkLst>
        </pc:picChg>
      </pc:sldChg>
      <pc:sldChg chg="addSp delSp modSp mod">
        <pc:chgData name="Marleen Meulink" userId="8b93f8ff-59d5-4e5b-88a9-f2a729080003" providerId="ADAL" clId="{96190EEF-4BF9-4B1D-BA5C-131ADC4FF336}" dt="2024-11-20T08:45:11.841" v="5152" actId="14100"/>
        <pc:sldMkLst>
          <pc:docMk/>
          <pc:sldMk cId="1750772293" sldId="264"/>
        </pc:sldMkLst>
        <pc:spChg chg="mod">
          <ac:chgData name="Marleen Meulink" userId="8b93f8ff-59d5-4e5b-88a9-f2a729080003" providerId="ADAL" clId="{96190EEF-4BF9-4B1D-BA5C-131ADC4FF336}" dt="2024-11-20T08:39:03.488" v="5126" actId="20577"/>
          <ac:spMkLst>
            <pc:docMk/>
            <pc:sldMk cId="1750772293" sldId="264"/>
            <ac:spMk id="3" creationId="{544128CA-3F7F-580C-D7D3-CD3A570DA8DE}"/>
          </ac:spMkLst>
        </pc:spChg>
        <pc:spChg chg="del mod">
          <ac:chgData name="Marleen Meulink" userId="8b93f8ff-59d5-4e5b-88a9-f2a729080003" providerId="ADAL" clId="{96190EEF-4BF9-4B1D-BA5C-131ADC4FF336}" dt="2024-10-31T12:54:56.369" v="2503" actId="478"/>
          <ac:spMkLst>
            <pc:docMk/>
            <pc:sldMk cId="1750772293" sldId="264"/>
            <ac:spMk id="4" creationId="{BB76DC2F-8CE6-79A2-0537-D3CFB7C959B4}"/>
          </ac:spMkLst>
        </pc:spChg>
        <pc:spChg chg="add mod">
          <ac:chgData name="Marleen Meulink" userId="8b93f8ff-59d5-4e5b-88a9-f2a729080003" providerId="ADAL" clId="{96190EEF-4BF9-4B1D-BA5C-131ADC4FF336}" dt="2024-10-31T12:54:53.985" v="2502" actId="20577"/>
          <ac:spMkLst>
            <pc:docMk/>
            <pc:sldMk cId="1750772293" sldId="264"/>
            <ac:spMk id="6" creationId="{862136FC-D5BB-0E85-002E-D9C2294C06A3}"/>
          </ac:spMkLst>
        </pc:spChg>
        <pc:spChg chg="mod">
          <ac:chgData name="Marleen Meulink" userId="8b93f8ff-59d5-4e5b-88a9-f2a729080003" providerId="ADAL" clId="{96190EEF-4BF9-4B1D-BA5C-131ADC4FF336}" dt="2024-11-20T08:45:11.841" v="5152" actId="14100"/>
          <ac:spMkLst>
            <pc:docMk/>
            <pc:sldMk cId="1750772293" sldId="264"/>
            <ac:spMk id="7" creationId="{598173AF-CF89-88D7-C9B1-AF3BC2626FDC}"/>
          </ac:spMkLst>
        </pc:spChg>
        <pc:spChg chg="add del mod">
          <ac:chgData name="Marleen Meulink" userId="8b93f8ff-59d5-4e5b-88a9-f2a729080003" providerId="ADAL" clId="{96190EEF-4BF9-4B1D-BA5C-131ADC4FF336}" dt="2024-10-31T12:54:59.871" v="2505" actId="478"/>
          <ac:spMkLst>
            <pc:docMk/>
            <pc:sldMk cId="1750772293" sldId="264"/>
            <ac:spMk id="13" creationId="{A86DD206-A532-839F-D628-6DACF1FA5E09}"/>
          </ac:spMkLst>
        </pc:spChg>
      </pc:sldChg>
      <pc:sldChg chg="addSp delSp modSp mod">
        <pc:chgData name="Marleen Meulink" userId="8b93f8ff-59d5-4e5b-88a9-f2a729080003" providerId="ADAL" clId="{96190EEF-4BF9-4B1D-BA5C-131ADC4FF336}" dt="2024-11-20T08:20:34.097" v="5120" actId="478"/>
        <pc:sldMkLst>
          <pc:docMk/>
          <pc:sldMk cId="901107140" sldId="265"/>
        </pc:sldMkLst>
        <pc:spChg chg="mod">
          <ac:chgData name="Marleen Meulink" userId="8b93f8ff-59d5-4e5b-88a9-f2a729080003" providerId="ADAL" clId="{96190EEF-4BF9-4B1D-BA5C-131ADC4FF336}" dt="2024-10-31T12:55:34.192" v="2506" actId="20577"/>
          <ac:spMkLst>
            <pc:docMk/>
            <pc:sldMk cId="901107140" sldId="265"/>
            <ac:spMk id="3" creationId="{1FC59BD9-88A4-43C7-1A4C-64ED1C13B54A}"/>
          </ac:spMkLst>
        </pc:spChg>
        <pc:spChg chg="add del">
          <ac:chgData name="Marleen Meulink" userId="8b93f8ff-59d5-4e5b-88a9-f2a729080003" providerId="ADAL" clId="{96190EEF-4BF9-4B1D-BA5C-131ADC4FF336}" dt="2024-11-20T08:20:34.097" v="5120" actId="478"/>
          <ac:spMkLst>
            <pc:docMk/>
            <pc:sldMk cId="901107140" sldId="265"/>
            <ac:spMk id="10" creationId="{79A549CD-B73B-9912-2054-99D5FBA9ED9E}"/>
          </ac:spMkLst>
        </pc:spChg>
        <pc:spChg chg="del">
          <ac:chgData name="Marleen Meulink" userId="8b93f8ff-59d5-4e5b-88a9-f2a729080003" providerId="ADAL" clId="{96190EEF-4BF9-4B1D-BA5C-131ADC4FF336}" dt="2024-10-23T12:38:10.906" v="1112" actId="478"/>
          <ac:spMkLst>
            <pc:docMk/>
            <pc:sldMk cId="901107140" sldId="265"/>
            <ac:spMk id="10" creationId="{C9774405-DC3D-434E-81D7-F00631D3CFF6}"/>
          </ac:spMkLst>
        </pc:spChg>
        <pc:spChg chg="add del mod">
          <ac:chgData name="Marleen Meulink" userId="8b93f8ff-59d5-4e5b-88a9-f2a729080003" providerId="ADAL" clId="{96190EEF-4BF9-4B1D-BA5C-131ADC4FF336}" dt="2024-10-23T12:38:33.047" v="1121" actId="1076"/>
          <ac:spMkLst>
            <pc:docMk/>
            <pc:sldMk cId="901107140" sldId="265"/>
            <ac:spMk id="11" creationId="{7B47DB05-843E-0835-B3BB-37D5071D7E2C}"/>
          </ac:spMkLst>
        </pc:spChg>
        <pc:picChg chg="add del mod">
          <ac:chgData name="Marleen Meulink" userId="8b93f8ff-59d5-4e5b-88a9-f2a729080003" providerId="ADAL" clId="{96190EEF-4BF9-4B1D-BA5C-131ADC4FF336}" dt="2024-11-20T08:18:09.865" v="5118" actId="478"/>
          <ac:picMkLst>
            <pc:docMk/>
            <pc:sldMk cId="901107140" sldId="265"/>
            <ac:picMk id="5" creationId="{56F9F791-7788-CE20-4D3A-96CC02214DBF}"/>
          </ac:picMkLst>
        </pc:picChg>
        <pc:picChg chg="del">
          <ac:chgData name="Marleen Meulink" userId="8b93f8ff-59d5-4e5b-88a9-f2a729080003" providerId="ADAL" clId="{96190EEF-4BF9-4B1D-BA5C-131ADC4FF336}" dt="2024-10-23T12:37:17.228" v="1075" actId="478"/>
          <ac:picMkLst>
            <pc:docMk/>
            <pc:sldMk cId="901107140" sldId="265"/>
            <ac:picMk id="5" creationId="{F4A2D9D2-74F9-3E8B-60F8-F87095EC5E0D}"/>
          </ac:picMkLst>
        </pc:picChg>
        <pc:picChg chg="del">
          <ac:chgData name="Marleen Meulink" userId="8b93f8ff-59d5-4e5b-88a9-f2a729080003" providerId="ADAL" clId="{96190EEF-4BF9-4B1D-BA5C-131ADC4FF336}" dt="2024-10-23T12:32:39.639" v="1070" actId="478"/>
          <ac:picMkLst>
            <pc:docMk/>
            <pc:sldMk cId="901107140" sldId="265"/>
            <ac:picMk id="6" creationId="{B9A3E3F1-FF19-79DC-883F-7363370BD741}"/>
          </ac:picMkLst>
        </pc:picChg>
        <pc:picChg chg="mod">
          <ac:chgData name="Marleen Meulink" userId="8b93f8ff-59d5-4e5b-88a9-f2a729080003" providerId="ADAL" clId="{96190EEF-4BF9-4B1D-BA5C-131ADC4FF336}" dt="2024-10-23T12:38:45.575" v="1122" actId="1076"/>
          <ac:picMkLst>
            <pc:docMk/>
            <pc:sldMk cId="901107140" sldId="265"/>
            <ac:picMk id="7" creationId="{3A407723-59F6-778F-C22D-02991B420754}"/>
          </ac:picMkLst>
        </pc:picChg>
        <pc:picChg chg="mod">
          <ac:chgData name="Marleen Meulink" userId="8b93f8ff-59d5-4e5b-88a9-f2a729080003" providerId="ADAL" clId="{96190EEF-4BF9-4B1D-BA5C-131ADC4FF336}" dt="2024-10-23T12:38:45.575" v="1122" actId="1076"/>
          <ac:picMkLst>
            <pc:docMk/>
            <pc:sldMk cId="901107140" sldId="265"/>
            <ac:picMk id="8" creationId="{8EFDAE21-5CBD-23B4-42BD-EDAE45B355CF}"/>
          </ac:picMkLst>
        </pc:picChg>
        <pc:picChg chg="mod">
          <ac:chgData name="Marleen Meulink" userId="8b93f8ff-59d5-4e5b-88a9-f2a729080003" providerId="ADAL" clId="{96190EEF-4BF9-4B1D-BA5C-131ADC4FF336}" dt="2024-10-23T12:38:01.947" v="1110" actId="1076"/>
          <ac:picMkLst>
            <pc:docMk/>
            <pc:sldMk cId="901107140" sldId="265"/>
            <ac:picMk id="9" creationId="{4D9DFE02-A0F7-7B48-F024-315C09FEFC76}"/>
          </ac:picMkLst>
        </pc:picChg>
        <pc:picChg chg="del mod">
          <ac:chgData name="Marleen Meulink" userId="8b93f8ff-59d5-4e5b-88a9-f2a729080003" providerId="ADAL" clId="{96190EEF-4BF9-4B1D-BA5C-131ADC4FF336}" dt="2024-10-23T12:38:15.180" v="1114" actId="478"/>
          <ac:picMkLst>
            <pc:docMk/>
            <pc:sldMk cId="901107140" sldId="265"/>
            <ac:picMk id="12" creationId="{AF7D2E91-D797-0985-883B-2971514C15B3}"/>
          </ac:picMkLst>
        </pc:picChg>
        <pc:picChg chg="mod">
          <ac:chgData name="Marleen Meulink" userId="8b93f8ff-59d5-4e5b-88a9-f2a729080003" providerId="ADAL" clId="{96190EEF-4BF9-4B1D-BA5C-131ADC4FF336}" dt="2024-10-23T12:40:13.184" v="1223" actId="1076"/>
          <ac:picMkLst>
            <pc:docMk/>
            <pc:sldMk cId="901107140" sldId="265"/>
            <ac:picMk id="13" creationId="{9375A302-1D82-33ED-BB45-AA9E675863A4}"/>
          </ac:picMkLst>
        </pc:picChg>
        <pc:picChg chg="mod">
          <ac:chgData name="Marleen Meulink" userId="8b93f8ff-59d5-4e5b-88a9-f2a729080003" providerId="ADAL" clId="{96190EEF-4BF9-4B1D-BA5C-131ADC4FF336}" dt="2024-10-23T12:39:37.818" v="1208" actId="1076"/>
          <ac:picMkLst>
            <pc:docMk/>
            <pc:sldMk cId="901107140" sldId="265"/>
            <ac:picMk id="14" creationId="{51E60B12-5D17-18B8-8F8D-376AA4C8FA18}"/>
          </ac:picMkLst>
        </pc:picChg>
        <pc:picChg chg="del">
          <ac:chgData name="Marleen Meulink" userId="8b93f8ff-59d5-4e5b-88a9-f2a729080003" providerId="ADAL" clId="{96190EEF-4BF9-4B1D-BA5C-131ADC4FF336}" dt="2024-10-23T12:38:25.510" v="1117" actId="478"/>
          <ac:picMkLst>
            <pc:docMk/>
            <pc:sldMk cId="901107140" sldId="265"/>
            <ac:picMk id="15" creationId="{694347DA-687A-0205-DDD9-157DAC0DC6B8}"/>
          </ac:picMkLst>
        </pc:picChg>
        <pc:picChg chg="mod">
          <ac:chgData name="Marleen Meulink" userId="8b93f8ff-59d5-4e5b-88a9-f2a729080003" providerId="ADAL" clId="{96190EEF-4BF9-4B1D-BA5C-131ADC4FF336}" dt="2024-10-23T12:40:13.184" v="1223" actId="1076"/>
          <ac:picMkLst>
            <pc:docMk/>
            <pc:sldMk cId="901107140" sldId="265"/>
            <ac:picMk id="16" creationId="{15CF0362-3345-8DE4-F463-752AF68EA31B}"/>
          </ac:picMkLst>
        </pc:picChg>
        <pc:picChg chg="mod">
          <ac:chgData name="Marleen Meulink" userId="8b93f8ff-59d5-4e5b-88a9-f2a729080003" providerId="ADAL" clId="{96190EEF-4BF9-4B1D-BA5C-131ADC4FF336}" dt="2024-10-23T12:40:13.184" v="1223" actId="1076"/>
          <ac:picMkLst>
            <pc:docMk/>
            <pc:sldMk cId="901107140" sldId="265"/>
            <ac:picMk id="17" creationId="{05872EF2-611A-015D-7C65-2EDEA99C3F1C}"/>
          </ac:picMkLst>
        </pc:picChg>
        <pc:picChg chg="add mod">
          <ac:chgData name="Marleen Meulink" userId="8b93f8ff-59d5-4e5b-88a9-f2a729080003" providerId="ADAL" clId="{96190EEF-4BF9-4B1D-BA5C-131ADC4FF336}" dt="2024-10-23T12:39:24.337" v="1206" actId="1076"/>
          <ac:picMkLst>
            <pc:docMk/>
            <pc:sldMk cId="901107140" sldId="265"/>
            <ac:picMk id="1026" creationId="{E9AE854A-8D53-9FD2-DAF3-9D1C0F44582F}"/>
          </ac:picMkLst>
        </pc:picChg>
      </pc:sldChg>
      <pc:sldChg chg="addSp delSp modSp mod modCm">
        <pc:chgData name="Marleen Meulink" userId="8b93f8ff-59d5-4e5b-88a9-f2a729080003" providerId="ADAL" clId="{96190EEF-4BF9-4B1D-BA5C-131ADC4FF336}" dt="2024-11-20T08:45:03.032" v="5151" actId="14100"/>
        <pc:sldMkLst>
          <pc:docMk/>
          <pc:sldMk cId="582143404" sldId="266"/>
        </pc:sldMkLst>
        <pc:spChg chg="mod">
          <ac:chgData name="Marleen Meulink" userId="8b93f8ff-59d5-4e5b-88a9-f2a729080003" providerId="ADAL" clId="{96190EEF-4BF9-4B1D-BA5C-131ADC4FF336}" dt="2024-11-20T08:45:03.032" v="5151" actId="14100"/>
          <ac:spMkLst>
            <pc:docMk/>
            <pc:sldMk cId="582143404" sldId="266"/>
            <ac:spMk id="3" creationId="{9787DC99-CD62-2593-59A5-8B16C0F06335}"/>
          </ac:spMkLst>
        </pc:spChg>
        <pc:spChg chg="mod">
          <ac:chgData name="Marleen Meulink" userId="8b93f8ff-59d5-4e5b-88a9-f2a729080003" providerId="ADAL" clId="{96190EEF-4BF9-4B1D-BA5C-131ADC4FF336}" dt="2024-11-20T08:42:36.208" v="5146" actId="20577"/>
          <ac:spMkLst>
            <pc:docMk/>
            <pc:sldMk cId="582143404" sldId="266"/>
            <ac:spMk id="5" creationId="{E987C4CA-8729-C414-B09D-AF7FCAF2AEF2}"/>
          </ac:spMkLst>
        </pc:spChg>
        <pc:picChg chg="mod">
          <ac:chgData name="Marleen Meulink" userId="8b93f8ff-59d5-4e5b-88a9-f2a729080003" providerId="ADAL" clId="{96190EEF-4BF9-4B1D-BA5C-131ADC4FF336}" dt="2024-10-23T12:46:33.757" v="1422" actId="1076"/>
          <ac:picMkLst>
            <pc:docMk/>
            <pc:sldMk cId="582143404" sldId="266"/>
            <ac:picMk id="7" creationId="{887D6500-C7EE-3A34-2FEC-B1949C4671BF}"/>
          </ac:picMkLst>
        </pc:picChg>
        <pc:picChg chg="add mod">
          <ac:chgData name="Marleen Meulink" userId="8b93f8ff-59d5-4e5b-88a9-f2a729080003" providerId="ADAL" clId="{96190EEF-4BF9-4B1D-BA5C-131ADC4FF336}" dt="2024-10-31T12:57:21.808" v="2559" actId="1076"/>
          <ac:picMkLst>
            <pc:docMk/>
            <pc:sldMk cId="582143404" sldId="266"/>
            <ac:picMk id="12" creationId="{A8AA149B-0F97-F27B-7487-7F3DF67756D0}"/>
          </ac:picMkLst>
        </pc:picChg>
        <pc:picChg chg="add del mod">
          <ac:chgData name="Marleen Meulink" userId="8b93f8ff-59d5-4e5b-88a9-f2a729080003" providerId="ADAL" clId="{96190EEF-4BF9-4B1D-BA5C-131ADC4FF336}" dt="2024-10-23T12:42:57.427" v="1233" actId="478"/>
          <ac:picMkLst>
            <pc:docMk/>
            <pc:sldMk cId="582143404" sldId="266"/>
            <ac:picMk id="2050" creationId="{CAB3E571-3405-3765-328F-0541D526A328}"/>
          </ac:picMkLst>
        </pc:picChg>
        <pc:picChg chg="add mod">
          <ac:chgData name="Marleen Meulink" userId="8b93f8ff-59d5-4e5b-88a9-f2a729080003" providerId="ADAL" clId="{96190EEF-4BF9-4B1D-BA5C-131ADC4FF336}" dt="2024-10-23T12:47:07.451" v="1434" actId="14100"/>
          <ac:picMkLst>
            <pc:docMk/>
            <pc:sldMk cId="582143404" sldId="266"/>
            <ac:picMk id="2052" creationId="{B26CA831-C551-CC38-48E4-67B8A4D2BB58}"/>
          </ac:picMkLst>
        </pc:picChg>
        <pc:extLst>
          <p:ext xmlns:p="http://schemas.openxmlformats.org/presentationml/2006/main" uri="{D6D511B9-2390-475A-947B-AFAB55BFBCF1}">
            <pc226:cmChg xmlns:pc226="http://schemas.microsoft.com/office/powerpoint/2022/06/main/command" chg="mod">
              <pc226:chgData name="Marleen Meulink" userId="8b93f8ff-59d5-4e5b-88a9-f2a729080003" providerId="ADAL" clId="{96190EEF-4BF9-4B1D-BA5C-131ADC4FF336}" dt="2024-11-20T08:42:36.208" v="5146" actId="20577"/>
              <pc2:cmMkLst xmlns:pc2="http://schemas.microsoft.com/office/powerpoint/2019/9/main/command">
                <pc:docMk/>
                <pc:sldMk cId="582143404" sldId="266"/>
                <pc2:cmMk id="{56B05980-C859-4966-9975-A00FDD4A582A}"/>
              </pc2:cmMkLst>
            </pc226:cmChg>
          </p:ext>
        </pc:extLst>
      </pc:sldChg>
      <pc:sldChg chg="modSp mod">
        <pc:chgData name="Marleen Meulink" userId="8b93f8ff-59d5-4e5b-88a9-f2a729080003" providerId="ADAL" clId="{96190EEF-4BF9-4B1D-BA5C-131ADC4FF336}" dt="2024-10-31T13:11:45.303" v="2777" actId="1076"/>
        <pc:sldMkLst>
          <pc:docMk/>
          <pc:sldMk cId="3152016330" sldId="267"/>
        </pc:sldMkLst>
        <pc:spChg chg="mod">
          <ac:chgData name="Marleen Meulink" userId="8b93f8ff-59d5-4e5b-88a9-f2a729080003" providerId="ADAL" clId="{96190EEF-4BF9-4B1D-BA5C-131ADC4FF336}" dt="2024-10-31T13:11:45.303" v="2777" actId="1076"/>
          <ac:spMkLst>
            <pc:docMk/>
            <pc:sldMk cId="3152016330" sldId="267"/>
            <ac:spMk id="7" creationId="{1E405022-0E49-E55C-436C-6F23923A8731}"/>
          </ac:spMkLst>
        </pc:spChg>
      </pc:sldChg>
      <pc:sldChg chg="modSp mod">
        <pc:chgData name="Marleen Meulink" userId="8b93f8ff-59d5-4e5b-88a9-f2a729080003" providerId="ADAL" clId="{96190EEF-4BF9-4B1D-BA5C-131ADC4FF336}" dt="2024-10-23T12:09:35.406" v="610" actId="20577"/>
        <pc:sldMkLst>
          <pc:docMk/>
          <pc:sldMk cId="1615710571" sldId="268"/>
        </pc:sldMkLst>
        <pc:spChg chg="mod">
          <ac:chgData name="Marleen Meulink" userId="8b93f8ff-59d5-4e5b-88a9-f2a729080003" providerId="ADAL" clId="{96190EEF-4BF9-4B1D-BA5C-131ADC4FF336}" dt="2024-10-23T12:09:35.406" v="610" actId="20577"/>
          <ac:spMkLst>
            <pc:docMk/>
            <pc:sldMk cId="1615710571" sldId="268"/>
            <ac:spMk id="3" creationId="{F1566FF0-8EB1-A4EB-E0F0-6019618D1828}"/>
          </ac:spMkLst>
        </pc:spChg>
      </pc:sldChg>
      <pc:sldChg chg="modSp mod">
        <pc:chgData name="Marleen Meulink" userId="8b93f8ff-59d5-4e5b-88a9-f2a729080003" providerId="ADAL" clId="{96190EEF-4BF9-4B1D-BA5C-131ADC4FF336}" dt="2024-10-31T12:59:01.579" v="2589" actId="14100"/>
        <pc:sldMkLst>
          <pc:docMk/>
          <pc:sldMk cId="3123719974" sldId="269"/>
        </pc:sldMkLst>
        <pc:spChg chg="mod">
          <ac:chgData name="Marleen Meulink" userId="8b93f8ff-59d5-4e5b-88a9-f2a729080003" providerId="ADAL" clId="{96190EEF-4BF9-4B1D-BA5C-131ADC4FF336}" dt="2024-10-31T12:59:01.579" v="2589" actId="14100"/>
          <ac:spMkLst>
            <pc:docMk/>
            <pc:sldMk cId="3123719974" sldId="269"/>
            <ac:spMk id="3" creationId="{A625A5D5-402C-EF50-2580-FB592F2DA1DE}"/>
          </ac:spMkLst>
        </pc:spChg>
        <pc:spChg chg="mod">
          <ac:chgData name="Marleen Meulink" userId="8b93f8ff-59d5-4e5b-88a9-f2a729080003" providerId="ADAL" clId="{96190EEF-4BF9-4B1D-BA5C-131ADC4FF336}" dt="2024-10-23T12:54:31.819" v="1464" actId="20577"/>
          <ac:spMkLst>
            <pc:docMk/>
            <pc:sldMk cId="3123719974" sldId="269"/>
            <ac:spMk id="8" creationId="{EE04EB6A-6EA4-DF48-9A7F-B7E2EDE0F2CB}"/>
          </ac:spMkLst>
        </pc:spChg>
        <pc:picChg chg="mod">
          <ac:chgData name="Marleen Meulink" userId="8b93f8ff-59d5-4e5b-88a9-f2a729080003" providerId="ADAL" clId="{96190EEF-4BF9-4B1D-BA5C-131ADC4FF336}" dt="2024-10-23T12:54:36.780" v="1466" actId="1076"/>
          <ac:picMkLst>
            <pc:docMk/>
            <pc:sldMk cId="3123719974" sldId="269"/>
            <ac:picMk id="5" creationId="{1D0BD301-76B3-7497-E0BC-20622E121DEA}"/>
          </ac:picMkLst>
        </pc:picChg>
      </pc:sldChg>
      <pc:sldChg chg="modSp mod modCm">
        <pc:chgData name="Marleen Meulink" userId="8b93f8ff-59d5-4e5b-88a9-f2a729080003" providerId="ADAL" clId="{96190EEF-4BF9-4B1D-BA5C-131ADC4FF336}" dt="2024-10-31T13:34:20.394" v="3234" actId="20577"/>
        <pc:sldMkLst>
          <pc:docMk/>
          <pc:sldMk cId="682686702" sldId="270"/>
        </pc:sldMkLst>
        <pc:spChg chg="mod">
          <ac:chgData name="Marleen Meulink" userId="8b93f8ff-59d5-4e5b-88a9-f2a729080003" providerId="ADAL" clId="{96190EEF-4BF9-4B1D-BA5C-131ADC4FF336}" dt="2024-10-23T13:12:54.998" v="2176" actId="14100"/>
          <ac:spMkLst>
            <pc:docMk/>
            <pc:sldMk cId="682686702" sldId="270"/>
            <ac:spMk id="3" creationId="{6EB5056D-0A7F-2632-2B65-3B02C178C6B8}"/>
          </ac:spMkLst>
        </pc:spChg>
        <pc:spChg chg="mod">
          <ac:chgData name="Marleen Meulink" userId="8b93f8ff-59d5-4e5b-88a9-f2a729080003" providerId="ADAL" clId="{96190EEF-4BF9-4B1D-BA5C-131ADC4FF336}" dt="2024-10-31T13:34:20.394" v="3234" actId="20577"/>
          <ac:spMkLst>
            <pc:docMk/>
            <pc:sldMk cId="682686702" sldId="270"/>
            <ac:spMk id="8" creationId="{EE04EB6A-6EA4-DF48-9A7F-B7E2EDE0F2CB}"/>
          </ac:spMkLst>
        </pc:spChg>
        <pc:extLst>
          <p:ext xmlns:p="http://schemas.openxmlformats.org/presentationml/2006/main" uri="{D6D511B9-2390-475A-947B-AFAB55BFBCF1}">
            <pc226:cmChg xmlns:pc226="http://schemas.microsoft.com/office/powerpoint/2022/06/main/command" chg="mod">
              <pc226:chgData name="Marleen Meulink" userId="8b93f8ff-59d5-4e5b-88a9-f2a729080003" providerId="ADAL" clId="{96190EEF-4BF9-4B1D-BA5C-131ADC4FF336}" dt="2024-10-31T13:34:20.394" v="3234" actId="20577"/>
              <pc2:cmMkLst xmlns:pc2="http://schemas.microsoft.com/office/powerpoint/2019/9/main/command">
                <pc:docMk/>
                <pc:sldMk cId="682686702" sldId="270"/>
                <pc2:cmMk id="{7F1C6B32-2F67-41E2-9980-AF9378406EE2}"/>
              </pc2:cmMkLst>
            </pc226:cmChg>
          </p:ext>
        </pc:extLst>
      </pc:sldChg>
      <pc:sldChg chg="addSp delSp modSp mod">
        <pc:chgData name="Marleen Meulink" userId="8b93f8ff-59d5-4e5b-88a9-f2a729080003" providerId="ADAL" clId="{96190EEF-4BF9-4B1D-BA5C-131ADC4FF336}" dt="2024-10-31T13:35:51.537" v="3259" actId="1076"/>
        <pc:sldMkLst>
          <pc:docMk/>
          <pc:sldMk cId="2163808109" sldId="271"/>
        </pc:sldMkLst>
        <pc:spChg chg="mod">
          <ac:chgData name="Marleen Meulink" userId="8b93f8ff-59d5-4e5b-88a9-f2a729080003" providerId="ADAL" clId="{96190EEF-4BF9-4B1D-BA5C-131ADC4FF336}" dt="2024-10-31T13:35:40.217" v="3256" actId="14100"/>
          <ac:spMkLst>
            <pc:docMk/>
            <pc:sldMk cId="2163808109" sldId="271"/>
            <ac:spMk id="3" creationId="{BE0192A7-09B1-7180-9DD5-95964234A980}"/>
          </ac:spMkLst>
        </pc:spChg>
        <pc:spChg chg="mod">
          <ac:chgData name="Marleen Meulink" userId="8b93f8ff-59d5-4e5b-88a9-f2a729080003" providerId="ADAL" clId="{96190EEF-4BF9-4B1D-BA5C-131ADC4FF336}" dt="2024-10-31T13:35:35.567" v="3255" actId="6549"/>
          <ac:spMkLst>
            <pc:docMk/>
            <pc:sldMk cId="2163808109" sldId="271"/>
            <ac:spMk id="8" creationId="{EE04EB6A-6EA4-DF48-9A7F-B7E2EDE0F2CB}"/>
          </ac:spMkLst>
        </pc:spChg>
        <pc:grpChg chg="mod">
          <ac:chgData name="Marleen Meulink" userId="8b93f8ff-59d5-4e5b-88a9-f2a729080003" providerId="ADAL" clId="{96190EEF-4BF9-4B1D-BA5C-131ADC4FF336}" dt="2024-10-31T13:35:51.537" v="3259" actId="1076"/>
          <ac:grpSpMkLst>
            <pc:docMk/>
            <pc:sldMk cId="2163808109" sldId="271"/>
            <ac:grpSpMk id="5" creationId="{7B4357A1-7B3C-4A2D-13BA-9BCFFAAD7863}"/>
          </ac:grpSpMkLst>
        </pc:grpChg>
        <pc:picChg chg="mod">
          <ac:chgData name="Marleen Meulink" userId="8b93f8ff-59d5-4e5b-88a9-f2a729080003" providerId="ADAL" clId="{96190EEF-4BF9-4B1D-BA5C-131ADC4FF336}" dt="2024-10-23T10:07:39.154" v="374" actId="1076"/>
          <ac:picMkLst>
            <pc:docMk/>
            <pc:sldMk cId="2163808109" sldId="271"/>
            <ac:picMk id="6" creationId="{E78A763D-71FD-2D15-00CB-124BB87AA461}"/>
          </ac:picMkLst>
        </pc:picChg>
        <pc:picChg chg="mod">
          <ac:chgData name="Marleen Meulink" userId="8b93f8ff-59d5-4e5b-88a9-f2a729080003" providerId="ADAL" clId="{96190EEF-4BF9-4B1D-BA5C-131ADC4FF336}" dt="2024-10-31T13:35:47.131" v="3257" actId="1076"/>
          <ac:picMkLst>
            <pc:docMk/>
            <pc:sldMk cId="2163808109" sldId="271"/>
            <ac:picMk id="9" creationId="{6AFF9004-B502-4C7C-6E9C-025B5249AEF9}"/>
          </ac:picMkLst>
        </pc:picChg>
        <pc:picChg chg="add del mod">
          <ac:chgData name="Marleen Meulink" userId="8b93f8ff-59d5-4e5b-88a9-f2a729080003" providerId="ADAL" clId="{96190EEF-4BF9-4B1D-BA5C-131ADC4FF336}" dt="2024-10-23T10:06:36.031" v="183" actId="478"/>
          <ac:picMkLst>
            <pc:docMk/>
            <pc:sldMk cId="2163808109" sldId="271"/>
            <ac:picMk id="13" creationId="{B9801494-2616-B916-5F35-C74E816892D9}"/>
          </ac:picMkLst>
        </pc:picChg>
      </pc:sldChg>
      <pc:sldChg chg="modSp mod">
        <pc:chgData name="Marleen Meulink" userId="8b93f8ff-59d5-4e5b-88a9-f2a729080003" providerId="ADAL" clId="{96190EEF-4BF9-4B1D-BA5C-131ADC4FF336}" dt="2024-10-23T10:10:12.732" v="436" actId="20577"/>
        <pc:sldMkLst>
          <pc:docMk/>
          <pc:sldMk cId="3890578339" sldId="272"/>
        </pc:sldMkLst>
        <pc:spChg chg="mod">
          <ac:chgData name="Marleen Meulink" userId="8b93f8ff-59d5-4e5b-88a9-f2a729080003" providerId="ADAL" clId="{96190EEF-4BF9-4B1D-BA5C-131ADC4FF336}" dt="2024-10-23T10:10:12.732" v="436" actId="20577"/>
          <ac:spMkLst>
            <pc:docMk/>
            <pc:sldMk cId="3890578339" sldId="272"/>
            <ac:spMk id="8" creationId="{EE04EB6A-6EA4-DF48-9A7F-B7E2EDE0F2CB}"/>
          </ac:spMkLst>
        </pc:spChg>
      </pc:sldChg>
      <pc:sldChg chg="addSp delSp modSp mod">
        <pc:chgData name="Marleen Meulink" userId="8b93f8ff-59d5-4e5b-88a9-f2a729080003" providerId="ADAL" clId="{96190EEF-4BF9-4B1D-BA5C-131ADC4FF336}" dt="2024-11-06T12:36:35.047" v="4828" actId="14100"/>
        <pc:sldMkLst>
          <pc:docMk/>
          <pc:sldMk cId="2718688710" sldId="273"/>
        </pc:sldMkLst>
        <pc:spChg chg="mod">
          <ac:chgData name="Marleen Meulink" userId="8b93f8ff-59d5-4e5b-88a9-f2a729080003" providerId="ADAL" clId="{96190EEF-4BF9-4B1D-BA5C-131ADC4FF336}" dt="2024-11-06T12:36:35.047" v="4828" actId="14100"/>
          <ac:spMkLst>
            <pc:docMk/>
            <pc:sldMk cId="2718688710" sldId="273"/>
            <ac:spMk id="3" creationId="{E2449CDA-9978-4FDB-4BE4-DAC07DA4ABBF}"/>
          </ac:spMkLst>
        </pc:spChg>
        <pc:spChg chg="mod ord">
          <ac:chgData name="Marleen Meulink" userId="8b93f8ff-59d5-4e5b-88a9-f2a729080003" providerId="ADAL" clId="{96190EEF-4BF9-4B1D-BA5C-131ADC4FF336}" dt="2024-11-06T12:36:31.102" v="4827" actId="20577"/>
          <ac:spMkLst>
            <pc:docMk/>
            <pc:sldMk cId="2718688710" sldId="273"/>
            <ac:spMk id="8" creationId="{EE04EB6A-6EA4-DF48-9A7F-B7E2EDE0F2CB}"/>
          </ac:spMkLst>
        </pc:spChg>
        <pc:grpChg chg="del">
          <ac:chgData name="Marleen Meulink" userId="8b93f8ff-59d5-4e5b-88a9-f2a729080003" providerId="ADAL" clId="{96190EEF-4BF9-4B1D-BA5C-131ADC4FF336}" dt="2024-11-06T11:30:01.439" v="4548" actId="478"/>
          <ac:grpSpMkLst>
            <pc:docMk/>
            <pc:sldMk cId="2718688710" sldId="273"/>
            <ac:grpSpMk id="5" creationId="{C22883BD-420E-354B-8E0F-2E031EA430EF}"/>
          </ac:grpSpMkLst>
        </pc:grpChg>
        <pc:picChg chg="mod">
          <ac:chgData name="Marleen Meulink" userId="8b93f8ff-59d5-4e5b-88a9-f2a729080003" providerId="ADAL" clId="{96190EEF-4BF9-4B1D-BA5C-131ADC4FF336}" dt="2024-11-06T12:33:59.509" v="4729" actId="1076"/>
          <ac:picMkLst>
            <pc:docMk/>
            <pc:sldMk cId="2718688710" sldId="273"/>
            <ac:picMk id="6" creationId="{E78A763D-71FD-2D15-00CB-124BB87AA461}"/>
          </ac:picMkLst>
        </pc:picChg>
        <pc:picChg chg="del mod">
          <ac:chgData name="Marleen Meulink" userId="8b93f8ff-59d5-4e5b-88a9-f2a729080003" providerId="ADAL" clId="{96190EEF-4BF9-4B1D-BA5C-131ADC4FF336}" dt="2024-11-06T12:36:26.277" v="4825" actId="478"/>
          <ac:picMkLst>
            <pc:docMk/>
            <pc:sldMk cId="2718688710" sldId="273"/>
            <ac:picMk id="9" creationId="{A6FD151B-E27A-B9E7-3CF6-261E40B210C5}"/>
          </ac:picMkLst>
        </pc:picChg>
        <pc:picChg chg="add del mod">
          <ac:chgData name="Marleen Meulink" userId="8b93f8ff-59d5-4e5b-88a9-f2a729080003" providerId="ADAL" clId="{96190EEF-4BF9-4B1D-BA5C-131ADC4FF336}" dt="2024-11-06T11:54:40.362" v="4659" actId="478"/>
          <ac:picMkLst>
            <pc:docMk/>
            <pc:sldMk cId="2718688710" sldId="273"/>
            <ac:picMk id="6146" creationId="{205F8E32-B8A0-CB92-CCD6-65FB728D6EA9}"/>
          </ac:picMkLst>
        </pc:picChg>
        <pc:picChg chg="add del mod">
          <ac:chgData name="Marleen Meulink" userId="8b93f8ff-59d5-4e5b-88a9-f2a729080003" providerId="ADAL" clId="{96190EEF-4BF9-4B1D-BA5C-131ADC4FF336}" dt="2024-11-06T11:27:09.681" v="4517" actId="478"/>
          <ac:picMkLst>
            <pc:docMk/>
            <pc:sldMk cId="2718688710" sldId="273"/>
            <ac:picMk id="6148" creationId="{80B760A1-DD24-5E18-A7AB-44B2CDADA1ED}"/>
          </ac:picMkLst>
        </pc:picChg>
        <pc:picChg chg="add del mod">
          <ac:chgData name="Marleen Meulink" userId="8b93f8ff-59d5-4e5b-88a9-f2a729080003" providerId="ADAL" clId="{96190EEF-4BF9-4B1D-BA5C-131ADC4FF336}" dt="2024-11-06T11:54:44.157" v="4660" actId="478"/>
          <ac:picMkLst>
            <pc:docMk/>
            <pc:sldMk cId="2718688710" sldId="273"/>
            <ac:picMk id="6150" creationId="{DF02A8EC-E3A2-F28D-7BB6-92DD40526A04}"/>
          </ac:picMkLst>
        </pc:picChg>
        <pc:picChg chg="add del mod">
          <ac:chgData name="Marleen Meulink" userId="8b93f8ff-59d5-4e5b-88a9-f2a729080003" providerId="ADAL" clId="{96190EEF-4BF9-4B1D-BA5C-131ADC4FF336}" dt="2024-11-06T11:54:24.495" v="4652" actId="478"/>
          <ac:picMkLst>
            <pc:docMk/>
            <pc:sldMk cId="2718688710" sldId="273"/>
            <ac:picMk id="6152" creationId="{C75F6E8F-F358-1AA7-A11F-4DFEAF2C5BB6}"/>
          </ac:picMkLst>
        </pc:picChg>
        <pc:picChg chg="add mod">
          <ac:chgData name="Marleen Meulink" userId="8b93f8ff-59d5-4e5b-88a9-f2a729080003" providerId="ADAL" clId="{96190EEF-4BF9-4B1D-BA5C-131ADC4FF336}" dt="2024-11-06T12:01:00.029" v="4706" actId="166"/>
          <ac:picMkLst>
            <pc:docMk/>
            <pc:sldMk cId="2718688710" sldId="273"/>
            <ac:picMk id="6154" creationId="{947F2D3A-5580-8E17-DDAB-B3BDED5937F0}"/>
          </ac:picMkLst>
        </pc:picChg>
        <pc:picChg chg="add del mod">
          <ac:chgData name="Marleen Meulink" userId="8b93f8ff-59d5-4e5b-88a9-f2a729080003" providerId="ADAL" clId="{96190EEF-4BF9-4B1D-BA5C-131ADC4FF336}" dt="2024-11-06T11:55:07.121" v="4667" actId="478"/>
          <ac:picMkLst>
            <pc:docMk/>
            <pc:sldMk cId="2718688710" sldId="273"/>
            <ac:picMk id="6156" creationId="{41681EF4-E5B5-4D4F-7D21-12D8DBD42B93}"/>
          </ac:picMkLst>
        </pc:picChg>
        <pc:picChg chg="add mod">
          <ac:chgData name="Marleen Meulink" userId="8b93f8ff-59d5-4e5b-88a9-f2a729080003" providerId="ADAL" clId="{96190EEF-4BF9-4B1D-BA5C-131ADC4FF336}" dt="2024-11-06T12:01:05.593" v="4708" actId="1076"/>
          <ac:picMkLst>
            <pc:docMk/>
            <pc:sldMk cId="2718688710" sldId="273"/>
            <ac:picMk id="6158" creationId="{8806C012-7B4F-8ED3-A160-EA1C016AA50B}"/>
          </ac:picMkLst>
        </pc:picChg>
        <pc:picChg chg="add mod">
          <ac:chgData name="Marleen Meulink" userId="8b93f8ff-59d5-4e5b-88a9-f2a729080003" providerId="ADAL" clId="{96190EEF-4BF9-4B1D-BA5C-131ADC4FF336}" dt="2024-11-06T12:00:54.919" v="4704" actId="1076"/>
          <ac:picMkLst>
            <pc:docMk/>
            <pc:sldMk cId="2718688710" sldId="273"/>
            <ac:picMk id="6160" creationId="{3AE07961-4CBC-D67E-C833-F07B7CEDBE7A}"/>
          </ac:picMkLst>
        </pc:picChg>
      </pc:sldChg>
      <pc:sldChg chg="addSp modSp mod">
        <pc:chgData name="Marleen Meulink" userId="8b93f8ff-59d5-4e5b-88a9-f2a729080003" providerId="ADAL" clId="{96190EEF-4BF9-4B1D-BA5C-131ADC4FF336}" dt="2024-11-06T11:31:24.458" v="4567" actId="20577"/>
        <pc:sldMkLst>
          <pc:docMk/>
          <pc:sldMk cId="1785712185" sldId="274"/>
        </pc:sldMkLst>
        <pc:spChg chg="mod">
          <ac:chgData name="Marleen Meulink" userId="8b93f8ff-59d5-4e5b-88a9-f2a729080003" providerId="ADAL" clId="{96190EEF-4BF9-4B1D-BA5C-131ADC4FF336}" dt="2024-11-06T11:31:24.458" v="4567" actId="20577"/>
          <ac:spMkLst>
            <pc:docMk/>
            <pc:sldMk cId="1785712185" sldId="274"/>
            <ac:spMk id="8" creationId="{EE04EB6A-6EA4-DF48-9A7F-B7E2EDE0F2CB}"/>
          </ac:spMkLst>
        </pc:spChg>
        <pc:picChg chg="add mod">
          <ac:chgData name="Marleen Meulink" userId="8b93f8ff-59d5-4e5b-88a9-f2a729080003" providerId="ADAL" clId="{96190EEF-4BF9-4B1D-BA5C-131ADC4FF336}" dt="2024-10-31T13:38:41.869" v="3281" actId="14100"/>
          <ac:picMkLst>
            <pc:docMk/>
            <pc:sldMk cId="1785712185" sldId="274"/>
            <ac:picMk id="4098" creationId="{EA28241D-6AAD-051A-80AC-F5FAD01176EC}"/>
          </ac:picMkLst>
        </pc:picChg>
      </pc:sldChg>
      <pc:sldChg chg="addSp delSp modSp mod">
        <pc:chgData name="Marleen Meulink" userId="8b93f8ff-59d5-4e5b-88a9-f2a729080003" providerId="ADAL" clId="{96190EEF-4BF9-4B1D-BA5C-131ADC4FF336}" dt="2024-11-06T11:32:10.371" v="4592" actId="6549"/>
        <pc:sldMkLst>
          <pc:docMk/>
          <pc:sldMk cId="1158176661" sldId="275"/>
        </pc:sldMkLst>
        <pc:spChg chg="mod">
          <ac:chgData name="Marleen Meulink" userId="8b93f8ff-59d5-4e5b-88a9-f2a729080003" providerId="ADAL" clId="{96190EEF-4BF9-4B1D-BA5C-131ADC4FF336}" dt="2024-10-31T13:40:15.123" v="3306" actId="14100"/>
          <ac:spMkLst>
            <pc:docMk/>
            <pc:sldMk cId="1158176661" sldId="275"/>
            <ac:spMk id="3" creationId="{390C0A62-6F22-8423-6FF5-4ADBE679E8A7}"/>
          </ac:spMkLst>
        </pc:spChg>
        <pc:spChg chg="mod">
          <ac:chgData name="Marleen Meulink" userId="8b93f8ff-59d5-4e5b-88a9-f2a729080003" providerId="ADAL" clId="{96190EEF-4BF9-4B1D-BA5C-131ADC4FF336}" dt="2024-11-06T11:32:10.371" v="4592" actId="6549"/>
          <ac:spMkLst>
            <pc:docMk/>
            <pc:sldMk cId="1158176661" sldId="275"/>
            <ac:spMk id="8" creationId="{EE04EB6A-6EA4-DF48-9A7F-B7E2EDE0F2CB}"/>
          </ac:spMkLst>
        </pc:spChg>
        <pc:grpChg chg="del">
          <ac:chgData name="Marleen Meulink" userId="8b93f8ff-59d5-4e5b-88a9-f2a729080003" providerId="ADAL" clId="{96190EEF-4BF9-4B1D-BA5C-131ADC4FF336}" dt="2024-10-31T13:39:40.399" v="3288" actId="478"/>
          <ac:grpSpMkLst>
            <pc:docMk/>
            <pc:sldMk cId="1158176661" sldId="275"/>
            <ac:grpSpMk id="5" creationId="{B6C7870C-B47D-C69B-95FC-077844FBA168}"/>
          </ac:grpSpMkLst>
        </pc:grpChg>
        <pc:picChg chg="add mod">
          <ac:chgData name="Marleen Meulink" userId="8b93f8ff-59d5-4e5b-88a9-f2a729080003" providerId="ADAL" clId="{96190EEF-4BF9-4B1D-BA5C-131ADC4FF336}" dt="2024-11-06T11:31:37.609" v="4569" actId="1076"/>
          <ac:picMkLst>
            <pc:docMk/>
            <pc:sldMk cId="1158176661" sldId="275"/>
            <ac:picMk id="5122" creationId="{074C69B2-2D44-AEAC-587D-AEF9B476410B}"/>
          </ac:picMkLst>
        </pc:picChg>
      </pc:sldChg>
      <pc:sldChg chg="addSp delSp modSp mod">
        <pc:chgData name="Marleen Meulink" userId="8b93f8ff-59d5-4e5b-88a9-f2a729080003" providerId="ADAL" clId="{96190EEF-4BF9-4B1D-BA5C-131ADC4FF336}" dt="2024-11-20T14:04:46.844" v="5275" actId="6549"/>
        <pc:sldMkLst>
          <pc:docMk/>
          <pc:sldMk cId="3849200827" sldId="276"/>
        </pc:sldMkLst>
        <pc:spChg chg="mod">
          <ac:chgData name="Marleen Meulink" userId="8b93f8ff-59d5-4e5b-88a9-f2a729080003" providerId="ADAL" clId="{96190EEF-4BF9-4B1D-BA5C-131ADC4FF336}" dt="2024-11-19T14:30:51.527" v="5077" actId="14100"/>
          <ac:spMkLst>
            <pc:docMk/>
            <pc:sldMk cId="3849200827" sldId="276"/>
            <ac:spMk id="3" creationId="{1FC59BD9-88A4-43C7-1A4C-64ED1C13B54A}"/>
          </ac:spMkLst>
        </pc:spChg>
        <pc:spChg chg="mod">
          <ac:chgData name="Marleen Meulink" userId="8b93f8ff-59d5-4e5b-88a9-f2a729080003" providerId="ADAL" clId="{96190EEF-4BF9-4B1D-BA5C-131ADC4FF336}" dt="2024-11-19T14:31:50.577" v="5106" actId="14100"/>
          <ac:spMkLst>
            <pc:docMk/>
            <pc:sldMk cId="3849200827" sldId="276"/>
            <ac:spMk id="6" creationId="{CDCB8B27-B0D4-4EF4-62CD-B947FD753A0B}"/>
          </ac:spMkLst>
        </pc:spChg>
        <pc:spChg chg="mod">
          <ac:chgData name="Marleen Meulink" userId="8b93f8ff-59d5-4e5b-88a9-f2a729080003" providerId="ADAL" clId="{96190EEF-4BF9-4B1D-BA5C-131ADC4FF336}" dt="2024-11-20T14:04:46.844" v="5275" actId="6549"/>
          <ac:spMkLst>
            <pc:docMk/>
            <pc:sldMk cId="3849200827" sldId="276"/>
            <ac:spMk id="7" creationId="{CADCE606-B91A-0166-E184-1FE1B4645B32}"/>
          </ac:spMkLst>
        </pc:spChg>
        <pc:picChg chg="mod">
          <ac:chgData name="Marleen Meulink" userId="8b93f8ff-59d5-4e5b-88a9-f2a729080003" providerId="ADAL" clId="{96190EEF-4BF9-4B1D-BA5C-131ADC4FF336}" dt="2024-11-19T14:30:00.995" v="5056" actId="1076"/>
          <ac:picMkLst>
            <pc:docMk/>
            <pc:sldMk cId="3849200827" sldId="276"/>
            <ac:picMk id="9" creationId="{85F6EA75-36CC-9DEA-2A5D-62F6E85D3444}"/>
          </ac:picMkLst>
        </pc:picChg>
        <pc:picChg chg="add del mod">
          <ac:chgData name="Marleen Meulink" userId="8b93f8ff-59d5-4e5b-88a9-f2a729080003" providerId="ADAL" clId="{96190EEF-4BF9-4B1D-BA5C-131ADC4FF336}" dt="2024-11-20T13:29:54.123" v="5192" actId="478"/>
          <ac:picMkLst>
            <pc:docMk/>
            <pc:sldMk cId="3849200827" sldId="276"/>
            <ac:picMk id="16" creationId="{2A660773-4EE5-414A-AE1F-7AC21511AFC2}"/>
          </ac:picMkLst>
        </pc:picChg>
        <pc:picChg chg="add mod modCrop">
          <ac:chgData name="Marleen Meulink" userId="8b93f8ff-59d5-4e5b-88a9-f2a729080003" providerId="ADAL" clId="{96190EEF-4BF9-4B1D-BA5C-131ADC4FF336}" dt="2024-11-20T14:04:11.546" v="5249" actId="1076"/>
          <ac:picMkLst>
            <pc:docMk/>
            <pc:sldMk cId="3849200827" sldId="276"/>
            <ac:picMk id="17" creationId="{C533F46D-55C7-CC61-A39C-D163C6C6DA44}"/>
          </ac:picMkLst>
        </pc:picChg>
        <pc:picChg chg="add mod modCrop">
          <ac:chgData name="Marleen Meulink" userId="8b93f8ff-59d5-4e5b-88a9-f2a729080003" providerId="ADAL" clId="{96190EEF-4BF9-4B1D-BA5C-131ADC4FF336}" dt="2024-11-20T14:03:30.193" v="5236" actId="1076"/>
          <ac:picMkLst>
            <pc:docMk/>
            <pc:sldMk cId="3849200827" sldId="276"/>
            <ac:picMk id="19" creationId="{E7923376-B086-57F6-765C-6DE6F6CC7B0C}"/>
          </ac:picMkLst>
        </pc:picChg>
        <pc:picChg chg="add mod modCrop">
          <ac:chgData name="Marleen Meulink" userId="8b93f8ff-59d5-4e5b-88a9-f2a729080003" providerId="ADAL" clId="{96190EEF-4BF9-4B1D-BA5C-131ADC4FF336}" dt="2024-11-20T14:04:07.993" v="5247" actId="1076"/>
          <ac:picMkLst>
            <pc:docMk/>
            <pc:sldMk cId="3849200827" sldId="276"/>
            <ac:picMk id="21" creationId="{7886902D-9D34-BF62-AE1D-2895F82859BF}"/>
          </ac:picMkLst>
        </pc:picChg>
        <pc:cxnChg chg="add mod">
          <ac:chgData name="Marleen Meulink" userId="8b93f8ff-59d5-4e5b-88a9-f2a729080003" providerId="ADAL" clId="{96190EEF-4BF9-4B1D-BA5C-131ADC4FF336}" dt="2024-11-20T14:04:14.098" v="5250" actId="1076"/>
          <ac:cxnSpMkLst>
            <pc:docMk/>
            <pc:sldMk cId="3849200827" sldId="276"/>
            <ac:cxnSpMk id="23" creationId="{D0E6B216-E68E-8FB9-C093-02A2AF0527C4}"/>
          </ac:cxnSpMkLst>
        </pc:cxnChg>
        <pc:cxnChg chg="add mod">
          <ac:chgData name="Marleen Meulink" userId="8b93f8ff-59d5-4e5b-88a9-f2a729080003" providerId="ADAL" clId="{96190EEF-4BF9-4B1D-BA5C-131ADC4FF336}" dt="2024-11-20T14:04:10.090" v="5248" actId="1076"/>
          <ac:cxnSpMkLst>
            <pc:docMk/>
            <pc:sldMk cId="3849200827" sldId="276"/>
            <ac:cxnSpMk id="24" creationId="{09D4DDAA-B5A2-0F39-3CB2-D0844FAFE65B}"/>
          </ac:cxnSpMkLst>
        </pc:cxnChg>
      </pc:sldChg>
      <pc:sldChg chg="addSp delSp modSp mod">
        <pc:chgData name="Marleen Meulink" userId="8b93f8ff-59d5-4e5b-88a9-f2a729080003" providerId="ADAL" clId="{96190EEF-4BF9-4B1D-BA5C-131ADC4FF336}" dt="2024-11-20T08:42:18.058" v="5140" actId="11530"/>
        <pc:sldMkLst>
          <pc:docMk/>
          <pc:sldMk cId="1370169730" sldId="277"/>
        </pc:sldMkLst>
        <pc:spChg chg="mod">
          <ac:chgData name="Marleen Meulink" userId="8b93f8ff-59d5-4e5b-88a9-f2a729080003" providerId="ADAL" clId="{96190EEF-4BF9-4B1D-BA5C-131ADC4FF336}" dt="2024-10-23T13:05:47.460" v="2110" actId="20577"/>
          <ac:spMkLst>
            <pc:docMk/>
            <pc:sldMk cId="1370169730" sldId="277"/>
            <ac:spMk id="3" creationId="{1FC59BD9-88A4-43C7-1A4C-64ED1C13B54A}"/>
          </ac:spMkLst>
        </pc:spChg>
        <pc:spChg chg="add mod">
          <ac:chgData name="Marleen Meulink" userId="8b93f8ff-59d5-4e5b-88a9-f2a729080003" providerId="ADAL" clId="{96190EEF-4BF9-4B1D-BA5C-131ADC4FF336}" dt="2024-10-23T12:58:00.080" v="1535" actId="164"/>
          <ac:spMkLst>
            <pc:docMk/>
            <pc:sldMk cId="1370169730" sldId="277"/>
            <ac:spMk id="5" creationId="{8F021163-725B-0CC5-65CE-0A1CAE58CBAA}"/>
          </ac:spMkLst>
        </pc:spChg>
        <pc:spChg chg="mod">
          <ac:chgData name="Marleen Meulink" userId="8b93f8ff-59d5-4e5b-88a9-f2a729080003" providerId="ADAL" clId="{96190EEF-4BF9-4B1D-BA5C-131ADC4FF336}" dt="2024-10-31T13:01:56.569" v="2597" actId="14100"/>
          <ac:spMkLst>
            <pc:docMk/>
            <pc:sldMk cId="1370169730" sldId="277"/>
            <ac:spMk id="6" creationId="{32C52F21-D7DE-C338-1566-E000FB6F2775}"/>
          </ac:spMkLst>
        </pc:spChg>
        <pc:spChg chg="add mod">
          <ac:chgData name="Marleen Meulink" userId="8b93f8ff-59d5-4e5b-88a9-f2a729080003" providerId="ADAL" clId="{96190EEF-4BF9-4B1D-BA5C-131ADC4FF336}" dt="2024-10-23T12:58:00.080" v="1535" actId="164"/>
          <ac:spMkLst>
            <pc:docMk/>
            <pc:sldMk cId="1370169730" sldId="277"/>
            <ac:spMk id="12" creationId="{103E54F8-19FA-A3A2-9349-787ED54B679D}"/>
          </ac:spMkLst>
        </pc:spChg>
        <pc:spChg chg="add mod">
          <ac:chgData name="Marleen Meulink" userId="8b93f8ff-59d5-4e5b-88a9-f2a729080003" providerId="ADAL" clId="{96190EEF-4BF9-4B1D-BA5C-131ADC4FF336}" dt="2024-10-23T12:58:00.080" v="1535" actId="164"/>
          <ac:spMkLst>
            <pc:docMk/>
            <pc:sldMk cId="1370169730" sldId="277"/>
            <ac:spMk id="13" creationId="{1166E24C-C8B7-0300-4486-DF0FFFB149DD}"/>
          </ac:spMkLst>
        </pc:spChg>
        <pc:spChg chg="add mod">
          <ac:chgData name="Marleen Meulink" userId="8b93f8ff-59d5-4e5b-88a9-f2a729080003" providerId="ADAL" clId="{96190EEF-4BF9-4B1D-BA5C-131ADC4FF336}" dt="2024-10-23T12:58:00.080" v="1535" actId="164"/>
          <ac:spMkLst>
            <pc:docMk/>
            <pc:sldMk cId="1370169730" sldId="277"/>
            <ac:spMk id="14" creationId="{84A7D263-0C1F-9719-3C82-84D9A93BB145}"/>
          </ac:spMkLst>
        </pc:spChg>
        <pc:spChg chg="add mod">
          <ac:chgData name="Marleen Meulink" userId="8b93f8ff-59d5-4e5b-88a9-f2a729080003" providerId="ADAL" clId="{96190EEF-4BF9-4B1D-BA5C-131ADC4FF336}" dt="2024-10-23T12:58:00.080" v="1535" actId="164"/>
          <ac:spMkLst>
            <pc:docMk/>
            <pc:sldMk cId="1370169730" sldId="277"/>
            <ac:spMk id="15" creationId="{436C6598-6A75-4767-5B26-857E588E04ED}"/>
          </ac:spMkLst>
        </pc:spChg>
        <pc:spChg chg="add del mod">
          <ac:chgData name="Marleen Meulink" userId="8b93f8ff-59d5-4e5b-88a9-f2a729080003" providerId="ADAL" clId="{96190EEF-4BF9-4B1D-BA5C-131ADC4FF336}" dt="2024-10-31T13:05:25.673" v="2605" actId="478"/>
          <ac:spMkLst>
            <pc:docMk/>
            <pc:sldMk cId="1370169730" sldId="277"/>
            <ac:spMk id="18" creationId="{A1BC3B6D-A539-EA01-A42A-35D86CCB6BCB}"/>
          </ac:spMkLst>
        </pc:spChg>
        <pc:spChg chg="add mod ord">
          <ac:chgData name="Marleen Meulink" userId="8b93f8ff-59d5-4e5b-88a9-f2a729080003" providerId="ADAL" clId="{96190EEF-4BF9-4B1D-BA5C-131ADC4FF336}" dt="2024-11-06T11:19:59.627" v="4353" actId="6549"/>
          <ac:spMkLst>
            <pc:docMk/>
            <pc:sldMk cId="1370169730" sldId="277"/>
            <ac:spMk id="19" creationId="{2414C81D-6F6B-F98A-3334-04A3785A9777}"/>
          </ac:spMkLst>
        </pc:spChg>
        <pc:grpChg chg="add mod">
          <ac:chgData name="Marleen Meulink" userId="8b93f8ff-59d5-4e5b-88a9-f2a729080003" providerId="ADAL" clId="{96190EEF-4BF9-4B1D-BA5C-131ADC4FF336}" dt="2024-10-23T12:57:52.109" v="1533" actId="164"/>
          <ac:grpSpMkLst>
            <pc:docMk/>
            <pc:sldMk cId="1370169730" sldId="277"/>
            <ac:grpSpMk id="16" creationId="{EC510123-6A6D-5C74-DF60-C5819D80F96E}"/>
          </ac:grpSpMkLst>
        </pc:grpChg>
        <pc:grpChg chg="add del mod">
          <ac:chgData name="Marleen Meulink" userId="8b93f8ff-59d5-4e5b-88a9-f2a729080003" providerId="ADAL" clId="{96190EEF-4BF9-4B1D-BA5C-131ADC4FF336}" dt="2024-10-23T13:05:22.288" v="2102" actId="478"/>
          <ac:grpSpMkLst>
            <pc:docMk/>
            <pc:sldMk cId="1370169730" sldId="277"/>
            <ac:grpSpMk id="17" creationId="{937144E8-5FC6-1EE5-1556-998EF374F29F}"/>
          </ac:grpSpMkLst>
        </pc:grpChg>
        <pc:picChg chg="del mod">
          <ac:chgData name="Marleen Meulink" userId="8b93f8ff-59d5-4e5b-88a9-f2a729080003" providerId="ADAL" clId="{96190EEF-4BF9-4B1D-BA5C-131ADC4FF336}" dt="2024-10-23T13:05:23.043" v="2103" actId="478"/>
          <ac:picMkLst>
            <pc:docMk/>
            <pc:sldMk cId="1370169730" sldId="277"/>
            <ac:picMk id="7" creationId="{6033AF16-D950-BAA1-8710-2F928C276C17}"/>
          </ac:picMkLst>
        </pc:picChg>
        <pc:picChg chg="add mod">
          <ac:chgData name="Marleen Meulink" userId="8b93f8ff-59d5-4e5b-88a9-f2a729080003" providerId="ADAL" clId="{96190EEF-4BF9-4B1D-BA5C-131ADC4FF336}" dt="2024-10-31T13:06:10.064" v="2625" actId="1076"/>
          <ac:picMkLst>
            <pc:docMk/>
            <pc:sldMk cId="1370169730" sldId="277"/>
            <ac:picMk id="7" creationId="{865538F9-9EA7-52EC-9F7A-ECC0CB643C9B}"/>
          </ac:picMkLst>
        </pc:picChg>
        <pc:picChg chg="del mod">
          <ac:chgData name="Marleen Meulink" userId="8b93f8ff-59d5-4e5b-88a9-f2a729080003" providerId="ADAL" clId="{96190EEF-4BF9-4B1D-BA5C-131ADC4FF336}" dt="2024-10-23T13:05:23.805" v="2104" actId="478"/>
          <ac:picMkLst>
            <pc:docMk/>
            <pc:sldMk cId="1370169730" sldId="277"/>
            <ac:picMk id="8" creationId="{3263E755-4C1D-D77E-0DC8-E3A9DE8E197C}"/>
          </ac:picMkLst>
        </pc:picChg>
        <pc:picChg chg="mod">
          <ac:chgData name="Marleen Meulink" userId="8b93f8ff-59d5-4e5b-88a9-f2a729080003" providerId="ADAL" clId="{96190EEF-4BF9-4B1D-BA5C-131ADC4FF336}" dt="2024-11-20T08:42:18.058" v="5140" actId="11530"/>
          <ac:picMkLst>
            <pc:docMk/>
            <pc:sldMk cId="1370169730" sldId="277"/>
            <ac:picMk id="8" creationId="{FE5647E1-3CFF-93B5-5E6F-858FB0F9E3BB}"/>
          </ac:picMkLst>
        </pc:picChg>
        <pc:picChg chg="mod">
          <ac:chgData name="Marleen Meulink" userId="8b93f8ff-59d5-4e5b-88a9-f2a729080003" providerId="ADAL" clId="{96190EEF-4BF9-4B1D-BA5C-131ADC4FF336}" dt="2024-10-23T13:05:51.778" v="2130" actId="1036"/>
          <ac:picMkLst>
            <pc:docMk/>
            <pc:sldMk cId="1370169730" sldId="277"/>
            <ac:picMk id="9" creationId="{85E14101-0C3B-A446-9FC1-3C000DAFFD29}"/>
          </ac:picMkLst>
        </pc:picChg>
        <pc:picChg chg="mod">
          <ac:chgData name="Marleen Meulink" userId="8b93f8ff-59d5-4e5b-88a9-f2a729080003" providerId="ADAL" clId="{96190EEF-4BF9-4B1D-BA5C-131ADC4FF336}" dt="2024-10-23T13:05:51.778" v="2130" actId="1036"/>
          <ac:picMkLst>
            <pc:docMk/>
            <pc:sldMk cId="1370169730" sldId="277"/>
            <ac:picMk id="10" creationId="{55F7B098-61DF-DF3B-85FC-38AB79991B0E}"/>
          </ac:picMkLst>
        </pc:picChg>
        <pc:picChg chg="add del mod">
          <ac:chgData name="Marleen Meulink" userId="8b93f8ff-59d5-4e5b-88a9-f2a729080003" providerId="ADAL" clId="{96190EEF-4BF9-4B1D-BA5C-131ADC4FF336}" dt="2024-10-31T13:05:18.440" v="2602" actId="478"/>
          <ac:picMkLst>
            <pc:docMk/>
            <pc:sldMk cId="1370169730" sldId="277"/>
            <ac:picMk id="12" creationId="{27DEFC1D-0E9B-8C2A-BF49-2865127C0AC8}"/>
          </ac:picMkLst>
        </pc:picChg>
        <pc:picChg chg="mod">
          <ac:chgData name="Marleen Meulink" userId="8b93f8ff-59d5-4e5b-88a9-f2a729080003" providerId="ADAL" clId="{96190EEF-4BF9-4B1D-BA5C-131ADC4FF336}" dt="2024-11-20T08:42:18.058" v="5140" actId="11530"/>
          <ac:picMkLst>
            <pc:docMk/>
            <pc:sldMk cId="1370169730" sldId="277"/>
            <ac:picMk id="12" creationId="{2A2BEB4B-0F86-FC1A-E1D0-1692929CA7AD}"/>
          </ac:picMkLst>
        </pc:picChg>
        <pc:picChg chg="add del mod">
          <ac:chgData name="Marleen Meulink" userId="8b93f8ff-59d5-4e5b-88a9-f2a729080003" providerId="ADAL" clId="{96190EEF-4BF9-4B1D-BA5C-131ADC4FF336}" dt="2024-10-23T13:18:19.980" v="2262" actId="478"/>
          <ac:picMkLst>
            <pc:docMk/>
            <pc:sldMk cId="1370169730" sldId="277"/>
            <ac:picMk id="3074" creationId="{E13AE025-2E13-225B-4C79-A241EB16480B}"/>
          </ac:picMkLst>
        </pc:picChg>
      </pc:sldChg>
      <pc:sldChg chg="addSp delSp modSp mod">
        <pc:chgData name="Marleen Meulink" userId="8b93f8ff-59d5-4e5b-88a9-f2a729080003" providerId="ADAL" clId="{96190EEF-4BF9-4B1D-BA5C-131ADC4FF336}" dt="2024-10-23T13:12:31.765" v="2175" actId="1076"/>
        <pc:sldMkLst>
          <pc:docMk/>
          <pc:sldMk cId="352375835" sldId="278"/>
        </pc:sldMkLst>
        <pc:spChg chg="mod">
          <ac:chgData name="Marleen Meulink" userId="8b93f8ff-59d5-4e5b-88a9-f2a729080003" providerId="ADAL" clId="{96190EEF-4BF9-4B1D-BA5C-131ADC4FF336}" dt="2024-10-23T13:06:17.143" v="2145" actId="20577"/>
          <ac:spMkLst>
            <pc:docMk/>
            <pc:sldMk cId="352375835" sldId="278"/>
            <ac:spMk id="3" creationId="{1FC59BD9-88A4-43C7-1A4C-64ED1C13B54A}"/>
          </ac:spMkLst>
        </pc:spChg>
        <pc:spChg chg="mod">
          <ac:chgData name="Marleen Meulink" userId="8b93f8ff-59d5-4e5b-88a9-f2a729080003" providerId="ADAL" clId="{96190EEF-4BF9-4B1D-BA5C-131ADC4FF336}" dt="2024-10-23T13:06:25.321" v="2146" actId="14100"/>
          <ac:spMkLst>
            <pc:docMk/>
            <pc:sldMk cId="352375835" sldId="278"/>
            <ac:spMk id="5" creationId="{66974389-38E8-8899-E393-309C46E6B43B}"/>
          </ac:spMkLst>
        </pc:spChg>
        <pc:picChg chg="add del mod modCrop">
          <ac:chgData name="Marleen Meulink" userId="8b93f8ff-59d5-4e5b-88a9-f2a729080003" providerId="ADAL" clId="{96190EEF-4BF9-4B1D-BA5C-131ADC4FF336}" dt="2024-10-23T13:11:52.956" v="2164" actId="478"/>
          <ac:picMkLst>
            <pc:docMk/>
            <pc:sldMk cId="352375835" sldId="278"/>
            <ac:picMk id="10" creationId="{4410619D-4147-BAF0-D97B-D6203A0DB8DA}"/>
          </ac:picMkLst>
        </pc:picChg>
        <pc:picChg chg="mod modCrop">
          <ac:chgData name="Marleen Meulink" userId="8b93f8ff-59d5-4e5b-88a9-f2a729080003" providerId="ADAL" clId="{96190EEF-4BF9-4B1D-BA5C-131ADC4FF336}" dt="2024-10-23T13:12:31.765" v="2175" actId="1076"/>
          <ac:picMkLst>
            <pc:docMk/>
            <pc:sldMk cId="352375835" sldId="278"/>
            <ac:picMk id="11" creationId="{1338DF86-5BC7-7485-7447-53FA588E60B6}"/>
          </ac:picMkLst>
        </pc:picChg>
      </pc:sldChg>
      <pc:sldChg chg="delSp modSp mod">
        <pc:chgData name="Marleen Meulink" userId="8b93f8ff-59d5-4e5b-88a9-f2a729080003" providerId="ADAL" clId="{96190EEF-4BF9-4B1D-BA5C-131ADC4FF336}" dt="2024-10-23T13:21:28.029" v="2336" actId="14100"/>
        <pc:sldMkLst>
          <pc:docMk/>
          <pc:sldMk cId="3763839588" sldId="279"/>
        </pc:sldMkLst>
        <pc:spChg chg="mod">
          <ac:chgData name="Marleen Meulink" userId="8b93f8ff-59d5-4e5b-88a9-f2a729080003" providerId="ADAL" clId="{96190EEF-4BF9-4B1D-BA5C-131ADC4FF336}" dt="2024-10-23T10:09:16.229" v="428" actId="20577"/>
          <ac:spMkLst>
            <pc:docMk/>
            <pc:sldMk cId="3763839588" sldId="279"/>
            <ac:spMk id="3" creationId="{1FC59BD9-88A4-43C7-1A4C-64ED1C13B54A}"/>
          </ac:spMkLst>
        </pc:spChg>
        <pc:spChg chg="mod">
          <ac:chgData name="Marleen Meulink" userId="8b93f8ff-59d5-4e5b-88a9-f2a729080003" providerId="ADAL" clId="{96190EEF-4BF9-4B1D-BA5C-131ADC4FF336}" dt="2024-10-23T13:21:28.029" v="2336" actId="14100"/>
          <ac:spMkLst>
            <pc:docMk/>
            <pc:sldMk cId="3763839588" sldId="279"/>
            <ac:spMk id="6" creationId="{8D535A64-BAD8-4FC6-473D-72C613EF0A0C}"/>
          </ac:spMkLst>
        </pc:spChg>
        <pc:picChg chg="del">
          <ac:chgData name="Marleen Meulink" userId="8b93f8ff-59d5-4e5b-88a9-f2a729080003" providerId="ADAL" clId="{96190EEF-4BF9-4B1D-BA5C-131ADC4FF336}" dt="2024-10-23T10:09:18.494" v="429" actId="478"/>
          <ac:picMkLst>
            <pc:docMk/>
            <pc:sldMk cId="3763839588" sldId="279"/>
            <ac:picMk id="14" creationId="{FDF1C52A-38CE-5483-EE0A-71133D4640E3}"/>
          </ac:picMkLst>
        </pc:picChg>
      </pc:sldChg>
      <pc:sldChg chg="modSp mod">
        <pc:chgData name="Marleen Meulink" userId="8b93f8ff-59d5-4e5b-88a9-f2a729080003" providerId="ADAL" clId="{96190EEF-4BF9-4B1D-BA5C-131ADC4FF336}" dt="2024-11-06T11:16:10.228" v="4287" actId="20577"/>
        <pc:sldMkLst>
          <pc:docMk/>
          <pc:sldMk cId="2389105028" sldId="280"/>
        </pc:sldMkLst>
        <pc:spChg chg="mod">
          <ac:chgData name="Marleen Meulink" userId="8b93f8ff-59d5-4e5b-88a9-f2a729080003" providerId="ADAL" clId="{96190EEF-4BF9-4B1D-BA5C-131ADC4FF336}" dt="2024-11-06T11:16:10.228" v="4287" actId="20577"/>
          <ac:spMkLst>
            <pc:docMk/>
            <pc:sldMk cId="2389105028" sldId="280"/>
            <ac:spMk id="3" creationId="{1FC59BD9-88A4-43C7-1A4C-64ED1C13B54A}"/>
          </ac:spMkLst>
        </pc:spChg>
      </pc:sldChg>
      <pc:sldChg chg="delSp modSp mod">
        <pc:chgData name="Marleen Meulink" userId="8b93f8ff-59d5-4e5b-88a9-f2a729080003" providerId="ADAL" clId="{96190EEF-4BF9-4B1D-BA5C-131ADC4FF336}" dt="2024-11-20T10:21:48.842" v="5154" actId="14861"/>
        <pc:sldMkLst>
          <pc:docMk/>
          <pc:sldMk cId="1866811911" sldId="281"/>
        </pc:sldMkLst>
        <pc:spChg chg="mod">
          <ac:chgData name="Marleen Meulink" userId="8b93f8ff-59d5-4e5b-88a9-f2a729080003" providerId="ADAL" clId="{96190EEF-4BF9-4B1D-BA5C-131ADC4FF336}" dt="2024-11-06T12:36:49.972" v="4873" actId="20577"/>
          <ac:spMkLst>
            <pc:docMk/>
            <pc:sldMk cId="1866811911" sldId="281"/>
            <ac:spMk id="3" creationId="{1FC59BD9-88A4-43C7-1A4C-64ED1C13B54A}"/>
          </ac:spMkLst>
        </pc:spChg>
        <pc:spChg chg="mod">
          <ac:chgData name="Marleen Meulink" userId="8b93f8ff-59d5-4e5b-88a9-f2a729080003" providerId="ADAL" clId="{96190EEF-4BF9-4B1D-BA5C-131ADC4FF336}" dt="2024-10-23T13:22:47.158" v="2366" actId="14100"/>
          <ac:spMkLst>
            <pc:docMk/>
            <pc:sldMk cId="1866811911" sldId="281"/>
            <ac:spMk id="14" creationId="{1A551AD3-1E27-6BF3-6CCF-EBE25B36AFE7}"/>
          </ac:spMkLst>
        </pc:spChg>
        <pc:picChg chg="mod">
          <ac:chgData name="Marleen Meulink" userId="8b93f8ff-59d5-4e5b-88a9-f2a729080003" providerId="ADAL" clId="{96190EEF-4BF9-4B1D-BA5C-131ADC4FF336}" dt="2024-11-20T10:21:48.842" v="5154" actId="14861"/>
          <ac:picMkLst>
            <pc:docMk/>
            <pc:sldMk cId="1866811911" sldId="281"/>
            <ac:picMk id="11" creationId="{D6155F8E-7A7E-C930-0EB6-95B1B906BC91}"/>
          </ac:picMkLst>
        </pc:picChg>
        <pc:picChg chg="del">
          <ac:chgData name="Marleen Meulink" userId="8b93f8ff-59d5-4e5b-88a9-f2a729080003" providerId="ADAL" clId="{96190EEF-4BF9-4B1D-BA5C-131ADC4FF336}" dt="2024-10-31T13:36:43.629" v="3276" actId="478"/>
          <ac:picMkLst>
            <pc:docMk/>
            <pc:sldMk cId="1866811911" sldId="281"/>
            <ac:picMk id="13" creationId="{840CDFA5-9562-F474-AE0B-A38BE8DDA1EA}"/>
          </ac:picMkLst>
        </pc:picChg>
      </pc:sldChg>
      <pc:sldChg chg="modSp mod">
        <pc:chgData name="Marleen Meulink" userId="8b93f8ff-59d5-4e5b-88a9-f2a729080003" providerId="ADAL" clId="{96190EEF-4BF9-4B1D-BA5C-131ADC4FF336}" dt="2024-11-06T11:16:19.318" v="4305" actId="20577"/>
        <pc:sldMkLst>
          <pc:docMk/>
          <pc:sldMk cId="3766099248" sldId="282"/>
        </pc:sldMkLst>
        <pc:spChg chg="mod">
          <ac:chgData name="Marleen Meulink" userId="8b93f8ff-59d5-4e5b-88a9-f2a729080003" providerId="ADAL" clId="{96190EEF-4BF9-4B1D-BA5C-131ADC4FF336}" dt="2024-11-06T11:16:19.318" v="4305" actId="20577"/>
          <ac:spMkLst>
            <pc:docMk/>
            <pc:sldMk cId="3766099248" sldId="282"/>
            <ac:spMk id="3" creationId="{1FC59BD9-88A4-43C7-1A4C-64ED1C13B54A}"/>
          </ac:spMkLst>
        </pc:spChg>
      </pc:sldChg>
      <pc:sldChg chg="addSp delSp modSp mod modAnim">
        <pc:chgData name="Marleen Meulink" userId="8b93f8ff-59d5-4e5b-88a9-f2a729080003" providerId="ADAL" clId="{96190EEF-4BF9-4B1D-BA5C-131ADC4FF336}" dt="2024-11-06T14:28:14.209" v="4902"/>
        <pc:sldMkLst>
          <pc:docMk/>
          <pc:sldMk cId="622650127" sldId="283"/>
        </pc:sldMkLst>
        <pc:spChg chg="mod">
          <ac:chgData name="Marleen Meulink" userId="8b93f8ff-59d5-4e5b-88a9-f2a729080003" providerId="ADAL" clId="{96190EEF-4BF9-4B1D-BA5C-131ADC4FF336}" dt="2024-11-06T11:16:33.338" v="4318" actId="20577"/>
          <ac:spMkLst>
            <pc:docMk/>
            <pc:sldMk cId="622650127" sldId="283"/>
            <ac:spMk id="3" creationId="{1FC59BD9-88A4-43C7-1A4C-64ED1C13B54A}"/>
          </ac:spMkLst>
        </pc:spChg>
        <pc:spChg chg="mod">
          <ac:chgData name="Marleen Meulink" userId="8b93f8ff-59d5-4e5b-88a9-f2a729080003" providerId="ADAL" clId="{96190EEF-4BF9-4B1D-BA5C-131ADC4FF336}" dt="2024-10-31T13:45:01.457" v="3525" actId="1036"/>
          <ac:spMkLst>
            <pc:docMk/>
            <pc:sldMk cId="622650127" sldId="283"/>
            <ac:spMk id="5" creationId="{BF274DB1-2D0F-E843-2341-64B243ED031A}"/>
          </ac:spMkLst>
        </pc:spChg>
        <pc:spChg chg="mod">
          <ac:chgData name="Marleen Meulink" userId="8b93f8ff-59d5-4e5b-88a9-f2a729080003" providerId="ADAL" clId="{96190EEF-4BF9-4B1D-BA5C-131ADC4FF336}" dt="2024-10-31T13:53:26.740" v="3738" actId="1076"/>
          <ac:spMkLst>
            <pc:docMk/>
            <pc:sldMk cId="622650127" sldId="283"/>
            <ac:spMk id="16" creationId="{43705D34-340A-8589-2293-0A5C7D60C0E3}"/>
          </ac:spMkLst>
        </pc:spChg>
        <pc:spChg chg="mod">
          <ac:chgData name="Marleen Meulink" userId="8b93f8ff-59d5-4e5b-88a9-f2a729080003" providerId="ADAL" clId="{96190EEF-4BF9-4B1D-BA5C-131ADC4FF336}" dt="2024-10-31T13:53:27.185" v="3739" actId="1076"/>
          <ac:spMkLst>
            <pc:docMk/>
            <pc:sldMk cId="622650127" sldId="283"/>
            <ac:spMk id="17" creationId="{1AE8EE06-2A39-D886-2E48-020C24748826}"/>
          </ac:spMkLst>
        </pc:spChg>
        <pc:spChg chg="add del mod">
          <ac:chgData name="Marleen Meulink" userId="8b93f8ff-59d5-4e5b-88a9-f2a729080003" providerId="ADAL" clId="{96190EEF-4BF9-4B1D-BA5C-131ADC4FF336}" dt="2024-10-31T13:49:55.713" v="3691" actId="478"/>
          <ac:spMkLst>
            <pc:docMk/>
            <pc:sldMk cId="622650127" sldId="283"/>
            <ac:spMk id="20" creationId="{81B00FCD-30F1-54AD-C2E0-D1CCF3B1E5C8}"/>
          </ac:spMkLst>
        </pc:spChg>
        <pc:spChg chg="add del mod">
          <ac:chgData name="Marleen Meulink" userId="8b93f8ff-59d5-4e5b-88a9-f2a729080003" providerId="ADAL" clId="{96190EEF-4BF9-4B1D-BA5C-131ADC4FF336}" dt="2024-10-31T13:50:24.244" v="3714" actId="478"/>
          <ac:spMkLst>
            <pc:docMk/>
            <pc:sldMk cId="622650127" sldId="283"/>
            <ac:spMk id="21" creationId="{D46A79E1-D21D-F1C5-405D-E821DDE2D5EB}"/>
          </ac:spMkLst>
        </pc:spChg>
        <pc:spChg chg="add mod">
          <ac:chgData name="Marleen Meulink" userId="8b93f8ff-59d5-4e5b-88a9-f2a729080003" providerId="ADAL" clId="{96190EEF-4BF9-4B1D-BA5C-131ADC4FF336}" dt="2024-10-31T13:50:26.965" v="3715"/>
          <ac:spMkLst>
            <pc:docMk/>
            <pc:sldMk cId="622650127" sldId="283"/>
            <ac:spMk id="22" creationId="{32F2EECD-BB75-DC54-7BED-9BE8E06B9996}"/>
          </ac:spMkLst>
        </pc:spChg>
        <pc:spChg chg="add del mod">
          <ac:chgData name="Marleen Meulink" userId="8b93f8ff-59d5-4e5b-88a9-f2a729080003" providerId="ADAL" clId="{96190EEF-4BF9-4B1D-BA5C-131ADC4FF336}" dt="2024-10-31T13:50:52.025" v="3720" actId="478"/>
          <ac:spMkLst>
            <pc:docMk/>
            <pc:sldMk cId="622650127" sldId="283"/>
            <ac:spMk id="23" creationId="{07C013EA-54BF-D66E-1D68-4F715B200387}"/>
          </ac:spMkLst>
        </pc:spChg>
        <pc:spChg chg="add mod">
          <ac:chgData name="Marleen Meulink" userId="8b93f8ff-59d5-4e5b-88a9-f2a729080003" providerId="ADAL" clId="{96190EEF-4BF9-4B1D-BA5C-131ADC4FF336}" dt="2024-10-31T13:50:45.845" v="3718"/>
          <ac:spMkLst>
            <pc:docMk/>
            <pc:sldMk cId="622650127" sldId="283"/>
            <ac:spMk id="24" creationId="{BF544960-8F2E-2F72-CAED-0EB17FD12933}"/>
          </ac:spMkLst>
        </pc:spChg>
        <pc:picChg chg="mod">
          <ac:chgData name="Marleen Meulink" userId="8b93f8ff-59d5-4e5b-88a9-f2a729080003" providerId="ADAL" clId="{96190EEF-4BF9-4B1D-BA5C-131ADC4FF336}" dt="2024-10-31T13:44:48.670" v="3486" actId="1035"/>
          <ac:picMkLst>
            <pc:docMk/>
            <pc:sldMk cId="622650127" sldId="283"/>
            <ac:picMk id="6" creationId="{06438E8E-59DB-F5F8-91A8-B1D68F2609F3}"/>
          </ac:picMkLst>
        </pc:picChg>
        <pc:picChg chg="mod">
          <ac:chgData name="Marleen Meulink" userId="8b93f8ff-59d5-4e5b-88a9-f2a729080003" providerId="ADAL" clId="{96190EEF-4BF9-4B1D-BA5C-131ADC4FF336}" dt="2024-10-31T13:45:04.170" v="3540" actId="1035"/>
          <ac:picMkLst>
            <pc:docMk/>
            <pc:sldMk cId="622650127" sldId="283"/>
            <ac:picMk id="7" creationId="{DCAE684C-1A89-197E-41FE-7F6789D895CD}"/>
          </ac:picMkLst>
        </pc:picChg>
        <pc:picChg chg="mod">
          <ac:chgData name="Marleen Meulink" userId="8b93f8ff-59d5-4e5b-88a9-f2a729080003" providerId="ADAL" clId="{96190EEF-4BF9-4B1D-BA5C-131ADC4FF336}" dt="2024-10-31T13:45:09.594" v="3559" actId="1036"/>
          <ac:picMkLst>
            <pc:docMk/>
            <pc:sldMk cId="622650127" sldId="283"/>
            <ac:picMk id="8" creationId="{9F08F8F2-52D6-A76B-01F6-8101168C5685}"/>
          </ac:picMkLst>
        </pc:picChg>
        <pc:picChg chg="mod">
          <ac:chgData name="Marleen Meulink" userId="8b93f8ff-59d5-4e5b-88a9-f2a729080003" providerId="ADAL" clId="{96190EEF-4BF9-4B1D-BA5C-131ADC4FF336}" dt="2024-10-31T13:44:53.155" v="3505" actId="1036"/>
          <ac:picMkLst>
            <pc:docMk/>
            <pc:sldMk cId="622650127" sldId="283"/>
            <ac:picMk id="10" creationId="{E61560EA-CEB9-E81F-70DE-E046845F611E}"/>
          </ac:picMkLst>
        </pc:picChg>
        <pc:picChg chg="mod">
          <ac:chgData name="Marleen Meulink" userId="8b93f8ff-59d5-4e5b-88a9-f2a729080003" providerId="ADAL" clId="{96190EEF-4BF9-4B1D-BA5C-131ADC4FF336}" dt="2024-10-31T13:44:57.570" v="3523" actId="1035"/>
          <ac:picMkLst>
            <pc:docMk/>
            <pc:sldMk cId="622650127" sldId="283"/>
            <ac:picMk id="11" creationId="{74B65E4F-EE83-08FC-B0C8-74B3B3C939DE}"/>
          </ac:picMkLst>
        </pc:picChg>
        <pc:picChg chg="del">
          <ac:chgData name="Marleen Meulink" userId="8b93f8ff-59d5-4e5b-88a9-f2a729080003" providerId="ADAL" clId="{96190EEF-4BF9-4B1D-BA5C-131ADC4FF336}" dt="2024-10-31T13:43:17.568" v="3388" actId="478"/>
          <ac:picMkLst>
            <pc:docMk/>
            <pc:sldMk cId="622650127" sldId="283"/>
            <ac:picMk id="12" creationId="{846B347A-08B9-5F27-960F-812F0F8D1A23}"/>
          </ac:picMkLst>
        </pc:picChg>
        <pc:picChg chg="del">
          <ac:chgData name="Marleen Meulink" userId="8b93f8ff-59d5-4e5b-88a9-f2a729080003" providerId="ADAL" clId="{96190EEF-4BF9-4B1D-BA5C-131ADC4FF336}" dt="2024-10-31T13:43:16.040" v="3387" actId="478"/>
          <ac:picMkLst>
            <pc:docMk/>
            <pc:sldMk cId="622650127" sldId="283"/>
            <ac:picMk id="13" creationId="{5C1964DB-FF47-1777-02E8-6F02E2E90993}"/>
          </ac:picMkLst>
        </pc:picChg>
        <pc:picChg chg="del">
          <ac:chgData name="Marleen Meulink" userId="8b93f8ff-59d5-4e5b-88a9-f2a729080003" providerId="ADAL" clId="{96190EEF-4BF9-4B1D-BA5C-131ADC4FF336}" dt="2024-10-31T13:43:15.103" v="3386" actId="478"/>
          <ac:picMkLst>
            <pc:docMk/>
            <pc:sldMk cId="622650127" sldId="283"/>
            <ac:picMk id="14" creationId="{1503C061-6CA5-2354-D440-C3118DA8CF1D}"/>
          </ac:picMkLst>
        </pc:picChg>
        <pc:picChg chg="mod">
          <ac:chgData name="Marleen Meulink" userId="8b93f8ff-59d5-4e5b-88a9-f2a729080003" providerId="ADAL" clId="{96190EEF-4BF9-4B1D-BA5C-131ADC4FF336}" dt="2024-10-31T13:44:44.861" v="3466" actId="1036"/>
          <ac:picMkLst>
            <pc:docMk/>
            <pc:sldMk cId="622650127" sldId="283"/>
            <ac:picMk id="15" creationId="{D36F9C59-07B2-02AA-0030-7D838D63035B}"/>
          </ac:picMkLst>
        </pc:picChg>
        <pc:picChg chg="add mod">
          <ac:chgData name="Marleen Meulink" userId="8b93f8ff-59d5-4e5b-88a9-f2a729080003" providerId="ADAL" clId="{96190EEF-4BF9-4B1D-BA5C-131ADC4FF336}" dt="2024-10-31T13:50:57.969" v="3721" actId="1076"/>
          <ac:picMkLst>
            <pc:docMk/>
            <pc:sldMk cId="622650127" sldId="283"/>
            <ac:picMk id="18" creationId="{72E632C7-11D3-DC0C-2790-498BCA013C08}"/>
          </ac:picMkLst>
        </pc:picChg>
        <pc:picChg chg="add mod">
          <ac:chgData name="Marleen Meulink" userId="8b93f8ff-59d5-4e5b-88a9-f2a729080003" providerId="ADAL" clId="{96190EEF-4BF9-4B1D-BA5C-131ADC4FF336}" dt="2024-10-31T13:43:27.855" v="3392" actId="1076"/>
          <ac:picMkLst>
            <pc:docMk/>
            <pc:sldMk cId="622650127" sldId="283"/>
            <ac:picMk id="19" creationId="{E1CF1321-0142-4545-F5EC-4DDE7AAA1954}"/>
          </ac:picMkLst>
        </pc:picChg>
        <pc:picChg chg="add del mod">
          <ac:chgData name="Marleen Meulink" userId="8b93f8ff-59d5-4e5b-88a9-f2a729080003" providerId="ADAL" clId="{96190EEF-4BF9-4B1D-BA5C-131ADC4FF336}" dt="2024-10-31T13:52:31.319" v="3733" actId="478"/>
          <ac:picMkLst>
            <pc:docMk/>
            <pc:sldMk cId="622650127" sldId="283"/>
            <ac:picMk id="26" creationId="{9361ADF7-17E4-7E0E-ECFE-B5E5834DDC3F}"/>
          </ac:picMkLst>
        </pc:picChg>
        <pc:picChg chg="add del mod">
          <ac:chgData name="Marleen Meulink" userId="8b93f8ff-59d5-4e5b-88a9-f2a729080003" providerId="ADAL" clId="{96190EEF-4BF9-4B1D-BA5C-131ADC4FF336}" dt="2024-10-31T13:53:05.302" v="3735" actId="478"/>
          <ac:picMkLst>
            <pc:docMk/>
            <pc:sldMk cId="622650127" sldId="283"/>
            <ac:picMk id="28" creationId="{638F0C8A-EAB9-1619-82E4-50CA145B8DAB}"/>
          </ac:picMkLst>
        </pc:picChg>
      </pc:sldChg>
      <pc:sldChg chg="modSp mod">
        <pc:chgData name="Marleen Meulink" userId="8b93f8ff-59d5-4e5b-88a9-f2a729080003" providerId="ADAL" clId="{96190EEF-4BF9-4B1D-BA5C-131ADC4FF336}" dt="2024-11-20T10:22:10.408" v="5163" actId="6549"/>
        <pc:sldMkLst>
          <pc:docMk/>
          <pc:sldMk cId="2991796782" sldId="286"/>
        </pc:sldMkLst>
        <pc:spChg chg="mod">
          <ac:chgData name="Marleen Meulink" userId="8b93f8ff-59d5-4e5b-88a9-f2a729080003" providerId="ADAL" clId="{96190EEF-4BF9-4B1D-BA5C-131ADC4FF336}" dt="2024-11-20T10:22:10.408" v="5163" actId="6549"/>
          <ac:spMkLst>
            <pc:docMk/>
            <pc:sldMk cId="2991796782" sldId="286"/>
            <ac:spMk id="3" creationId="{F1566FF0-8EB1-A4EB-E0F0-6019618D1828}"/>
          </ac:spMkLst>
        </pc:spChg>
      </pc:sldChg>
      <pc:sldChg chg="modSp mod">
        <pc:chgData name="Marleen Meulink" userId="8b93f8ff-59d5-4e5b-88a9-f2a729080003" providerId="ADAL" clId="{96190EEF-4BF9-4B1D-BA5C-131ADC4FF336}" dt="2024-10-23T12:11:05.941" v="625" actId="13926"/>
        <pc:sldMkLst>
          <pc:docMk/>
          <pc:sldMk cId="3020254564" sldId="287"/>
        </pc:sldMkLst>
        <pc:spChg chg="mod">
          <ac:chgData name="Marleen Meulink" userId="8b93f8ff-59d5-4e5b-88a9-f2a729080003" providerId="ADAL" clId="{96190EEF-4BF9-4B1D-BA5C-131ADC4FF336}" dt="2024-10-23T12:11:05.941" v="625" actId="13926"/>
          <ac:spMkLst>
            <pc:docMk/>
            <pc:sldMk cId="3020254564" sldId="287"/>
            <ac:spMk id="3" creationId="{F1566FF0-8EB1-A4EB-E0F0-6019618D1828}"/>
          </ac:spMkLst>
        </pc:spChg>
      </pc:sldChg>
      <pc:sldChg chg="modSp mod">
        <pc:chgData name="Marleen Meulink" userId="8b93f8ff-59d5-4e5b-88a9-f2a729080003" providerId="ADAL" clId="{96190EEF-4BF9-4B1D-BA5C-131ADC4FF336}" dt="2024-11-20T10:22:17.900" v="5169" actId="6549"/>
        <pc:sldMkLst>
          <pc:docMk/>
          <pc:sldMk cId="3545307474" sldId="288"/>
        </pc:sldMkLst>
        <pc:spChg chg="mod">
          <ac:chgData name="Marleen Meulink" userId="8b93f8ff-59d5-4e5b-88a9-f2a729080003" providerId="ADAL" clId="{96190EEF-4BF9-4B1D-BA5C-131ADC4FF336}" dt="2024-11-20T10:22:17.900" v="5169" actId="6549"/>
          <ac:spMkLst>
            <pc:docMk/>
            <pc:sldMk cId="3545307474" sldId="288"/>
            <ac:spMk id="3" creationId="{F1566FF0-8EB1-A4EB-E0F0-6019618D1828}"/>
          </ac:spMkLst>
        </pc:spChg>
      </pc:sldChg>
      <pc:sldChg chg="modSp mod">
        <pc:chgData name="Marleen Meulink" userId="8b93f8ff-59d5-4e5b-88a9-f2a729080003" providerId="ADAL" clId="{96190EEF-4BF9-4B1D-BA5C-131ADC4FF336}" dt="2024-10-23T12:10:10.198" v="623" actId="20577"/>
        <pc:sldMkLst>
          <pc:docMk/>
          <pc:sldMk cId="2936227461" sldId="290"/>
        </pc:sldMkLst>
        <pc:spChg chg="mod">
          <ac:chgData name="Marleen Meulink" userId="8b93f8ff-59d5-4e5b-88a9-f2a729080003" providerId="ADAL" clId="{96190EEF-4BF9-4B1D-BA5C-131ADC4FF336}" dt="2024-10-23T12:10:10.198" v="623" actId="20577"/>
          <ac:spMkLst>
            <pc:docMk/>
            <pc:sldMk cId="2936227461" sldId="290"/>
            <ac:spMk id="3" creationId="{F1566FF0-8EB1-A4EB-E0F0-6019618D1828}"/>
          </ac:spMkLst>
        </pc:spChg>
      </pc:sldChg>
      <pc:sldChg chg="modSp mod">
        <pc:chgData name="Marleen Meulink" userId="8b93f8ff-59d5-4e5b-88a9-f2a729080003" providerId="ADAL" clId="{96190EEF-4BF9-4B1D-BA5C-131ADC4FF336}" dt="2024-10-31T13:12:13.230" v="2781" actId="20577"/>
        <pc:sldMkLst>
          <pc:docMk/>
          <pc:sldMk cId="596789092" sldId="291"/>
        </pc:sldMkLst>
        <pc:spChg chg="mod">
          <ac:chgData name="Marleen Meulink" userId="8b93f8ff-59d5-4e5b-88a9-f2a729080003" providerId="ADAL" clId="{96190EEF-4BF9-4B1D-BA5C-131ADC4FF336}" dt="2024-10-31T13:12:13.230" v="2781" actId="20577"/>
          <ac:spMkLst>
            <pc:docMk/>
            <pc:sldMk cId="596789092" sldId="291"/>
            <ac:spMk id="3" creationId="{F1566FF0-8EB1-A4EB-E0F0-6019618D1828}"/>
          </ac:spMkLst>
        </pc:spChg>
      </pc:sldChg>
      <pc:sldChg chg="addSp delSp modSp mod">
        <pc:chgData name="Marleen Meulink" userId="8b93f8ff-59d5-4e5b-88a9-f2a729080003" providerId="ADAL" clId="{96190EEF-4BF9-4B1D-BA5C-131ADC4FF336}" dt="2024-11-20T08:40:58.832" v="5138" actId="207"/>
        <pc:sldMkLst>
          <pc:docMk/>
          <pc:sldMk cId="2598670197" sldId="293"/>
        </pc:sldMkLst>
        <pc:spChg chg="mod">
          <ac:chgData name="Marleen Meulink" userId="8b93f8ff-59d5-4e5b-88a9-f2a729080003" providerId="ADAL" clId="{96190EEF-4BF9-4B1D-BA5C-131ADC4FF336}" dt="2024-11-20T08:40:58.832" v="5138" actId="207"/>
          <ac:spMkLst>
            <pc:docMk/>
            <pc:sldMk cId="2598670197" sldId="293"/>
            <ac:spMk id="3" creationId="{AFF550CC-F60F-DE56-585F-34B7DF563C8D}"/>
          </ac:spMkLst>
        </pc:spChg>
        <pc:spChg chg="del">
          <ac:chgData name="Marleen Meulink" userId="8b93f8ff-59d5-4e5b-88a9-f2a729080003" providerId="ADAL" clId="{96190EEF-4BF9-4B1D-BA5C-131ADC4FF336}" dt="2024-10-31T13:14:12.431" v="2832" actId="478"/>
          <ac:spMkLst>
            <pc:docMk/>
            <pc:sldMk cId="2598670197" sldId="293"/>
            <ac:spMk id="7" creationId="{12184EFB-78E7-9776-95F6-DAF2FF12C971}"/>
          </ac:spMkLst>
        </pc:spChg>
        <pc:spChg chg="del">
          <ac:chgData name="Marleen Meulink" userId="8b93f8ff-59d5-4e5b-88a9-f2a729080003" providerId="ADAL" clId="{96190EEF-4BF9-4B1D-BA5C-131ADC4FF336}" dt="2024-10-31T13:14:17.991" v="2835" actId="478"/>
          <ac:spMkLst>
            <pc:docMk/>
            <pc:sldMk cId="2598670197" sldId="293"/>
            <ac:spMk id="12" creationId="{E015F90E-9476-6EF6-5969-94120FFEF665}"/>
          </ac:spMkLst>
        </pc:spChg>
        <pc:picChg chg="del">
          <ac:chgData name="Marleen Meulink" userId="8b93f8ff-59d5-4e5b-88a9-f2a729080003" providerId="ADAL" clId="{96190EEF-4BF9-4B1D-BA5C-131ADC4FF336}" dt="2024-10-31T13:13:33.890" v="2827" actId="478"/>
          <ac:picMkLst>
            <pc:docMk/>
            <pc:sldMk cId="2598670197" sldId="293"/>
            <ac:picMk id="6" creationId="{7111F687-F2BA-9C04-A3F9-E0A95E8AEC56}"/>
          </ac:picMkLst>
        </pc:picChg>
        <pc:picChg chg="del">
          <ac:chgData name="Marleen Meulink" userId="8b93f8ff-59d5-4e5b-88a9-f2a729080003" providerId="ADAL" clId="{96190EEF-4BF9-4B1D-BA5C-131ADC4FF336}" dt="2024-10-31T13:14:11.050" v="2831" actId="478"/>
          <ac:picMkLst>
            <pc:docMk/>
            <pc:sldMk cId="2598670197" sldId="293"/>
            <ac:picMk id="8" creationId="{6C50ABEA-B9A4-5012-D400-51E18EEB6C18}"/>
          </ac:picMkLst>
        </pc:picChg>
        <pc:picChg chg="del">
          <ac:chgData name="Marleen Meulink" userId="8b93f8ff-59d5-4e5b-88a9-f2a729080003" providerId="ADAL" clId="{96190EEF-4BF9-4B1D-BA5C-131ADC4FF336}" dt="2024-10-31T13:14:16.353" v="2834" actId="478"/>
          <ac:picMkLst>
            <pc:docMk/>
            <pc:sldMk cId="2598670197" sldId="293"/>
            <ac:picMk id="9" creationId="{A1701E88-9497-D5D4-81BC-DF773ED3F9BA}"/>
          </ac:picMkLst>
        </pc:picChg>
        <pc:picChg chg="del">
          <ac:chgData name="Marleen Meulink" userId="8b93f8ff-59d5-4e5b-88a9-f2a729080003" providerId="ADAL" clId="{96190EEF-4BF9-4B1D-BA5C-131ADC4FF336}" dt="2024-10-31T13:13:29.315" v="2826" actId="478"/>
          <ac:picMkLst>
            <pc:docMk/>
            <pc:sldMk cId="2598670197" sldId="293"/>
            <ac:picMk id="10" creationId="{F830D6A5-0F3B-75D3-EAAB-207167A3C86C}"/>
          </ac:picMkLst>
        </pc:picChg>
        <pc:picChg chg="del">
          <ac:chgData name="Marleen Meulink" userId="8b93f8ff-59d5-4e5b-88a9-f2a729080003" providerId="ADAL" clId="{96190EEF-4BF9-4B1D-BA5C-131ADC4FF336}" dt="2024-10-31T13:13:28.390" v="2825" actId="478"/>
          <ac:picMkLst>
            <pc:docMk/>
            <pc:sldMk cId="2598670197" sldId="293"/>
            <ac:picMk id="11" creationId="{9E6B71FB-E2B2-A47A-D3CC-A57263580D10}"/>
          </ac:picMkLst>
        </pc:picChg>
        <pc:picChg chg="add mod">
          <ac:chgData name="Marleen Meulink" userId="8b93f8ff-59d5-4e5b-88a9-f2a729080003" providerId="ADAL" clId="{96190EEF-4BF9-4B1D-BA5C-131ADC4FF336}" dt="2024-10-31T13:15:41.236" v="2884" actId="1076"/>
          <ac:picMkLst>
            <pc:docMk/>
            <pc:sldMk cId="2598670197" sldId="293"/>
            <ac:picMk id="3074" creationId="{800759B8-4A3E-C2BC-36D1-80FBD7E303B8}"/>
          </ac:picMkLst>
        </pc:picChg>
        <pc:cxnChg chg="add mod">
          <ac:chgData name="Marleen Meulink" userId="8b93f8ff-59d5-4e5b-88a9-f2a729080003" providerId="ADAL" clId="{96190EEF-4BF9-4B1D-BA5C-131ADC4FF336}" dt="2024-11-20T08:40:37.680" v="5134" actId="14100"/>
          <ac:cxnSpMkLst>
            <pc:docMk/>
            <pc:sldMk cId="2598670197" sldId="293"/>
            <ac:cxnSpMk id="13" creationId="{F908CE69-CD2E-4E70-0F03-FD0406162DE1}"/>
          </ac:cxnSpMkLst>
        </pc:cxnChg>
      </pc:sldChg>
      <pc:sldChg chg="addSp delSp modSp mod delAnim modAnim">
        <pc:chgData name="Marleen Meulink" userId="8b93f8ff-59d5-4e5b-88a9-f2a729080003" providerId="ADAL" clId="{96190EEF-4BF9-4B1D-BA5C-131ADC4FF336}" dt="2024-11-06T14:29:11.641" v="4903"/>
        <pc:sldMkLst>
          <pc:docMk/>
          <pc:sldMk cId="1936246454" sldId="294"/>
        </pc:sldMkLst>
        <pc:spChg chg="mod">
          <ac:chgData name="Marleen Meulink" userId="8b93f8ff-59d5-4e5b-88a9-f2a729080003" providerId="ADAL" clId="{96190EEF-4BF9-4B1D-BA5C-131ADC4FF336}" dt="2024-10-23T12:05:34.553" v="593" actId="14100"/>
          <ac:spMkLst>
            <pc:docMk/>
            <pc:sldMk cId="1936246454" sldId="294"/>
            <ac:spMk id="7" creationId="{8EA91E40-589F-5775-AAB4-C0E01CB13416}"/>
          </ac:spMkLst>
        </pc:spChg>
        <pc:spChg chg="mod">
          <ac:chgData name="Marleen Meulink" userId="8b93f8ff-59d5-4e5b-88a9-f2a729080003" providerId="ADAL" clId="{96190EEF-4BF9-4B1D-BA5C-131ADC4FF336}" dt="2024-11-04T08:59:05.865" v="3933" actId="20577"/>
          <ac:spMkLst>
            <pc:docMk/>
            <pc:sldMk cId="1936246454" sldId="294"/>
            <ac:spMk id="8" creationId="{EE04EB6A-6EA4-DF48-9A7F-B7E2EDE0F2CB}"/>
          </ac:spMkLst>
        </pc:spChg>
        <pc:spChg chg="add del mod">
          <ac:chgData name="Marleen Meulink" userId="8b93f8ff-59d5-4e5b-88a9-f2a729080003" providerId="ADAL" clId="{96190EEF-4BF9-4B1D-BA5C-131ADC4FF336}" dt="2024-10-31T13:55:52.269" v="3762" actId="11529"/>
          <ac:spMkLst>
            <pc:docMk/>
            <pc:sldMk cId="1936246454" sldId="294"/>
            <ac:spMk id="11" creationId="{55E25C67-9816-BD89-5592-A894D3A6A6F3}"/>
          </ac:spMkLst>
        </pc:spChg>
        <pc:spChg chg="add del">
          <ac:chgData name="Marleen Meulink" userId="8b93f8ff-59d5-4e5b-88a9-f2a729080003" providerId="ADAL" clId="{96190EEF-4BF9-4B1D-BA5C-131ADC4FF336}" dt="2024-10-31T13:56:03.059" v="3764" actId="11529"/>
          <ac:spMkLst>
            <pc:docMk/>
            <pc:sldMk cId="1936246454" sldId="294"/>
            <ac:spMk id="14" creationId="{46360E56-CAB1-2A20-6B9D-FE3BA68196EB}"/>
          </ac:spMkLst>
        </pc:spChg>
        <pc:spChg chg="add del mod">
          <ac:chgData name="Marleen Meulink" userId="8b93f8ff-59d5-4e5b-88a9-f2a729080003" providerId="ADAL" clId="{96190EEF-4BF9-4B1D-BA5C-131ADC4FF336}" dt="2024-10-31T13:58:12.889" v="3798" actId="478"/>
          <ac:spMkLst>
            <pc:docMk/>
            <pc:sldMk cId="1936246454" sldId="294"/>
            <ac:spMk id="19" creationId="{93A58FC9-6231-9485-604F-E20675398940}"/>
          </ac:spMkLst>
        </pc:spChg>
        <pc:picChg chg="mod">
          <ac:chgData name="Marleen Meulink" userId="8b93f8ff-59d5-4e5b-88a9-f2a729080003" providerId="ADAL" clId="{96190EEF-4BF9-4B1D-BA5C-131ADC4FF336}" dt="2024-10-23T12:05:02.670" v="579" actId="1036"/>
          <ac:picMkLst>
            <pc:docMk/>
            <pc:sldMk cId="1936246454" sldId="294"/>
            <ac:picMk id="6" creationId="{E78A763D-71FD-2D15-00CB-124BB87AA461}"/>
          </ac:picMkLst>
        </pc:picChg>
        <pc:picChg chg="del">
          <ac:chgData name="Marleen Meulink" userId="8b93f8ff-59d5-4e5b-88a9-f2a729080003" providerId="ADAL" clId="{96190EEF-4BF9-4B1D-BA5C-131ADC4FF336}" dt="2024-10-23T12:02:51.606" v="526" actId="478"/>
          <ac:picMkLst>
            <pc:docMk/>
            <pc:sldMk cId="1936246454" sldId="294"/>
            <ac:picMk id="11" creationId="{E18E238B-8DEB-D80C-DD73-1EEFC34A2F7E}"/>
          </ac:picMkLst>
        </pc:picChg>
        <pc:picChg chg="add mod">
          <ac:chgData name="Marleen Meulink" userId="8b93f8ff-59d5-4e5b-88a9-f2a729080003" providerId="ADAL" clId="{96190EEF-4BF9-4B1D-BA5C-131ADC4FF336}" dt="2024-10-31T13:59:16.668" v="3925" actId="14100"/>
          <ac:picMkLst>
            <pc:docMk/>
            <pc:sldMk cId="1936246454" sldId="294"/>
            <ac:picMk id="12" creationId="{BECBC725-308D-5269-BB95-F169E4D5D73B}"/>
          </ac:picMkLst>
        </pc:picChg>
        <pc:picChg chg="add del mod">
          <ac:chgData name="Marleen Meulink" userId="8b93f8ff-59d5-4e5b-88a9-f2a729080003" providerId="ADAL" clId="{96190EEF-4BF9-4B1D-BA5C-131ADC4FF336}" dt="2024-10-31T13:59:12.286" v="3923" actId="478"/>
          <ac:picMkLst>
            <pc:docMk/>
            <pc:sldMk cId="1936246454" sldId="294"/>
            <ac:picMk id="13" creationId="{084B0E48-9456-F3FD-2858-AFC1AC550B4D}"/>
          </ac:picMkLst>
        </pc:picChg>
        <pc:picChg chg="add del mod">
          <ac:chgData name="Marleen Meulink" userId="8b93f8ff-59d5-4e5b-88a9-f2a729080003" providerId="ADAL" clId="{96190EEF-4BF9-4B1D-BA5C-131ADC4FF336}" dt="2024-10-23T12:03:12.961" v="530" actId="478"/>
          <ac:picMkLst>
            <pc:docMk/>
            <pc:sldMk cId="1936246454" sldId="294"/>
            <ac:picMk id="14" creationId="{69285EDF-5B94-D3C5-4CB0-DC4C670F1A08}"/>
          </ac:picMkLst>
        </pc:picChg>
        <pc:picChg chg="add del mod">
          <ac:chgData name="Marleen Meulink" userId="8b93f8ff-59d5-4e5b-88a9-f2a729080003" providerId="ADAL" clId="{96190EEF-4BF9-4B1D-BA5C-131ADC4FF336}" dt="2024-10-31T13:56:56.391" v="3780" actId="478"/>
          <ac:picMkLst>
            <pc:docMk/>
            <pc:sldMk cId="1936246454" sldId="294"/>
            <ac:picMk id="16" creationId="{971A90BB-E9DA-ED3F-7041-E6D70168E6C0}"/>
          </ac:picMkLst>
        </pc:picChg>
        <pc:cxnChg chg="add del mod">
          <ac:chgData name="Marleen Meulink" userId="8b93f8ff-59d5-4e5b-88a9-f2a729080003" providerId="ADAL" clId="{96190EEF-4BF9-4B1D-BA5C-131ADC4FF336}" dt="2024-10-31T13:57:47.852" v="3787" actId="478"/>
          <ac:cxnSpMkLst>
            <pc:docMk/>
            <pc:sldMk cId="1936246454" sldId="294"/>
            <ac:cxnSpMk id="18" creationId="{579EEECD-1C9E-693C-A026-600EA32CCEA5}"/>
          </ac:cxnSpMkLst>
        </pc:cxnChg>
      </pc:sldChg>
      <pc:sldChg chg="modSp mod">
        <pc:chgData name="Marleen Meulink" userId="8b93f8ff-59d5-4e5b-88a9-f2a729080003" providerId="ADAL" clId="{96190EEF-4BF9-4B1D-BA5C-131ADC4FF336}" dt="2024-10-31T13:17:45.431" v="3054" actId="20577"/>
        <pc:sldMkLst>
          <pc:docMk/>
          <pc:sldMk cId="1168743356" sldId="295"/>
        </pc:sldMkLst>
        <pc:spChg chg="mod">
          <ac:chgData name="Marleen Meulink" userId="8b93f8ff-59d5-4e5b-88a9-f2a729080003" providerId="ADAL" clId="{96190EEF-4BF9-4B1D-BA5C-131ADC4FF336}" dt="2024-10-31T13:17:45.431" v="3054" actId="20577"/>
          <ac:spMkLst>
            <pc:docMk/>
            <pc:sldMk cId="1168743356" sldId="295"/>
            <ac:spMk id="3" creationId="{3EC79B60-D7DF-3919-DEEB-9BC6BE371D5B}"/>
          </ac:spMkLst>
        </pc:spChg>
        <pc:spChg chg="mod">
          <ac:chgData name="Marleen Meulink" userId="8b93f8ff-59d5-4e5b-88a9-f2a729080003" providerId="ADAL" clId="{96190EEF-4BF9-4B1D-BA5C-131ADC4FF336}" dt="2024-10-31T13:17:11.023" v="2895" actId="14100"/>
          <ac:spMkLst>
            <pc:docMk/>
            <pc:sldMk cId="1168743356" sldId="295"/>
            <ac:spMk id="5" creationId="{489ABB33-95B9-5F7F-4198-0E9239774F5E}"/>
          </ac:spMkLst>
        </pc:spChg>
      </pc:sldChg>
      <pc:sldChg chg="modSp mod">
        <pc:chgData name="Marleen Meulink" userId="8b93f8ff-59d5-4e5b-88a9-f2a729080003" providerId="ADAL" clId="{96190EEF-4BF9-4B1D-BA5C-131ADC4FF336}" dt="2024-10-31T13:16:44.258" v="2894" actId="20577"/>
        <pc:sldMkLst>
          <pc:docMk/>
          <pc:sldMk cId="3367918769" sldId="296"/>
        </pc:sldMkLst>
        <pc:spChg chg="mod">
          <ac:chgData name="Marleen Meulink" userId="8b93f8ff-59d5-4e5b-88a9-f2a729080003" providerId="ADAL" clId="{96190EEF-4BF9-4B1D-BA5C-131ADC4FF336}" dt="2024-10-31T13:16:44.258" v="2894" actId="20577"/>
          <ac:spMkLst>
            <pc:docMk/>
            <pc:sldMk cId="3367918769" sldId="296"/>
            <ac:spMk id="3" creationId="{3EC79B60-D7DF-3919-DEEB-9BC6BE371D5B}"/>
          </ac:spMkLst>
        </pc:spChg>
      </pc:sldChg>
      <pc:sldChg chg="modSp mod">
        <pc:chgData name="Marleen Meulink" userId="8b93f8ff-59d5-4e5b-88a9-f2a729080003" providerId="ADAL" clId="{96190EEF-4BF9-4B1D-BA5C-131ADC4FF336}" dt="2024-10-31T14:02:22.719" v="3926" actId="20577"/>
        <pc:sldMkLst>
          <pc:docMk/>
          <pc:sldMk cId="1233357507" sldId="305"/>
        </pc:sldMkLst>
        <pc:spChg chg="mod">
          <ac:chgData name="Marleen Meulink" userId="8b93f8ff-59d5-4e5b-88a9-f2a729080003" providerId="ADAL" clId="{96190EEF-4BF9-4B1D-BA5C-131ADC4FF336}" dt="2024-10-31T14:02:22.719" v="3926" actId="20577"/>
          <ac:spMkLst>
            <pc:docMk/>
            <pc:sldMk cId="1233357507" sldId="305"/>
            <ac:spMk id="3" creationId="{32D1FE94-F0DC-4B0E-5558-0E63FF2703E4}"/>
          </ac:spMkLst>
        </pc:spChg>
      </pc:sldChg>
      <pc:sldChg chg="addSp delSp modSp mod">
        <pc:chgData name="Marleen Meulink" userId="8b93f8ff-59d5-4e5b-88a9-f2a729080003" providerId="ADAL" clId="{96190EEF-4BF9-4B1D-BA5C-131ADC4FF336}" dt="2024-11-20T08:44:33.771" v="5150" actId="20577"/>
        <pc:sldMkLst>
          <pc:docMk/>
          <pc:sldMk cId="1438449410" sldId="306"/>
        </pc:sldMkLst>
        <pc:spChg chg="mod">
          <ac:chgData name="Marleen Meulink" userId="8b93f8ff-59d5-4e5b-88a9-f2a729080003" providerId="ADAL" clId="{96190EEF-4BF9-4B1D-BA5C-131ADC4FF336}" dt="2024-11-20T08:44:33.771" v="5150" actId="20577"/>
          <ac:spMkLst>
            <pc:docMk/>
            <pc:sldMk cId="1438449410" sldId="306"/>
            <ac:spMk id="6" creationId="{ACFA9EB4-D552-48C2-FCC2-577FCFD356A2}"/>
          </ac:spMkLst>
        </pc:spChg>
        <pc:spChg chg="mod">
          <ac:chgData name="Marleen Meulink" userId="8b93f8ff-59d5-4e5b-88a9-f2a729080003" providerId="ADAL" clId="{96190EEF-4BF9-4B1D-BA5C-131ADC4FF336}" dt="2024-10-31T13:12:55.776" v="2823" actId="14100"/>
          <ac:spMkLst>
            <pc:docMk/>
            <pc:sldMk cId="1438449410" sldId="306"/>
            <ac:spMk id="10" creationId="{8B2BDF08-230E-766D-97D9-DC54952AC94D}"/>
          </ac:spMkLst>
        </pc:spChg>
        <pc:picChg chg="add mod">
          <ac:chgData name="Marleen Meulink" userId="8b93f8ff-59d5-4e5b-88a9-f2a729080003" providerId="ADAL" clId="{96190EEF-4BF9-4B1D-BA5C-131ADC4FF336}" dt="2024-11-20T08:44:05.286" v="5149" actId="1076"/>
          <ac:picMkLst>
            <pc:docMk/>
            <pc:sldMk cId="1438449410" sldId="306"/>
            <ac:picMk id="5" creationId="{E15B1B49-6EE2-8345-8569-3088C8B3AFFA}"/>
          </ac:picMkLst>
        </pc:picChg>
        <pc:picChg chg="del">
          <ac:chgData name="Marleen Meulink" userId="8b93f8ff-59d5-4e5b-88a9-f2a729080003" providerId="ADAL" clId="{96190EEF-4BF9-4B1D-BA5C-131ADC4FF336}" dt="2024-11-20T08:44:02.616" v="5148" actId="478"/>
          <ac:picMkLst>
            <pc:docMk/>
            <pc:sldMk cId="1438449410" sldId="306"/>
            <ac:picMk id="1026" creationId="{95A88340-2452-02A1-53E6-A7E8A6F76C4E}"/>
          </ac:picMkLst>
        </pc:picChg>
      </pc:sldChg>
      <pc:sldChg chg="modSp mod">
        <pc:chgData name="Marleen Meulink" userId="8b93f8ff-59d5-4e5b-88a9-f2a729080003" providerId="ADAL" clId="{96190EEF-4BF9-4B1D-BA5C-131ADC4FF336}" dt="2024-11-06T11:32:57.901" v="4606" actId="20577"/>
        <pc:sldMkLst>
          <pc:docMk/>
          <pc:sldMk cId="47302128" sldId="307"/>
        </pc:sldMkLst>
        <pc:spChg chg="mod">
          <ac:chgData name="Marleen Meulink" userId="8b93f8ff-59d5-4e5b-88a9-f2a729080003" providerId="ADAL" clId="{96190EEF-4BF9-4B1D-BA5C-131ADC4FF336}" dt="2024-11-06T11:32:57.901" v="4606" actId="20577"/>
          <ac:spMkLst>
            <pc:docMk/>
            <pc:sldMk cId="47302128" sldId="307"/>
            <ac:spMk id="3" creationId="{DCB484E6-C8E5-7636-9302-CD9FCCFA7944}"/>
          </ac:spMkLst>
        </pc:spChg>
      </pc:sldChg>
      <pc:sldChg chg="addSp delSp modSp mod">
        <pc:chgData name="Marleen Meulink" userId="8b93f8ff-59d5-4e5b-88a9-f2a729080003" providerId="ADAL" clId="{96190EEF-4BF9-4B1D-BA5C-131ADC4FF336}" dt="2024-11-20T08:41:19.276" v="5139" actId="14100"/>
        <pc:sldMkLst>
          <pc:docMk/>
          <pc:sldMk cId="4190367094" sldId="308"/>
        </pc:sldMkLst>
        <pc:spChg chg="mod">
          <ac:chgData name="Marleen Meulink" userId="8b93f8ff-59d5-4e5b-88a9-f2a729080003" providerId="ADAL" clId="{96190EEF-4BF9-4B1D-BA5C-131ADC4FF336}" dt="2024-11-20T08:41:19.276" v="5139" actId="14100"/>
          <ac:spMkLst>
            <pc:docMk/>
            <pc:sldMk cId="4190367094" sldId="308"/>
            <ac:spMk id="3" creationId="{1863D754-EB88-4EF4-3DF9-35359C994EAD}"/>
          </ac:spMkLst>
        </pc:spChg>
        <pc:picChg chg="add del mod">
          <ac:chgData name="Marleen Meulink" userId="8b93f8ff-59d5-4e5b-88a9-f2a729080003" providerId="ADAL" clId="{96190EEF-4BF9-4B1D-BA5C-131ADC4FF336}" dt="2024-11-06T11:35:20.090" v="4628" actId="478"/>
          <ac:picMkLst>
            <pc:docMk/>
            <pc:sldMk cId="4190367094" sldId="308"/>
            <ac:picMk id="5" creationId="{B07506BF-34F7-1450-EA6F-8E083E45904F}"/>
          </ac:picMkLst>
        </pc:picChg>
        <pc:picChg chg="del">
          <ac:chgData name="Marleen Meulink" userId="8b93f8ff-59d5-4e5b-88a9-f2a729080003" providerId="ADAL" clId="{96190EEF-4BF9-4B1D-BA5C-131ADC4FF336}" dt="2024-11-06T11:35:04.099" v="4623" actId="478"/>
          <ac:picMkLst>
            <pc:docMk/>
            <pc:sldMk cId="4190367094" sldId="308"/>
            <ac:picMk id="7" creationId="{4FF2E62E-9E81-8C6C-1739-40BDB4E92D19}"/>
          </ac:picMkLst>
        </pc:picChg>
        <pc:picChg chg="add mod">
          <ac:chgData name="Marleen Meulink" userId="8b93f8ff-59d5-4e5b-88a9-f2a729080003" providerId="ADAL" clId="{96190EEF-4BF9-4B1D-BA5C-131ADC4FF336}" dt="2024-11-06T11:35:31.845" v="4636" actId="1038"/>
          <ac:picMkLst>
            <pc:docMk/>
            <pc:sldMk cId="4190367094" sldId="308"/>
            <ac:picMk id="8194" creationId="{7616BB29-5C5B-3225-D8F6-6BB3A9E51673}"/>
          </ac:picMkLst>
        </pc:picChg>
      </pc:sldChg>
      <pc:sldChg chg="modSp mod">
        <pc:chgData name="Marleen Meulink" userId="8b93f8ff-59d5-4e5b-88a9-f2a729080003" providerId="ADAL" clId="{96190EEF-4BF9-4B1D-BA5C-131ADC4FF336}" dt="2024-11-19T09:59:52.120" v="4917" actId="20577"/>
        <pc:sldMkLst>
          <pc:docMk/>
          <pc:sldMk cId="1257176442" sldId="309"/>
        </pc:sldMkLst>
        <pc:spChg chg="mod">
          <ac:chgData name="Marleen Meulink" userId="8b93f8ff-59d5-4e5b-88a9-f2a729080003" providerId="ADAL" clId="{96190EEF-4BF9-4B1D-BA5C-131ADC4FF336}" dt="2024-11-19T09:59:52.120" v="4917" actId="20577"/>
          <ac:spMkLst>
            <pc:docMk/>
            <pc:sldMk cId="1257176442" sldId="309"/>
            <ac:spMk id="2" creationId="{4481D064-124B-6061-3D6A-B378FEF045F1}"/>
          </ac:spMkLst>
        </pc:spChg>
        <pc:spChg chg="mod">
          <ac:chgData name="Marleen Meulink" userId="8b93f8ff-59d5-4e5b-88a9-f2a729080003" providerId="ADAL" clId="{96190EEF-4BF9-4B1D-BA5C-131ADC4FF336}" dt="2024-11-06T11:12:33.280" v="4243" actId="20577"/>
          <ac:spMkLst>
            <pc:docMk/>
            <pc:sldMk cId="1257176442" sldId="309"/>
            <ac:spMk id="4" creationId="{308DC78C-BA28-A1DE-E7CE-CF8DB11294F0}"/>
          </ac:spMkLst>
        </pc:spChg>
      </pc:sldChg>
      <pc:sldChg chg="modSp mod">
        <pc:chgData name="Marleen Meulink" userId="8b93f8ff-59d5-4e5b-88a9-f2a729080003" providerId="ADAL" clId="{96190EEF-4BF9-4B1D-BA5C-131ADC4FF336}" dt="2024-11-19T09:43:17.241" v="4904" actId="14100"/>
        <pc:sldMkLst>
          <pc:docMk/>
          <pc:sldMk cId="1902416098" sldId="312"/>
        </pc:sldMkLst>
        <pc:picChg chg="mod">
          <ac:chgData name="Marleen Meulink" userId="8b93f8ff-59d5-4e5b-88a9-f2a729080003" providerId="ADAL" clId="{96190EEF-4BF9-4B1D-BA5C-131ADC4FF336}" dt="2024-11-19T09:43:17.241" v="4904" actId="14100"/>
          <ac:picMkLst>
            <pc:docMk/>
            <pc:sldMk cId="1902416098" sldId="312"/>
            <ac:picMk id="9" creationId="{112D9D0D-78A5-E615-EBA7-B531A521428B}"/>
          </ac:picMkLst>
        </pc:picChg>
      </pc:sldChg>
      <pc:sldChg chg="modSp mod">
        <pc:chgData name="Marleen Meulink" userId="8b93f8ff-59d5-4e5b-88a9-f2a729080003" providerId="ADAL" clId="{96190EEF-4BF9-4B1D-BA5C-131ADC4FF336}" dt="2024-10-31T12:43:06.317" v="2375" actId="20577"/>
        <pc:sldMkLst>
          <pc:docMk/>
          <pc:sldMk cId="1396987078" sldId="313"/>
        </pc:sldMkLst>
        <pc:spChg chg="mod">
          <ac:chgData name="Marleen Meulink" userId="8b93f8ff-59d5-4e5b-88a9-f2a729080003" providerId="ADAL" clId="{96190EEF-4BF9-4B1D-BA5C-131ADC4FF336}" dt="2024-10-31T12:43:06.317" v="2375" actId="20577"/>
          <ac:spMkLst>
            <pc:docMk/>
            <pc:sldMk cId="1396987078" sldId="313"/>
            <ac:spMk id="4" creationId="{3AD755FD-52F6-96E6-4771-C7A1BBAAA674}"/>
          </ac:spMkLst>
        </pc:spChg>
      </pc:sldChg>
      <pc:sldChg chg="addSp delSp modSp mod">
        <pc:chgData name="Marleen Meulink" userId="8b93f8ff-59d5-4e5b-88a9-f2a729080003" providerId="ADAL" clId="{96190EEF-4BF9-4B1D-BA5C-131ADC4FF336}" dt="2024-11-19T11:36:13.449" v="5010" actId="1076"/>
        <pc:sldMkLst>
          <pc:docMk/>
          <pc:sldMk cId="4191741085" sldId="315"/>
        </pc:sldMkLst>
        <pc:picChg chg="add mod">
          <ac:chgData name="Marleen Meulink" userId="8b93f8ff-59d5-4e5b-88a9-f2a729080003" providerId="ADAL" clId="{96190EEF-4BF9-4B1D-BA5C-131ADC4FF336}" dt="2024-11-19T11:36:13.449" v="5010" actId="1076"/>
          <ac:picMkLst>
            <pc:docMk/>
            <pc:sldMk cId="4191741085" sldId="315"/>
            <ac:picMk id="5" creationId="{323874E8-CC09-A319-08E7-3E6FA75C10C3}"/>
          </ac:picMkLst>
        </pc:picChg>
        <pc:picChg chg="del">
          <ac:chgData name="Marleen Meulink" userId="8b93f8ff-59d5-4e5b-88a9-f2a729080003" providerId="ADAL" clId="{96190EEF-4BF9-4B1D-BA5C-131ADC4FF336}" dt="2024-11-19T11:36:05.462" v="5005" actId="478"/>
          <ac:picMkLst>
            <pc:docMk/>
            <pc:sldMk cId="4191741085" sldId="315"/>
            <ac:picMk id="10" creationId="{5C0A9086-4FB7-569B-90CC-AC031082C36D}"/>
          </ac:picMkLst>
        </pc:picChg>
      </pc:sldChg>
      <pc:sldChg chg="addSp delSp modSp mod">
        <pc:chgData name="Marleen Meulink" userId="8b93f8ff-59d5-4e5b-88a9-f2a729080003" providerId="ADAL" clId="{96190EEF-4BF9-4B1D-BA5C-131ADC4FF336}" dt="2024-11-20T10:23:13.854" v="5184" actId="1076"/>
        <pc:sldMkLst>
          <pc:docMk/>
          <pc:sldMk cId="3764719916" sldId="316"/>
        </pc:sldMkLst>
        <pc:spChg chg="mod">
          <ac:chgData name="Marleen Meulink" userId="8b93f8ff-59d5-4e5b-88a9-f2a729080003" providerId="ADAL" clId="{96190EEF-4BF9-4B1D-BA5C-131ADC4FF336}" dt="2024-11-20T10:22:35.588" v="5173" actId="20577"/>
          <ac:spMkLst>
            <pc:docMk/>
            <pc:sldMk cId="3764719916" sldId="316"/>
            <ac:spMk id="3" creationId="{9E0A8988-5C9C-3DC6-2BC4-A6464E97B8CD}"/>
          </ac:spMkLst>
        </pc:spChg>
        <pc:spChg chg="mod">
          <ac:chgData name="Marleen Meulink" userId="8b93f8ff-59d5-4e5b-88a9-f2a729080003" providerId="ADAL" clId="{96190EEF-4BF9-4B1D-BA5C-131ADC4FF336}" dt="2024-11-20T10:23:08.398" v="5183" actId="20577"/>
          <ac:spMkLst>
            <pc:docMk/>
            <pc:sldMk cId="3764719916" sldId="316"/>
            <ac:spMk id="6" creationId="{5DBC2F6E-DE11-C479-0F14-F76A6F361C07}"/>
          </ac:spMkLst>
        </pc:spChg>
        <pc:picChg chg="del">
          <ac:chgData name="Marleen Meulink" userId="8b93f8ff-59d5-4e5b-88a9-f2a729080003" providerId="ADAL" clId="{96190EEF-4BF9-4B1D-BA5C-131ADC4FF336}" dt="2024-11-19T11:36:30.188" v="5011" actId="478"/>
          <ac:picMkLst>
            <pc:docMk/>
            <pc:sldMk cId="3764719916" sldId="316"/>
            <ac:picMk id="7" creationId="{5A143144-90AA-5AF6-8519-14184B3C09FB}"/>
          </ac:picMkLst>
        </pc:picChg>
        <pc:picChg chg="add mod">
          <ac:chgData name="Marleen Meulink" userId="8b93f8ff-59d5-4e5b-88a9-f2a729080003" providerId="ADAL" clId="{96190EEF-4BF9-4B1D-BA5C-131ADC4FF336}" dt="2024-11-20T10:23:13.854" v="5184" actId="1076"/>
          <ac:picMkLst>
            <pc:docMk/>
            <pc:sldMk cId="3764719916" sldId="316"/>
            <ac:picMk id="9" creationId="{9FB047D9-1217-57D8-F262-E6AD692F5FDF}"/>
          </ac:picMkLst>
        </pc:picChg>
      </pc:sldChg>
      <pc:sldChg chg="addSp delSp modSp mod">
        <pc:chgData name="Marleen Meulink" userId="8b93f8ff-59d5-4e5b-88a9-f2a729080003" providerId="ADAL" clId="{96190EEF-4BF9-4B1D-BA5C-131ADC4FF336}" dt="2024-11-19T11:40:13.250" v="5023" actId="1076"/>
        <pc:sldMkLst>
          <pc:docMk/>
          <pc:sldMk cId="1808453422" sldId="317"/>
        </pc:sldMkLst>
        <pc:grpChg chg="mod">
          <ac:chgData name="Marleen Meulink" userId="8b93f8ff-59d5-4e5b-88a9-f2a729080003" providerId="ADAL" clId="{96190EEF-4BF9-4B1D-BA5C-131ADC4FF336}" dt="2024-11-19T11:36:50.497" v="5016" actId="1076"/>
          <ac:grpSpMkLst>
            <pc:docMk/>
            <pc:sldMk cId="1808453422" sldId="317"/>
            <ac:grpSpMk id="4" creationId="{CA1070FB-E6C4-BFBB-64ED-1E1F042DB2E4}"/>
          </ac:grpSpMkLst>
        </pc:grpChg>
        <pc:picChg chg="del">
          <ac:chgData name="Marleen Meulink" userId="8b93f8ff-59d5-4e5b-88a9-f2a729080003" providerId="ADAL" clId="{96190EEF-4BF9-4B1D-BA5C-131ADC4FF336}" dt="2024-11-19T11:36:52.595" v="5017" actId="478"/>
          <ac:picMkLst>
            <pc:docMk/>
            <pc:sldMk cId="1808453422" sldId="317"/>
            <ac:picMk id="7" creationId="{E7C5FE09-E847-A39B-3065-3636FD353067}"/>
          </ac:picMkLst>
        </pc:picChg>
        <pc:picChg chg="add mod">
          <ac:chgData name="Marleen Meulink" userId="8b93f8ff-59d5-4e5b-88a9-f2a729080003" providerId="ADAL" clId="{96190EEF-4BF9-4B1D-BA5C-131ADC4FF336}" dt="2024-11-19T11:40:13.250" v="5023" actId="1076"/>
          <ac:picMkLst>
            <pc:docMk/>
            <pc:sldMk cId="1808453422" sldId="317"/>
            <ac:picMk id="9" creationId="{4B9E01F7-6D44-F96B-FF09-D3710B1975F1}"/>
          </ac:picMkLst>
        </pc:picChg>
      </pc:sldChg>
      <pc:sldChg chg="addSp delSp modSp mod">
        <pc:chgData name="Marleen Meulink" userId="8b93f8ff-59d5-4e5b-88a9-f2a729080003" providerId="ADAL" clId="{96190EEF-4BF9-4B1D-BA5C-131ADC4FF336}" dt="2024-11-19T11:40:33.142" v="5028" actId="1076"/>
        <pc:sldMkLst>
          <pc:docMk/>
          <pc:sldMk cId="1265884805" sldId="318"/>
        </pc:sldMkLst>
        <pc:picChg chg="del">
          <ac:chgData name="Marleen Meulink" userId="8b93f8ff-59d5-4e5b-88a9-f2a729080003" providerId="ADAL" clId="{96190EEF-4BF9-4B1D-BA5C-131ADC4FF336}" dt="2024-11-19T11:40:27.065" v="5024" actId="478"/>
          <ac:picMkLst>
            <pc:docMk/>
            <pc:sldMk cId="1265884805" sldId="318"/>
            <ac:picMk id="7" creationId="{21FB4092-855B-9DF0-0521-71BA49A0A205}"/>
          </ac:picMkLst>
        </pc:picChg>
        <pc:picChg chg="add mod">
          <ac:chgData name="Marleen Meulink" userId="8b93f8ff-59d5-4e5b-88a9-f2a729080003" providerId="ADAL" clId="{96190EEF-4BF9-4B1D-BA5C-131ADC4FF336}" dt="2024-11-19T11:40:33.142" v="5028" actId="1076"/>
          <ac:picMkLst>
            <pc:docMk/>
            <pc:sldMk cId="1265884805" sldId="318"/>
            <ac:picMk id="9" creationId="{DC53F559-EDD0-5E8B-E183-B5994484F28C}"/>
          </ac:picMkLst>
        </pc:picChg>
      </pc:sldChg>
      <pc:sldChg chg="addSp delSp modSp mod">
        <pc:chgData name="Marleen Meulink" userId="8b93f8ff-59d5-4e5b-88a9-f2a729080003" providerId="ADAL" clId="{96190EEF-4BF9-4B1D-BA5C-131ADC4FF336}" dt="2024-11-19T11:25:49.201" v="4933" actId="1076"/>
        <pc:sldMkLst>
          <pc:docMk/>
          <pc:sldMk cId="2292244783" sldId="319"/>
        </pc:sldMkLst>
        <pc:picChg chg="del">
          <ac:chgData name="Marleen Meulink" userId="8b93f8ff-59d5-4e5b-88a9-f2a729080003" providerId="ADAL" clId="{96190EEF-4BF9-4B1D-BA5C-131ADC4FF336}" dt="2024-11-19T11:25:42.005" v="4929" actId="478"/>
          <ac:picMkLst>
            <pc:docMk/>
            <pc:sldMk cId="2292244783" sldId="319"/>
            <ac:picMk id="7" creationId="{77DEA2BA-3F29-FF15-8C2C-608E18875FDA}"/>
          </ac:picMkLst>
        </pc:picChg>
        <pc:picChg chg="add mod">
          <ac:chgData name="Marleen Meulink" userId="8b93f8ff-59d5-4e5b-88a9-f2a729080003" providerId="ADAL" clId="{96190EEF-4BF9-4B1D-BA5C-131ADC4FF336}" dt="2024-11-19T11:25:49.201" v="4933" actId="1076"/>
          <ac:picMkLst>
            <pc:docMk/>
            <pc:sldMk cId="2292244783" sldId="319"/>
            <ac:picMk id="9" creationId="{182FC125-73EC-754F-8391-33CB0C68902D}"/>
          </ac:picMkLst>
        </pc:picChg>
      </pc:sldChg>
      <pc:sldChg chg="addSp delSp modSp mod">
        <pc:chgData name="Marleen Meulink" userId="8b93f8ff-59d5-4e5b-88a9-f2a729080003" providerId="ADAL" clId="{96190EEF-4BF9-4B1D-BA5C-131ADC4FF336}" dt="2024-11-19T11:42:54.884" v="5032" actId="1076"/>
        <pc:sldMkLst>
          <pc:docMk/>
          <pc:sldMk cId="1245586070" sldId="320"/>
        </pc:sldMkLst>
        <pc:picChg chg="del">
          <ac:chgData name="Marleen Meulink" userId="8b93f8ff-59d5-4e5b-88a9-f2a729080003" providerId="ADAL" clId="{96190EEF-4BF9-4B1D-BA5C-131ADC4FF336}" dt="2024-11-19T11:42:50.362" v="5029" actId="478"/>
          <ac:picMkLst>
            <pc:docMk/>
            <pc:sldMk cId="1245586070" sldId="320"/>
            <ac:picMk id="7" creationId="{8DC6300D-4C8A-CC2A-BFB6-8B334C7A9327}"/>
          </ac:picMkLst>
        </pc:picChg>
        <pc:picChg chg="add mod">
          <ac:chgData name="Marleen Meulink" userId="8b93f8ff-59d5-4e5b-88a9-f2a729080003" providerId="ADAL" clId="{96190EEF-4BF9-4B1D-BA5C-131ADC4FF336}" dt="2024-11-19T11:42:54.884" v="5032" actId="1076"/>
          <ac:picMkLst>
            <pc:docMk/>
            <pc:sldMk cId="1245586070" sldId="320"/>
            <ac:picMk id="9" creationId="{6034F99F-042C-6CD8-D1AD-B1D978868A01}"/>
          </ac:picMkLst>
        </pc:picChg>
      </pc:sldChg>
      <pc:sldChg chg="addSp delSp modSp mod">
        <pc:chgData name="Marleen Meulink" userId="8b93f8ff-59d5-4e5b-88a9-f2a729080003" providerId="ADAL" clId="{96190EEF-4BF9-4B1D-BA5C-131ADC4FF336}" dt="2024-11-19T11:43:20.885" v="5038" actId="1076"/>
        <pc:sldMkLst>
          <pc:docMk/>
          <pc:sldMk cId="2787911641" sldId="322"/>
        </pc:sldMkLst>
        <pc:picChg chg="del">
          <ac:chgData name="Marleen Meulink" userId="8b93f8ff-59d5-4e5b-88a9-f2a729080003" providerId="ADAL" clId="{96190EEF-4BF9-4B1D-BA5C-131ADC4FF336}" dt="2024-11-19T11:43:09.079" v="5033" actId="478"/>
          <ac:picMkLst>
            <pc:docMk/>
            <pc:sldMk cId="2787911641" sldId="322"/>
            <ac:picMk id="7" creationId="{0F0613BC-36CB-F7DC-637C-1658343C0913}"/>
          </ac:picMkLst>
        </pc:picChg>
        <pc:picChg chg="add mod">
          <ac:chgData name="Marleen Meulink" userId="8b93f8ff-59d5-4e5b-88a9-f2a729080003" providerId="ADAL" clId="{96190EEF-4BF9-4B1D-BA5C-131ADC4FF336}" dt="2024-11-19T11:43:20.885" v="5038" actId="1076"/>
          <ac:picMkLst>
            <pc:docMk/>
            <pc:sldMk cId="2787911641" sldId="322"/>
            <ac:picMk id="9" creationId="{EA345CBB-D999-EEFC-21EB-69EA7B87D448}"/>
          </ac:picMkLst>
        </pc:picChg>
      </pc:sldChg>
      <pc:sldChg chg="addSp delSp modSp mod">
        <pc:chgData name="Marleen Meulink" userId="8b93f8ff-59d5-4e5b-88a9-f2a729080003" providerId="ADAL" clId="{96190EEF-4BF9-4B1D-BA5C-131ADC4FF336}" dt="2024-11-19T11:43:57.259" v="5043" actId="1076"/>
        <pc:sldMkLst>
          <pc:docMk/>
          <pc:sldMk cId="1348504003" sldId="325"/>
        </pc:sldMkLst>
        <pc:picChg chg="del">
          <ac:chgData name="Marleen Meulink" userId="8b93f8ff-59d5-4e5b-88a9-f2a729080003" providerId="ADAL" clId="{96190EEF-4BF9-4B1D-BA5C-131ADC4FF336}" dt="2024-11-19T11:43:49.832" v="5039" actId="478"/>
          <ac:picMkLst>
            <pc:docMk/>
            <pc:sldMk cId="1348504003" sldId="325"/>
            <ac:picMk id="6" creationId="{800568E6-FFD6-BCFF-28C9-42E77EDF1049}"/>
          </ac:picMkLst>
        </pc:picChg>
        <pc:picChg chg="add mod">
          <ac:chgData name="Marleen Meulink" userId="8b93f8ff-59d5-4e5b-88a9-f2a729080003" providerId="ADAL" clId="{96190EEF-4BF9-4B1D-BA5C-131ADC4FF336}" dt="2024-11-19T11:43:57.259" v="5043" actId="1076"/>
          <ac:picMkLst>
            <pc:docMk/>
            <pc:sldMk cId="1348504003" sldId="325"/>
            <ac:picMk id="9" creationId="{19DAFFF8-7F6B-EE82-56A9-3F058FEB975C}"/>
          </ac:picMkLst>
        </pc:picChg>
      </pc:sldChg>
      <pc:sldChg chg="addSp delSp modSp add mod">
        <pc:chgData name="Marleen Meulink" userId="8b93f8ff-59d5-4e5b-88a9-f2a729080003" providerId="ADAL" clId="{96190EEF-4BF9-4B1D-BA5C-131ADC4FF336}" dt="2024-11-06T11:15:36.609" v="4251" actId="20577"/>
        <pc:sldMkLst>
          <pc:docMk/>
          <pc:sldMk cId="3642003983" sldId="329"/>
        </pc:sldMkLst>
        <pc:spChg chg="mod">
          <ac:chgData name="Marleen Meulink" userId="8b93f8ff-59d5-4e5b-88a9-f2a729080003" providerId="ADAL" clId="{96190EEF-4BF9-4B1D-BA5C-131ADC4FF336}" dt="2024-11-06T11:15:36.609" v="4251" actId="20577"/>
          <ac:spMkLst>
            <pc:docMk/>
            <pc:sldMk cId="3642003983" sldId="329"/>
            <ac:spMk id="3" creationId="{793F1F89-BD4B-5DEF-2DD4-226CF826C256}"/>
          </ac:spMkLst>
        </pc:spChg>
        <pc:spChg chg="add mod ord">
          <ac:chgData name="Marleen Meulink" userId="8b93f8ff-59d5-4e5b-88a9-f2a729080003" providerId="ADAL" clId="{96190EEF-4BF9-4B1D-BA5C-131ADC4FF336}" dt="2024-10-31T12:52:25.326" v="2460" actId="14100"/>
          <ac:spMkLst>
            <pc:docMk/>
            <pc:sldMk cId="3642003983" sldId="329"/>
            <ac:spMk id="6" creationId="{BE0198A4-5060-61DF-C8F1-ADB36A72DA6E}"/>
          </ac:spMkLst>
        </pc:spChg>
        <pc:spChg chg="mod">
          <ac:chgData name="Marleen Meulink" userId="8b93f8ff-59d5-4e5b-88a9-f2a729080003" providerId="ADAL" clId="{96190EEF-4BF9-4B1D-BA5C-131ADC4FF336}" dt="2024-10-23T13:02:09.251" v="1735"/>
          <ac:spMkLst>
            <pc:docMk/>
            <pc:sldMk cId="3642003983" sldId="329"/>
            <ac:spMk id="12" creationId="{650E2C73-48E1-66B9-705E-31AD183B5C71}"/>
          </ac:spMkLst>
        </pc:spChg>
        <pc:spChg chg="mod">
          <ac:chgData name="Marleen Meulink" userId="8b93f8ff-59d5-4e5b-88a9-f2a729080003" providerId="ADAL" clId="{96190EEF-4BF9-4B1D-BA5C-131ADC4FF336}" dt="2024-10-23T13:02:09.251" v="1735"/>
          <ac:spMkLst>
            <pc:docMk/>
            <pc:sldMk cId="3642003983" sldId="329"/>
            <ac:spMk id="14" creationId="{64C79CF9-A292-9BEF-8B3A-4BC7A9302812}"/>
          </ac:spMkLst>
        </pc:spChg>
        <pc:spChg chg="mod">
          <ac:chgData name="Marleen Meulink" userId="8b93f8ff-59d5-4e5b-88a9-f2a729080003" providerId="ADAL" clId="{96190EEF-4BF9-4B1D-BA5C-131ADC4FF336}" dt="2024-10-23T13:02:09.251" v="1735"/>
          <ac:spMkLst>
            <pc:docMk/>
            <pc:sldMk cId="3642003983" sldId="329"/>
            <ac:spMk id="17" creationId="{A877DA8D-7611-2A44-24DC-9E2CD27A9F82}"/>
          </ac:spMkLst>
        </pc:spChg>
        <pc:spChg chg="mod">
          <ac:chgData name="Marleen Meulink" userId="8b93f8ff-59d5-4e5b-88a9-f2a729080003" providerId="ADAL" clId="{96190EEF-4BF9-4B1D-BA5C-131ADC4FF336}" dt="2024-10-23T13:02:09.251" v="1735"/>
          <ac:spMkLst>
            <pc:docMk/>
            <pc:sldMk cId="3642003983" sldId="329"/>
            <ac:spMk id="18" creationId="{8980132B-F111-9CE1-F475-0A0AFDCFA8BF}"/>
          </ac:spMkLst>
        </pc:spChg>
        <pc:spChg chg="mod">
          <ac:chgData name="Marleen Meulink" userId="8b93f8ff-59d5-4e5b-88a9-f2a729080003" providerId="ADAL" clId="{96190EEF-4BF9-4B1D-BA5C-131ADC4FF336}" dt="2024-10-23T13:02:09.251" v="1735"/>
          <ac:spMkLst>
            <pc:docMk/>
            <pc:sldMk cId="3642003983" sldId="329"/>
            <ac:spMk id="19" creationId="{57D7506E-DAD0-5C9C-CAFE-C57E7D45C6F5}"/>
          </ac:spMkLst>
        </pc:spChg>
        <pc:spChg chg="del">
          <ac:chgData name="Marleen Meulink" userId="8b93f8ff-59d5-4e5b-88a9-f2a729080003" providerId="ADAL" clId="{96190EEF-4BF9-4B1D-BA5C-131ADC4FF336}" dt="2024-10-23T12:58:39.208" v="1543" actId="478"/>
          <ac:spMkLst>
            <pc:docMk/>
            <pc:sldMk cId="3642003983" sldId="329"/>
            <ac:spMk id="20" creationId="{DFE6C91C-5D3A-275D-3806-2FEA6DA44CCB}"/>
          </ac:spMkLst>
        </pc:spChg>
        <pc:spChg chg="del">
          <ac:chgData name="Marleen Meulink" userId="8b93f8ff-59d5-4e5b-88a9-f2a729080003" providerId="ADAL" clId="{96190EEF-4BF9-4B1D-BA5C-131ADC4FF336}" dt="2024-10-23T12:58:53.335" v="1549" actId="478"/>
          <ac:spMkLst>
            <pc:docMk/>
            <pc:sldMk cId="3642003983" sldId="329"/>
            <ac:spMk id="21" creationId="{5F6D0313-0B66-BE2D-E708-75C3503E28A0}"/>
          </ac:spMkLst>
        </pc:spChg>
        <pc:spChg chg="add mod ord">
          <ac:chgData name="Marleen Meulink" userId="8b93f8ff-59d5-4e5b-88a9-f2a729080003" providerId="ADAL" clId="{96190EEF-4BF9-4B1D-BA5C-131ADC4FF336}" dt="2024-10-31T12:54:15.223" v="2489" actId="14100"/>
          <ac:spMkLst>
            <pc:docMk/>
            <pc:sldMk cId="3642003983" sldId="329"/>
            <ac:spMk id="22" creationId="{1C9206DB-8C63-509A-1258-FB38C55861A8}"/>
          </ac:spMkLst>
        </pc:spChg>
        <pc:grpChg chg="add mod">
          <ac:chgData name="Marleen Meulink" userId="8b93f8ff-59d5-4e5b-88a9-f2a729080003" providerId="ADAL" clId="{96190EEF-4BF9-4B1D-BA5C-131ADC4FF336}" dt="2024-10-23T13:05:00.606" v="2098" actId="1076"/>
          <ac:grpSpMkLst>
            <pc:docMk/>
            <pc:sldMk cId="3642003983" sldId="329"/>
            <ac:grpSpMk id="10" creationId="{37B5B14E-C5F3-F1AF-EBA7-21CF917C7EE9}"/>
          </ac:grpSpMkLst>
        </pc:grpChg>
        <pc:picChg chg="del">
          <ac:chgData name="Marleen Meulink" userId="8b93f8ff-59d5-4e5b-88a9-f2a729080003" providerId="ADAL" clId="{96190EEF-4BF9-4B1D-BA5C-131ADC4FF336}" dt="2024-10-23T12:58:58.685" v="1551" actId="478"/>
          <ac:picMkLst>
            <pc:docMk/>
            <pc:sldMk cId="3642003983" sldId="329"/>
            <ac:picMk id="5" creationId="{6D587F7E-7E3C-F267-4616-512545D23204}"/>
          </ac:picMkLst>
        </pc:picChg>
        <pc:picChg chg="add mod">
          <ac:chgData name="Marleen Meulink" userId="8b93f8ff-59d5-4e5b-88a9-f2a729080003" providerId="ADAL" clId="{96190EEF-4BF9-4B1D-BA5C-131ADC4FF336}" dt="2024-10-23T13:05:09.971" v="2101" actId="1076"/>
          <ac:picMkLst>
            <pc:docMk/>
            <pc:sldMk cId="3642003983" sldId="329"/>
            <ac:picMk id="7" creationId="{365D0475-3E4D-FDC1-5A28-A35D66DF2F74}"/>
          </ac:picMkLst>
        </pc:picChg>
        <pc:picChg chg="add mod">
          <ac:chgData name="Marleen Meulink" userId="8b93f8ff-59d5-4e5b-88a9-f2a729080003" providerId="ADAL" clId="{96190EEF-4BF9-4B1D-BA5C-131ADC4FF336}" dt="2024-10-23T13:04:54.698" v="2097" actId="1076"/>
          <ac:picMkLst>
            <pc:docMk/>
            <pc:sldMk cId="3642003983" sldId="329"/>
            <ac:picMk id="8" creationId="{A0307CF5-6118-A801-94ED-B446D61EB656}"/>
          </ac:picMkLst>
        </pc:picChg>
        <pc:picChg chg="mod">
          <ac:chgData name="Marleen Meulink" userId="8b93f8ff-59d5-4e5b-88a9-f2a729080003" providerId="ADAL" clId="{96190EEF-4BF9-4B1D-BA5C-131ADC4FF336}" dt="2024-10-31T12:52:40.520" v="2482" actId="1076"/>
          <ac:picMkLst>
            <pc:docMk/>
            <pc:sldMk cId="3642003983" sldId="329"/>
            <ac:picMk id="9" creationId="{23989E89-3DB1-DB57-54B5-552F2DD4B564}"/>
          </ac:picMkLst>
        </pc:picChg>
        <pc:picChg chg="add del mod">
          <ac:chgData name="Marleen Meulink" userId="8b93f8ff-59d5-4e5b-88a9-f2a729080003" providerId="ADAL" clId="{96190EEF-4BF9-4B1D-BA5C-131ADC4FF336}" dt="2024-10-31T12:52:32.593" v="2480" actId="1035"/>
          <ac:picMkLst>
            <pc:docMk/>
            <pc:sldMk cId="3642003983" sldId="329"/>
            <ac:picMk id="11" creationId="{52E5DDBF-6BE7-5DF9-414E-51CC0775AFC3}"/>
          </ac:picMkLst>
        </pc:picChg>
        <pc:picChg chg="add del mod">
          <ac:chgData name="Marleen Meulink" userId="8b93f8ff-59d5-4e5b-88a9-f2a729080003" providerId="ADAL" clId="{96190EEF-4BF9-4B1D-BA5C-131ADC4FF336}" dt="2024-10-23T13:02:44.145" v="1783" actId="1035"/>
          <ac:picMkLst>
            <pc:docMk/>
            <pc:sldMk cId="3642003983" sldId="329"/>
            <ac:picMk id="13" creationId="{94C81CB2-80AF-8103-60AD-77E1976F5187}"/>
          </ac:picMkLst>
        </pc:picChg>
        <pc:picChg chg="add del mod">
          <ac:chgData name="Marleen Meulink" userId="8b93f8ff-59d5-4e5b-88a9-f2a729080003" providerId="ADAL" clId="{96190EEF-4BF9-4B1D-BA5C-131ADC4FF336}" dt="2024-10-23T13:02:39.255" v="1762" actId="1035"/>
          <ac:picMkLst>
            <pc:docMk/>
            <pc:sldMk cId="3642003983" sldId="329"/>
            <ac:picMk id="15" creationId="{F8050A2B-E65F-222B-706C-DA6856B219AF}"/>
          </ac:picMkLst>
        </pc:picChg>
        <pc:picChg chg="del">
          <ac:chgData name="Marleen Meulink" userId="8b93f8ff-59d5-4e5b-88a9-f2a729080003" providerId="ADAL" clId="{96190EEF-4BF9-4B1D-BA5C-131ADC4FF336}" dt="2024-10-23T12:58:59.521" v="1552" actId="478"/>
          <ac:picMkLst>
            <pc:docMk/>
            <pc:sldMk cId="3642003983" sldId="329"/>
            <ac:picMk id="16" creationId="{4FF2AA79-C40E-7227-ECD8-E6055A27255E}"/>
          </ac:picMkLst>
        </pc:picChg>
        <pc:picChg chg="del">
          <ac:chgData name="Marleen Meulink" userId="8b93f8ff-59d5-4e5b-88a9-f2a729080003" providerId="ADAL" clId="{96190EEF-4BF9-4B1D-BA5C-131ADC4FF336}" dt="2024-10-23T12:59:08.818" v="1554" actId="478"/>
          <ac:picMkLst>
            <pc:docMk/>
            <pc:sldMk cId="3642003983" sldId="329"/>
            <ac:picMk id="23" creationId="{ACC19C78-F06A-4671-6D73-131B6C60D488}"/>
          </ac:picMkLst>
        </pc:picChg>
        <pc:picChg chg="del">
          <ac:chgData name="Marleen Meulink" userId="8b93f8ff-59d5-4e5b-88a9-f2a729080003" providerId="ADAL" clId="{96190EEF-4BF9-4B1D-BA5C-131ADC4FF336}" dt="2024-10-23T12:59:07.904" v="1553" actId="478"/>
          <ac:picMkLst>
            <pc:docMk/>
            <pc:sldMk cId="3642003983" sldId="329"/>
            <ac:picMk id="24" creationId="{AD7127B9-7122-0F06-DFE2-0AF1D760CAF1}"/>
          </ac:picMkLst>
        </pc:picChg>
        <pc:picChg chg="add mod">
          <ac:chgData name="Marleen Meulink" userId="8b93f8ff-59d5-4e5b-88a9-f2a729080003" providerId="ADAL" clId="{96190EEF-4BF9-4B1D-BA5C-131ADC4FF336}" dt="2024-10-23T13:03:14.762" v="1811" actId="1036"/>
          <ac:picMkLst>
            <pc:docMk/>
            <pc:sldMk cId="3642003983" sldId="329"/>
            <ac:picMk id="25" creationId="{70C4D7A7-78E4-AF46-23F8-B3B9D5F470FE}"/>
          </ac:picMkLst>
        </pc:picChg>
      </pc:sldChg>
      <pc:sldChg chg="modSp add del mod">
        <pc:chgData name="Marleen Meulink" userId="8b93f8ff-59d5-4e5b-88a9-f2a729080003" providerId="ADAL" clId="{96190EEF-4BF9-4B1D-BA5C-131ADC4FF336}" dt="2024-11-19T14:32:53.125" v="5113" actId="47"/>
        <pc:sldMkLst>
          <pc:docMk/>
          <pc:sldMk cId="2901632767" sldId="330"/>
        </pc:sldMkLst>
        <pc:spChg chg="mod">
          <ac:chgData name="Marleen Meulink" userId="8b93f8ff-59d5-4e5b-88a9-f2a729080003" providerId="ADAL" clId="{96190EEF-4BF9-4B1D-BA5C-131ADC4FF336}" dt="2024-11-04T09:03:31.199" v="4075" actId="207"/>
          <ac:spMkLst>
            <pc:docMk/>
            <pc:sldMk cId="2901632767" sldId="330"/>
            <ac:spMk id="4" creationId="{5872E5E6-431F-F5E1-05DF-EE8CD0274BF8}"/>
          </ac:spMkLst>
        </pc:spChg>
      </pc:sldChg>
      <pc:sldChg chg="addSp delSp modSp add mod">
        <pc:chgData name="Marleen Meulink" userId="8b93f8ff-59d5-4e5b-88a9-f2a729080003" providerId="ADAL" clId="{96190EEF-4BF9-4B1D-BA5C-131ADC4FF336}" dt="2024-11-20T13:27:33.750" v="5189" actId="1076"/>
        <pc:sldMkLst>
          <pc:docMk/>
          <pc:sldMk cId="88105597" sldId="331"/>
        </pc:sldMkLst>
        <pc:spChg chg="mod">
          <ac:chgData name="Marleen Meulink" userId="8b93f8ff-59d5-4e5b-88a9-f2a729080003" providerId="ADAL" clId="{96190EEF-4BF9-4B1D-BA5C-131ADC4FF336}" dt="2024-11-19T14:32:35.379" v="5110"/>
          <ac:spMkLst>
            <pc:docMk/>
            <pc:sldMk cId="88105597" sldId="331"/>
            <ac:spMk id="4" creationId="{5872E5E6-431F-F5E1-05DF-EE8CD0274BF8}"/>
          </ac:spMkLst>
        </pc:spChg>
        <pc:spChg chg="mod">
          <ac:chgData name="Marleen Meulink" userId="8b93f8ff-59d5-4e5b-88a9-f2a729080003" providerId="ADAL" clId="{96190EEF-4BF9-4B1D-BA5C-131ADC4FF336}" dt="2024-11-19T14:33:07.635" v="5114" actId="14100"/>
          <ac:spMkLst>
            <pc:docMk/>
            <pc:sldMk cId="88105597" sldId="331"/>
            <ac:spMk id="13" creationId="{4A46627C-8B6E-B4CB-6646-8D068F63DB68}"/>
          </ac:spMkLst>
        </pc:spChg>
        <pc:picChg chg="add mod">
          <ac:chgData name="Marleen Meulink" userId="8b93f8ff-59d5-4e5b-88a9-f2a729080003" providerId="ADAL" clId="{96190EEF-4BF9-4B1D-BA5C-131ADC4FF336}" dt="2024-11-20T13:27:28.431" v="5187"/>
          <ac:picMkLst>
            <pc:docMk/>
            <pc:sldMk cId="88105597" sldId="331"/>
            <ac:picMk id="6" creationId="{8CF5FB51-DE5B-B814-69B0-611AD68B8195}"/>
          </ac:picMkLst>
        </pc:picChg>
        <pc:picChg chg="add del mod">
          <ac:chgData name="Marleen Meulink" userId="8b93f8ff-59d5-4e5b-88a9-f2a729080003" providerId="ADAL" clId="{96190EEF-4BF9-4B1D-BA5C-131ADC4FF336}" dt="2024-11-19T14:32:48.948" v="5112" actId="478"/>
          <ac:picMkLst>
            <pc:docMk/>
            <pc:sldMk cId="88105597" sldId="331"/>
            <ac:picMk id="6" creationId="{AC3D872E-0AE6-B61A-17D6-22FB7D10F278}"/>
          </ac:picMkLst>
        </pc:picChg>
        <pc:picChg chg="add mod">
          <ac:chgData name="Marleen Meulink" userId="8b93f8ff-59d5-4e5b-88a9-f2a729080003" providerId="ADAL" clId="{96190EEF-4BF9-4B1D-BA5C-131ADC4FF336}" dt="2024-11-20T13:27:28.431" v="5187"/>
          <ac:picMkLst>
            <pc:docMk/>
            <pc:sldMk cId="88105597" sldId="331"/>
            <ac:picMk id="7" creationId="{EDE7DA1B-2687-CF50-9DA6-D96AF9C56403}"/>
          </ac:picMkLst>
        </pc:picChg>
        <pc:picChg chg="mod">
          <ac:chgData name="Marleen Meulink" userId="8b93f8ff-59d5-4e5b-88a9-f2a729080003" providerId="ADAL" clId="{96190EEF-4BF9-4B1D-BA5C-131ADC4FF336}" dt="2024-11-20T13:27:33.750" v="5189" actId="1076"/>
          <ac:picMkLst>
            <pc:docMk/>
            <pc:sldMk cId="88105597" sldId="331"/>
            <ac:picMk id="8" creationId="{20C07C4E-EAAF-BFA8-87E9-685257D900D1}"/>
          </ac:picMkLst>
        </pc:picChg>
        <pc:picChg chg="mod">
          <ac:chgData name="Marleen Meulink" userId="8b93f8ff-59d5-4e5b-88a9-f2a729080003" providerId="ADAL" clId="{96190EEF-4BF9-4B1D-BA5C-131ADC4FF336}" dt="2024-11-20T13:27:31.701" v="5188" actId="1076"/>
          <ac:picMkLst>
            <pc:docMk/>
            <pc:sldMk cId="88105597" sldId="331"/>
            <ac:picMk id="9" creationId="{4D32A0F4-73B3-6E35-4949-B20856B04107}"/>
          </ac:picMkLst>
        </pc:picChg>
        <pc:picChg chg="del">
          <ac:chgData name="Marleen Meulink" userId="8b93f8ff-59d5-4e5b-88a9-f2a729080003" providerId="ADAL" clId="{96190EEF-4BF9-4B1D-BA5C-131ADC4FF336}" dt="2024-11-20T13:27:25.015" v="5186" actId="478"/>
          <ac:picMkLst>
            <pc:docMk/>
            <pc:sldMk cId="88105597" sldId="331"/>
            <ac:picMk id="12" creationId="{818E0D5B-7407-940A-3202-31950AABB5FB}"/>
          </ac:picMkLst>
        </pc:picChg>
        <pc:picChg chg="del">
          <ac:chgData name="Marleen Meulink" userId="8b93f8ff-59d5-4e5b-88a9-f2a729080003" providerId="ADAL" clId="{96190EEF-4BF9-4B1D-BA5C-131ADC4FF336}" dt="2024-11-20T13:27:22.492" v="5185" actId="478"/>
          <ac:picMkLst>
            <pc:docMk/>
            <pc:sldMk cId="88105597" sldId="331"/>
            <ac:picMk id="15" creationId="{7B3044BB-6291-A70E-59B8-05E2D2E92622}"/>
          </ac:picMkLst>
        </pc:picChg>
      </pc:sldChg>
    </pc:docChg>
  </pc:docChgLst>
  <pc:docChgLst>
    <pc:chgData name="Miriam Osten" userId="S::m.osten@betaalvereniging.nl::bc71e8d4-03b1-406b-8524-8d5bcd57df9f" providerId="AD" clId="Web-{98889CB9-EFF1-0C74-7BD9-74795A715F8D}"/>
    <pc:docChg chg="sldOrd">
      <pc:chgData name="Miriam Osten" userId="S::m.osten@betaalvereniging.nl::bc71e8d4-03b1-406b-8524-8d5bcd57df9f" providerId="AD" clId="Web-{98889CB9-EFF1-0C74-7BD9-74795A715F8D}" dt="2024-02-09T13:51:45.755" v="0"/>
      <pc:docMkLst>
        <pc:docMk/>
      </pc:docMkLst>
      <pc:sldChg chg="ord">
        <pc:chgData name="Miriam Osten" userId="S::m.osten@betaalvereniging.nl::bc71e8d4-03b1-406b-8524-8d5bcd57df9f" providerId="AD" clId="Web-{98889CB9-EFF1-0C74-7BD9-74795A715F8D}" dt="2024-02-09T13:51:45.755" v="0"/>
        <pc:sldMkLst>
          <pc:docMk/>
          <pc:sldMk cId="3367918769" sldId="296"/>
        </pc:sldMkLst>
      </pc:sldChg>
    </pc:docChg>
  </pc:docChgLst>
  <pc:docChgLst>
    <pc:chgData name="Miriam Osten" userId="bc71e8d4-03b1-406b-8524-8d5bcd57df9f" providerId="ADAL" clId="{4448FCF6-6261-4A14-ACCF-9F8C70BB390F}"/>
    <pc:docChg chg="custSel modSld">
      <pc:chgData name="Miriam Osten" userId="bc71e8d4-03b1-406b-8524-8d5bcd57df9f" providerId="ADAL" clId="{4448FCF6-6261-4A14-ACCF-9F8C70BB390F}" dt="2024-11-13T09:40:46.518" v="281" actId="20577"/>
      <pc:docMkLst>
        <pc:docMk/>
      </pc:docMkLst>
      <pc:sldChg chg="modSp mod modCm">
        <pc:chgData name="Miriam Osten" userId="bc71e8d4-03b1-406b-8524-8d5bcd57df9f" providerId="ADAL" clId="{4448FCF6-6261-4A14-ACCF-9F8C70BB390F}" dt="2024-11-13T08:40:51.327" v="102" actId="1076"/>
        <pc:sldMkLst>
          <pc:docMk/>
          <pc:sldMk cId="582143404" sldId="266"/>
        </pc:sldMkLst>
        <pc:spChg chg="mod">
          <ac:chgData name="Miriam Osten" userId="bc71e8d4-03b1-406b-8524-8d5bcd57df9f" providerId="ADAL" clId="{4448FCF6-6261-4A14-ACCF-9F8C70BB390F}" dt="2024-11-13T08:40:44.089" v="101" actId="20577"/>
          <ac:spMkLst>
            <pc:docMk/>
            <pc:sldMk cId="582143404" sldId="266"/>
            <ac:spMk id="5" creationId="{E987C4CA-8729-C414-B09D-AF7FCAF2AEF2}"/>
          </ac:spMkLst>
        </pc:spChg>
        <pc:picChg chg="mod">
          <ac:chgData name="Miriam Osten" userId="bc71e8d4-03b1-406b-8524-8d5bcd57df9f" providerId="ADAL" clId="{4448FCF6-6261-4A14-ACCF-9F8C70BB390F}" dt="2024-11-13T08:40:51.327" v="102" actId="1076"/>
          <ac:picMkLst>
            <pc:docMk/>
            <pc:sldMk cId="582143404" sldId="266"/>
            <ac:picMk id="12" creationId="{A8AA149B-0F97-F27B-7487-7F3DF67756D0}"/>
          </ac:picMkLst>
        </pc:picChg>
        <pc:extLst>
          <p:ext xmlns:p="http://schemas.openxmlformats.org/presentationml/2006/main" uri="{D6D511B9-2390-475A-947B-AFAB55BFBCF1}">
            <pc226:cmChg xmlns:pc226="http://schemas.microsoft.com/office/powerpoint/2022/06/main/command" chg="mod">
              <pc226:chgData name="Miriam Osten" userId="bc71e8d4-03b1-406b-8524-8d5bcd57df9f" providerId="ADAL" clId="{4448FCF6-6261-4A14-ACCF-9F8C70BB390F}" dt="2024-11-13T08:40:44.089" v="101" actId="20577"/>
              <pc2:cmMkLst xmlns:pc2="http://schemas.microsoft.com/office/powerpoint/2019/9/main/command">
                <pc:docMk/>
                <pc:sldMk cId="582143404" sldId="266"/>
                <pc2:cmMk id="{56B05980-C859-4966-9975-A00FDD4A582A}"/>
              </pc2:cmMkLst>
            </pc226:cmChg>
          </p:ext>
        </pc:extLst>
      </pc:sldChg>
      <pc:sldChg chg="modSp mod">
        <pc:chgData name="Miriam Osten" userId="bc71e8d4-03b1-406b-8524-8d5bcd57df9f" providerId="ADAL" clId="{4448FCF6-6261-4A14-ACCF-9F8C70BB390F}" dt="2024-11-13T09:01:11.564" v="133" actId="6549"/>
        <pc:sldMkLst>
          <pc:docMk/>
          <pc:sldMk cId="1785712185" sldId="274"/>
        </pc:sldMkLst>
        <pc:spChg chg="mod">
          <ac:chgData name="Miriam Osten" userId="bc71e8d4-03b1-406b-8524-8d5bcd57df9f" providerId="ADAL" clId="{4448FCF6-6261-4A14-ACCF-9F8C70BB390F}" dt="2024-11-13T09:01:11.564" v="133" actId="6549"/>
          <ac:spMkLst>
            <pc:docMk/>
            <pc:sldMk cId="1785712185" sldId="274"/>
            <ac:spMk id="8" creationId="{EE04EB6A-6EA4-DF48-9A7F-B7E2EDE0F2CB}"/>
          </ac:spMkLst>
        </pc:spChg>
      </pc:sldChg>
      <pc:sldChg chg="addSp modSp mod">
        <pc:chgData name="Miriam Osten" userId="bc71e8d4-03b1-406b-8524-8d5bcd57df9f" providerId="ADAL" clId="{4448FCF6-6261-4A14-ACCF-9F8C70BB390F}" dt="2024-11-13T09:09:26.968" v="150" actId="1076"/>
        <pc:sldMkLst>
          <pc:docMk/>
          <pc:sldMk cId="1003360829" sldId="284"/>
        </pc:sldMkLst>
        <pc:spChg chg="mod">
          <ac:chgData name="Miriam Osten" userId="bc71e8d4-03b1-406b-8524-8d5bcd57df9f" providerId="ADAL" clId="{4448FCF6-6261-4A14-ACCF-9F8C70BB390F}" dt="2024-11-13T09:07:21.808" v="144" actId="20577"/>
          <ac:spMkLst>
            <pc:docMk/>
            <pc:sldMk cId="1003360829" sldId="284"/>
            <ac:spMk id="3" creationId="{F1566FF0-8EB1-A4EB-E0F0-6019618D1828}"/>
          </ac:spMkLst>
        </pc:spChg>
        <pc:picChg chg="add mod">
          <ac:chgData name="Miriam Osten" userId="bc71e8d4-03b1-406b-8524-8d5bcd57df9f" providerId="ADAL" clId="{4448FCF6-6261-4A14-ACCF-9F8C70BB390F}" dt="2024-11-13T09:09:26.968" v="150" actId="1076"/>
          <ac:picMkLst>
            <pc:docMk/>
            <pc:sldMk cId="1003360829" sldId="284"/>
            <ac:picMk id="6" creationId="{B33C3A8A-B604-60DC-4234-5786EF938711}"/>
          </ac:picMkLst>
        </pc:picChg>
      </pc:sldChg>
      <pc:sldChg chg="modSp mod">
        <pc:chgData name="Miriam Osten" userId="bc71e8d4-03b1-406b-8524-8d5bcd57df9f" providerId="ADAL" clId="{4448FCF6-6261-4A14-ACCF-9F8C70BB390F}" dt="2024-11-13T09:17:42.619" v="152" actId="6549"/>
        <pc:sldMkLst>
          <pc:docMk/>
          <pc:sldMk cId="2991796782" sldId="286"/>
        </pc:sldMkLst>
        <pc:spChg chg="mod">
          <ac:chgData name="Miriam Osten" userId="bc71e8d4-03b1-406b-8524-8d5bcd57df9f" providerId="ADAL" clId="{4448FCF6-6261-4A14-ACCF-9F8C70BB390F}" dt="2024-11-13T09:17:42.619" v="152" actId="6549"/>
          <ac:spMkLst>
            <pc:docMk/>
            <pc:sldMk cId="2991796782" sldId="286"/>
            <ac:spMk id="3" creationId="{F1566FF0-8EB1-A4EB-E0F0-6019618D1828}"/>
          </ac:spMkLst>
        </pc:spChg>
      </pc:sldChg>
      <pc:sldChg chg="modSp mod modCm">
        <pc:chgData name="Miriam Osten" userId="bc71e8d4-03b1-406b-8524-8d5bcd57df9f" providerId="ADAL" clId="{4448FCF6-6261-4A14-ACCF-9F8C70BB390F}" dt="2024-11-13T09:40:46.518" v="281" actId="20577"/>
        <pc:sldMkLst>
          <pc:docMk/>
          <pc:sldMk cId="1969084312" sldId="292"/>
        </pc:sldMkLst>
        <pc:spChg chg="mod">
          <ac:chgData name="Miriam Osten" userId="bc71e8d4-03b1-406b-8524-8d5bcd57df9f" providerId="ADAL" clId="{4448FCF6-6261-4A14-ACCF-9F8C70BB390F}" dt="2024-11-13T09:34:38.897" v="208" actId="20577"/>
          <ac:spMkLst>
            <pc:docMk/>
            <pc:sldMk cId="1969084312" sldId="292"/>
            <ac:spMk id="3" creationId="{25A18DCA-D59D-12AA-83F1-5D7937A56DB0}"/>
          </ac:spMkLst>
        </pc:spChg>
        <pc:spChg chg="mod">
          <ac:chgData name="Miriam Osten" userId="bc71e8d4-03b1-406b-8524-8d5bcd57df9f" providerId="ADAL" clId="{4448FCF6-6261-4A14-ACCF-9F8C70BB390F}" dt="2024-11-13T09:40:38.529" v="277" actId="20577"/>
          <ac:spMkLst>
            <pc:docMk/>
            <pc:sldMk cId="1969084312" sldId="292"/>
            <ac:spMk id="21" creationId="{614A1F9D-F6B4-4246-C7AB-18CD046D9A8D}"/>
          </ac:spMkLst>
        </pc:spChg>
        <pc:spChg chg="mod">
          <ac:chgData name="Miriam Osten" userId="bc71e8d4-03b1-406b-8524-8d5bcd57df9f" providerId="ADAL" clId="{4448FCF6-6261-4A14-ACCF-9F8C70BB390F}" dt="2024-11-13T09:40:46.518" v="281" actId="20577"/>
          <ac:spMkLst>
            <pc:docMk/>
            <pc:sldMk cId="1969084312" sldId="292"/>
            <ac:spMk id="22" creationId="{6BA4D0FE-7983-68FB-0387-CEC3721F0A91}"/>
          </ac:spMkLst>
        </pc:spChg>
        <pc:spChg chg="mod">
          <ac:chgData name="Miriam Osten" userId="bc71e8d4-03b1-406b-8524-8d5bcd57df9f" providerId="ADAL" clId="{4448FCF6-6261-4A14-ACCF-9F8C70BB390F}" dt="2024-11-13T09:39:17.128" v="264" actId="1076"/>
          <ac:spMkLst>
            <pc:docMk/>
            <pc:sldMk cId="1969084312" sldId="292"/>
            <ac:spMk id="23" creationId="{E7325037-4EAB-D92D-3446-027A36F3BC70}"/>
          </ac:spMkLst>
        </pc:spChg>
        <pc:spChg chg="mod">
          <ac:chgData name="Miriam Osten" userId="bc71e8d4-03b1-406b-8524-8d5bcd57df9f" providerId="ADAL" clId="{4448FCF6-6261-4A14-ACCF-9F8C70BB390F}" dt="2024-11-13T09:39:40.402" v="269" actId="1076"/>
          <ac:spMkLst>
            <pc:docMk/>
            <pc:sldMk cId="1969084312" sldId="292"/>
            <ac:spMk id="24" creationId="{3EF99DC5-6C37-9B3F-BE55-8D5617A68A55}"/>
          </ac:spMkLst>
        </pc:spChg>
        <pc:picChg chg="mod">
          <ac:chgData name="Miriam Osten" userId="bc71e8d4-03b1-406b-8524-8d5bcd57df9f" providerId="ADAL" clId="{4448FCF6-6261-4A14-ACCF-9F8C70BB390F}" dt="2024-11-13T09:34:46.088" v="209" actId="1076"/>
          <ac:picMkLst>
            <pc:docMk/>
            <pc:sldMk cId="1969084312" sldId="292"/>
            <ac:picMk id="6" creationId="{E3A7E022-9846-C66A-CCFD-E715F8D0F237}"/>
          </ac:picMkLst>
        </pc:picChg>
        <pc:picChg chg="mod">
          <ac:chgData name="Miriam Osten" userId="bc71e8d4-03b1-406b-8524-8d5bcd57df9f" providerId="ADAL" clId="{4448FCF6-6261-4A14-ACCF-9F8C70BB390F}" dt="2024-11-13T09:34:49.913" v="210" actId="1076"/>
          <ac:picMkLst>
            <pc:docMk/>
            <pc:sldMk cId="1969084312" sldId="292"/>
            <ac:picMk id="7" creationId="{FF93A07C-25BC-76BB-7F67-541401C24866}"/>
          </ac:picMkLst>
        </pc:picChg>
        <pc:picChg chg="mod">
          <ac:chgData name="Miriam Osten" userId="bc71e8d4-03b1-406b-8524-8d5bcd57df9f" providerId="ADAL" clId="{4448FCF6-6261-4A14-ACCF-9F8C70BB390F}" dt="2024-11-13T09:39:35.768" v="268" actId="1076"/>
          <ac:picMkLst>
            <pc:docMk/>
            <pc:sldMk cId="1969084312" sldId="292"/>
            <ac:picMk id="27" creationId="{E503C7E4-74F0-3E2D-2761-5A01E1DB7C0A}"/>
          </ac:picMkLst>
        </pc:picChg>
        <pc:picChg chg="mod">
          <ac:chgData name="Miriam Osten" userId="bc71e8d4-03b1-406b-8524-8d5bcd57df9f" providerId="ADAL" clId="{4448FCF6-6261-4A14-ACCF-9F8C70BB390F}" dt="2024-11-13T09:39:27.063" v="267" actId="1076"/>
          <ac:picMkLst>
            <pc:docMk/>
            <pc:sldMk cId="1969084312" sldId="292"/>
            <ac:picMk id="29" creationId="{E0D55506-9C0F-87FA-CEE3-D69F2D7FDF14}"/>
          </ac:picMkLst>
        </pc:picChg>
        <pc:extLst>
          <p:ext xmlns:p="http://schemas.openxmlformats.org/presentationml/2006/main" uri="{D6D511B9-2390-475A-947B-AFAB55BFBCF1}">
            <pc226:cmChg xmlns:pc226="http://schemas.microsoft.com/office/powerpoint/2022/06/main/command" chg="mod">
              <pc226:chgData name="Miriam Osten" userId="bc71e8d4-03b1-406b-8524-8d5bcd57df9f" providerId="ADAL" clId="{4448FCF6-6261-4A14-ACCF-9F8C70BB390F}" dt="2024-11-13T09:34:38.897" v="208" actId="20577"/>
              <pc2:cmMkLst xmlns:pc2="http://schemas.microsoft.com/office/powerpoint/2019/9/main/command">
                <pc:docMk/>
                <pc:sldMk cId="1969084312" sldId="292"/>
                <pc2:cmMk id="{36D3931C-4095-4A5E-889D-899B4CCDCFFE}"/>
              </pc2:cmMkLst>
            </pc226:cmChg>
          </p:ext>
        </pc:extLst>
      </pc:sldChg>
      <pc:sldChg chg="modSp mod">
        <pc:chgData name="Miriam Osten" userId="bc71e8d4-03b1-406b-8524-8d5bcd57df9f" providerId="ADAL" clId="{4448FCF6-6261-4A14-ACCF-9F8C70BB390F}" dt="2024-11-13T09:30:15.879" v="156" actId="1076"/>
        <pc:sldMkLst>
          <pc:docMk/>
          <pc:sldMk cId="2598670197" sldId="293"/>
        </pc:sldMkLst>
        <pc:spChg chg="mod">
          <ac:chgData name="Miriam Osten" userId="bc71e8d4-03b1-406b-8524-8d5bcd57df9f" providerId="ADAL" clId="{4448FCF6-6261-4A14-ACCF-9F8C70BB390F}" dt="2024-11-13T09:30:08.465" v="155" actId="1076"/>
          <ac:spMkLst>
            <pc:docMk/>
            <pc:sldMk cId="2598670197" sldId="293"/>
            <ac:spMk id="3" creationId="{AFF550CC-F60F-DE56-585F-34B7DF563C8D}"/>
          </ac:spMkLst>
        </pc:spChg>
        <pc:cxnChg chg="mod">
          <ac:chgData name="Miriam Osten" userId="bc71e8d4-03b1-406b-8524-8d5bcd57df9f" providerId="ADAL" clId="{4448FCF6-6261-4A14-ACCF-9F8C70BB390F}" dt="2024-11-13T09:30:15.879" v="156" actId="1076"/>
          <ac:cxnSpMkLst>
            <pc:docMk/>
            <pc:sldMk cId="2598670197" sldId="293"/>
            <ac:cxnSpMk id="13" creationId="{F908CE69-CD2E-4E70-0F03-FD0406162DE1}"/>
          </ac:cxnSpMkLst>
        </pc:cxnChg>
      </pc:sldChg>
      <pc:sldChg chg="modSp mod">
        <pc:chgData name="Miriam Osten" userId="bc71e8d4-03b1-406b-8524-8d5bcd57df9f" providerId="ADAL" clId="{4448FCF6-6261-4A14-ACCF-9F8C70BB390F}" dt="2024-11-13T08:30:12.703" v="2" actId="20577"/>
        <pc:sldMkLst>
          <pc:docMk/>
          <pc:sldMk cId="1257176442" sldId="309"/>
        </pc:sldMkLst>
        <pc:spChg chg="mod">
          <ac:chgData name="Miriam Osten" userId="bc71e8d4-03b1-406b-8524-8d5bcd57df9f" providerId="ADAL" clId="{4448FCF6-6261-4A14-ACCF-9F8C70BB390F}" dt="2024-11-13T08:30:12.703" v="2" actId="20577"/>
          <ac:spMkLst>
            <pc:docMk/>
            <pc:sldMk cId="1257176442" sldId="309"/>
            <ac:spMk id="4" creationId="{308DC78C-BA28-A1DE-E7CE-CF8DB11294F0}"/>
          </ac:spMkLst>
        </pc:spChg>
      </pc:sldChg>
      <pc:sldChg chg="addSp delSp modSp mod">
        <pc:chgData name="Miriam Osten" userId="bc71e8d4-03b1-406b-8524-8d5bcd57df9f" providerId="ADAL" clId="{4448FCF6-6261-4A14-ACCF-9F8C70BB390F}" dt="2024-11-13T08:53:49.136" v="128" actId="20577"/>
        <pc:sldMkLst>
          <pc:docMk/>
          <pc:sldMk cId="1902416098" sldId="312"/>
        </pc:sldMkLst>
        <pc:spChg chg="add mod">
          <ac:chgData name="Miriam Osten" userId="bc71e8d4-03b1-406b-8524-8d5bcd57df9f" providerId="ADAL" clId="{4448FCF6-6261-4A14-ACCF-9F8C70BB390F}" dt="2024-11-13T08:53:49.136" v="128" actId="20577"/>
          <ac:spMkLst>
            <pc:docMk/>
            <pc:sldMk cId="1902416098" sldId="312"/>
            <ac:spMk id="3" creationId="{BDB7C36F-491F-BB8E-2B42-F120EB46F6E6}"/>
          </ac:spMkLst>
        </pc:spChg>
        <pc:spChg chg="del mod">
          <ac:chgData name="Miriam Osten" userId="bc71e8d4-03b1-406b-8524-8d5bcd57df9f" providerId="ADAL" clId="{4448FCF6-6261-4A14-ACCF-9F8C70BB390F}" dt="2024-11-13T08:52:03.166" v="106" actId="478"/>
          <ac:spMkLst>
            <pc:docMk/>
            <pc:sldMk cId="1902416098" sldId="312"/>
            <ac:spMk id="5" creationId="{3236008C-1249-FF49-CA54-9C47D761B73E}"/>
          </ac:spMkLst>
        </pc:spChg>
        <pc:picChg chg="mod">
          <ac:chgData name="Miriam Osten" userId="bc71e8d4-03b1-406b-8524-8d5bcd57df9f" providerId="ADAL" clId="{4448FCF6-6261-4A14-ACCF-9F8C70BB390F}" dt="2024-11-13T08:52:49.232" v="109" actId="14100"/>
          <ac:picMkLst>
            <pc:docMk/>
            <pc:sldMk cId="1902416098" sldId="312"/>
            <ac:picMk id="8" creationId="{2FD01E5F-125F-08EB-4BBE-BAB5499F694A}"/>
          </ac:picMkLst>
        </pc:picChg>
        <pc:picChg chg="mod">
          <ac:chgData name="Miriam Osten" userId="bc71e8d4-03b1-406b-8524-8d5bcd57df9f" providerId="ADAL" clId="{4448FCF6-6261-4A14-ACCF-9F8C70BB390F}" dt="2024-11-13T08:53:26.520" v="116" actId="14100"/>
          <ac:picMkLst>
            <pc:docMk/>
            <pc:sldMk cId="1902416098" sldId="312"/>
            <ac:picMk id="9" creationId="{112D9D0D-78A5-E615-EBA7-B531A521428B}"/>
          </ac:picMkLst>
        </pc:picChg>
      </pc:sldChg>
      <pc:sldChg chg="modSp mod">
        <pc:chgData name="Miriam Osten" userId="bc71e8d4-03b1-406b-8524-8d5bcd57df9f" providerId="ADAL" clId="{4448FCF6-6261-4A14-ACCF-9F8C70BB390F}" dt="2024-11-13T08:33:05.800" v="5" actId="1076"/>
        <pc:sldMkLst>
          <pc:docMk/>
          <pc:sldMk cId="2394683521" sldId="314"/>
        </pc:sldMkLst>
        <pc:spChg chg="mod">
          <ac:chgData name="Miriam Osten" userId="bc71e8d4-03b1-406b-8524-8d5bcd57df9f" providerId="ADAL" clId="{4448FCF6-6261-4A14-ACCF-9F8C70BB390F}" dt="2024-11-13T08:32:56.062" v="4" actId="14100"/>
          <ac:spMkLst>
            <pc:docMk/>
            <pc:sldMk cId="2394683521" sldId="314"/>
            <ac:spMk id="5" creationId="{6C270D54-E3AE-05FD-CC26-EF389DC50033}"/>
          </ac:spMkLst>
        </pc:spChg>
        <pc:picChg chg="mod">
          <ac:chgData name="Miriam Osten" userId="bc71e8d4-03b1-406b-8524-8d5bcd57df9f" providerId="ADAL" clId="{4448FCF6-6261-4A14-ACCF-9F8C70BB390F}" dt="2024-11-13T08:32:46.795" v="3" actId="1076"/>
          <ac:picMkLst>
            <pc:docMk/>
            <pc:sldMk cId="2394683521" sldId="314"/>
            <ac:picMk id="4" creationId="{EBCF4E7C-EC33-6535-C56C-B826253813C6}"/>
          </ac:picMkLst>
        </pc:picChg>
        <pc:picChg chg="mod">
          <ac:chgData name="Miriam Osten" userId="bc71e8d4-03b1-406b-8524-8d5bcd57df9f" providerId="ADAL" clId="{4448FCF6-6261-4A14-ACCF-9F8C70BB390F}" dt="2024-11-13T08:33:05.800" v="5" actId="1076"/>
          <ac:picMkLst>
            <pc:docMk/>
            <pc:sldMk cId="2394683521" sldId="314"/>
            <ac:picMk id="7" creationId="{E0F70BF1-73D3-D93A-53AA-33C6E327F639}"/>
          </ac:picMkLst>
        </pc:picChg>
      </pc:sldChg>
    </pc:docChg>
  </pc:docChgLst>
  <pc:docChgLst>
    <pc:chgData name="Helen van Houwelingen" userId="S::h.vanhouwelingen@betaalvereniging.nl::283fccbd-3852-4f16-9435-92f592355eed" providerId="AD" clId="Web-{06D3779C-7B2B-7DE4-5E23-0ACD8A075B96}"/>
    <pc:docChg chg="modSld">
      <pc:chgData name="Helen van Houwelingen" userId="S::h.vanhouwelingen@betaalvereniging.nl::283fccbd-3852-4f16-9435-92f592355eed" providerId="AD" clId="Web-{06D3779C-7B2B-7DE4-5E23-0ACD8A075B96}" dt="2024-11-13T09:12:20.059" v="18" actId="1076"/>
      <pc:docMkLst>
        <pc:docMk/>
      </pc:docMkLst>
      <pc:sldChg chg="addSp modSp">
        <pc:chgData name="Helen van Houwelingen" userId="S::h.vanhouwelingen@betaalvereniging.nl::283fccbd-3852-4f16-9435-92f592355eed" providerId="AD" clId="Web-{06D3779C-7B2B-7DE4-5E23-0ACD8A075B96}" dt="2024-11-13T09:12:20.059" v="18" actId="1076"/>
        <pc:sldMkLst>
          <pc:docMk/>
          <pc:sldMk cId="1370169730" sldId="277"/>
        </pc:sldMkLst>
        <pc:picChg chg="add mod">
          <ac:chgData name="Helen van Houwelingen" userId="S::h.vanhouwelingen@betaalvereniging.nl::283fccbd-3852-4f16-9435-92f592355eed" providerId="AD" clId="Web-{06D3779C-7B2B-7DE4-5E23-0ACD8A075B96}" dt="2024-11-13T09:12:20.059" v="18" actId="1076"/>
          <ac:picMkLst>
            <pc:docMk/>
            <pc:sldMk cId="1370169730" sldId="277"/>
            <ac:picMk id="5" creationId="{00E249EF-D31A-BFA9-341C-1CCEE6665F50}"/>
          </ac:picMkLst>
        </pc:picChg>
        <pc:picChg chg="add mod">
          <ac:chgData name="Helen van Houwelingen" userId="S::h.vanhouwelingen@betaalvereniging.nl::283fccbd-3852-4f16-9435-92f592355eed" providerId="AD" clId="Web-{06D3779C-7B2B-7DE4-5E23-0ACD8A075B96}" dt="2024-11-13T09:12:16.668" v="17" actId="1076"/>
          <ac:picMkLst>
            <pc:docMk/>
            <pc:sldMk cId="1370169730" sldId="277"/>
            <ac:picMk id="8" creationId="{FE5647E1-3CFF-93B5-5E6F-858FB0F9E3BB}"/>
          </ac:picMkLst>
        </pc:picChg>
        <pc:picChg chg="add mod">
          <ac:chgData name="Helen van Houwelingen" userId="S::h.vanhouwelingen@betaalvereniging.nl::283fccbd-3852-4f16-9435-92f592355eed" providerId="AD" clId="Web-{06D3779C-7B2B-7DE4-5E23-0ACD8A075B96}" dt="2024-11-13T09:12:15.215" v="16" actId="1076"/>
          <ac:picMkLst>
            <pc:docMk/>
            <pc:sldMk cId="1370169730" sldId="277"/>
            <ac:picMk id="12" creationId="{2A2BEB4B-0F86-FC1A-E1D0-1692929CA7AD}"/>
          </ac:picMkLst>
        </pc:picChg>
      </pc:sldChg>
    </pc:docChg>
  </pc:docChgLst>
  <pc:docChgLst>
    <pc:chgData name="Juliëtte Meuser Bourgognion" userId="4a2dfe1b-60d6-4d47-9807-8da0a7d6533f" providerId="ADAL" clId="{FD8BEBD3-9828-452C-8B26-5ED070B2CCB5}"/>
    <pc:docChg chg="undo redo custSel modSld sldOrd modSection">
      <pc:chgData name="Juliëtte Meuser Bourgognion" userId="4a2dfe1b-60d6-4d47-9807-8da0a7d6533f" providerId="ADAL" clId="{FD8BEBD3-9828-452C-8B26-5ED070B2CCB5}" dt="2024-11-20T10:34:27.998" v="1866" actId="2085"/>
      <pc:docMkLst>
        <pc:docMk/>
      </pc:docMkLst>
      <pc:sldChg chg="delSp modSp mod">
        <pc:chgData name="Juliëtte Meuser Bourgognion" userId="4a2dfe1b-60d6-4d47-9807-8da0a7d6533f" providerId="ADAL" clId="{FD8BEBD3-9828-452C-8B26-5ED070B2CCB5}" dt="2024-11-13T10:30:19.779" v="1069" actId="404"/>
        <pc:sldMkLst>
          <pc:docMk/>
          <pc:sldMk cId="1811785365" sldId="256"/>
        </pc:sldMkLst>
        <pc:spChg chg="mod">
          <ac:chgData name="Juliëtte Meuser Bourgognion" userId="4a2dfe1b-60d6-4d47-9807-8da0a7d6533f" providerId="ADAL" clId="{FD8BEBD3-9828-452C-8B26-5ED070B2CCB5}" dt="2024-11-13T10:30:19.779" v="1069" actId="404"/>
          <ac:spMkLst>
            <pc:docMk/>
            <pc:sldMk cId="1811785365" sldId="256"/>
            <ac:spMk id="2" creationId="{E323A564-6136-4025-9E82-8AC32F76CF12}"/>
          </ac:spMkLst>
        </pc:spChg>
        <pc:spChg chg="mod">
          <ac:chgData name="Juliëtte Meuser Bourgognion" userId="4a2dfe1b-60d6-4d47-9807-8da0a7d6533f" providerId="ADAL" clId="{FD8BEBD3-9828-452C-8B26-5ED070B2CCB5}" dt="2024-11-13T10:30:05.125" v="1040" actId="20577"/>
          <ac:spMkLst>
            <pc:docMk/>
            <pc:sldMk cId="1811785365" sldId="256"/>
            <ac:spMk id="3" creationId="{095E0165-DB84-4799-A93C-562AB3EFB0E3}"/>
          </ac:spMkLst>
        </pc:spChg>
        <pc:spChg chg="del mod">
          <ac:chgData name="Juliëtte Meuser Bourgognion" userId="4a2dfe1b-60d6-4d47-9807-8da0a7d6533f" providerId="ADAL" clId="{FD8BEBD3-9828-452C-8B26-5ED070B2CCB5}" dt="2024-11-13T10:29:26.285" v="1018" actId="478"/>
          <ac:spMkLst>
            <pc:docMk/>
            <pc:sldMk cId="1811785365" sldId="256"/>
            <ac:spMk id="4" creationId="{34CB5D7D-5BC9-2875-1A74-9459AA53F20C}"/>
          </ac:spMkLst>
        </pc:spChg>
      </pc:sldChg>
      <pc:sldChg chg="addSp modSp">
        <pc:chgData name="Juliëtte Meuser Bourgognion" userId="4a2dfe1b-60d6-4d47-9807-8da0a7d6533f" providerId="ADAL" clId="{FD8BEBD3-9828-452C-8B26-5ED070B2CCB5}" dt="2024-11-11T15:03:16.924" v="106"/>
        <pc:sldMkLst>
          <pc:docMk/>
          <pc:sldMk cId="1854609483" sldId="260"/>
        </pc:sldMkLst>
        <pc:spChg chg="add mod">
          <ac:chgData name="Juliëtte Meuser Bourgognion" userId="4a2dfe1b-60d6-4d47-9807-8da0a7d6533f" providerId="ADAL" clId="{FD8BEBD3-9828-452C-8B26-5ED070B2CCB5}" dt="2024-11-11T15:03:16.924" v="106"/>
          <ac:spMkLst>
            <pc:docMk/>
            <pc:sldMk cId="1854609483" sldId="260"/>
            <ac:spMk id="2" creationId="{70071276-BBE9-81BF-8604-66D885D617C3}"/>
          </ac:spMkLst>
        </pc:spChg>
      </pc:sldChg>
      <pc:sldChg chg="addSp delSp modSp mod">
        <pc:chgData name="Juliëtte Meuser Bourgognion" userId="4a2dfe1b-60d6-4d47-9807-8da0a7d6533f" providerId="ADAL" clId="{FD8BEBD3-9828-452C-8B26-5ED070B2CCB5}" dt="2024-11-20T10:34:27.998" v="1866" actId="2085"/>
        <pc:sldMkLst>
          <pc:docMk/>
          <pc:sldMk cId="3731659415" sldId="261"/>
        </pc:sldMkLst>
        <pc:spChg chg="add del mod">
          <ac:chgData name="Juliëtte Meuser Bourgognion" userId="4a2dfe1b-60d6-4d47-9807-8da0a7d6533f" providerId="ADAL" clId="{FD8BEBD3-9828-452C-8B26-5ED070B2CCB5}" dt="2024-11-11T14:46:17.931" v="29" actId="478"/>
          <ac:spMkLst>
            <pc:docMk/>
            <pc:sldMk cId="3731659415" sldId="261"/>
            <ac:spMk id="10" creationId="{CB0CB77B-7034-8674-373D-42A658B8424F}"/>
          </ac:spMkLst>
        </pc:spChg>
        <pc:spChg chg="mod">
          <ac:chgData name="Juliëtte Meuser Bourgognion" userId="4a2dfe1b-60d6-4d47-9807-8da0a7d6533f" providerId="ADAL" clId="{FD8BEBD3-9828-452C-8B26-5ED070B2CCB5}" dt="2024-11-11T14:59:08.297" v="71" actId="2085"/>
          <ac:spMkLst>
            <pc:docMk/>
            <pc:sldMk cId="3731659415" sldId="261"/>
            <ac:spMk id="29" creationId="{C90F7435-06F8-52B6-BFC4-794B91369E74}"/>
          </ac:spMkLst>
        </pc:spChg>
        <pc:spChg chg="add del mod ord">
          <ac:chgData name="Juliëtte Meuser Bourgognion" userId="4a2dfe1b-60d6-4d47-9807-8da0a7d6533f" providerId="ADAL" clId="{FD8BEBD3-9828-452C-8B26-5ED070B2CCB5}" dt="2024-11-11T14:54:10.320" v="45" actId="478"/>
          <ac:spMkLst>
            <pc:docMk/>
            <pc:sldMk cId="3731659415" sldId="261"/>
            <ac:spMk id="51" creationId="{BB9BCAA2-13B2-C65A-806C-A83A8A9C8541}"/>
          </ac:spMkLst>
        </pc:spChg>
        <pc:spChg chg="add del mod">
          <ac:chgData name="Juliëtte Meuser Bourgognion" userId="4a2dfe1b-60d6-4d47-9807-8da0a7d6533f" providerId="ADAL" clId="{FD8BEBD3-9828-452C-8B26-5ED070B2CCB5}" dt="2024-11-20T10:11:18.990" v="1831" actId="478"/>
          <ac:spMkLst>
            <pc:docMk/>
            <pc:sldMk cId="3731659415" sldId="261"/>
            <ac:spMk id="52" creationId="{5E94A074-F074-3561-3C21-6D279BBB1E8F}"/>
          </ac:spMkLst>
        </pc:spChg>
        <pc:spChg chg="add del mod">
          <ac:chgData name="Juliëtte Meuser Bourgognion" userId="4a2dfe1b-60d6-4d47-9807-8da0a7d6533f" providerId="ADAL" clId="{FD8BEBD3-9828-452C-8B26-5ED070B2CCB5}" dt="2024-11-11T14:54:32.379" v="48" actId="478"/>
          <ac:spMkLst>
            <pc:docMk/>
            <pc:sldMk cId="3731659415" sldId="261"/>
            <ac:spMk id="52" creationId="{8A7B9930-77D2-659E-6C5D-45BFCFE474B0}"/>
          </ac:spMkLst>
        </pc:spChg>
        <pc:spChg chg="add mod">
          <ac:chgData name="Juliëtte Meuser Bourgognion" userId="4a2dfe1b-60d6-4d47-9807-8da0a7d6533f" providerId="ADAL" clId="{FD8BEBD3-9828-452C-8B26-5ED070B2CCB5}" dt="2024-11-11T14:55:33.074" v="53" actId="207"/>
          <ac:spMkLst>
            <pc:docMk/>
            <pc:sldMk cId="3731659415" sldId="261"/>
            <ac:spMk id="53" creationId="{CDFB5DD9-DD63-2854-70C1-7581F711D873}"/>
          </ac:spMkLst>
        </pc:spChg>
        <pc:spChg chg="add mod">
          <ac:chgData name="Juliëtte Meuser Bourgognion" userId="4a2dfe1b-60d6-4d47-9807-8da0a7d6533f" providerId="ADAL" clId="{FD8BEBD3-9828-452C-8B26-5ED070B2CCB5}" dt="2024-11-11T14:56:16.711" v="56" actId="2085"/>
          <ac:spMkLst>
            <pc:docMk/>
            <pc:sldMk cId="3731659415" sldId="261"/>
            <ac:spMk id="54" creationId="{4DF20A44-6AAB-D272-2B22-2A77586C4B67}"/>
          </ac:spMkLst>
        </pc:spChg>
        <pc:spChg chg="add mod">
          <ac:chgData name="Juliëtte Meuser Bourgognion" userId="4a2dfe1b-60d6-4d47-9807-8da0a7d6533f" providerId="ADAL" clId="{FD8BEBD3-9828-452C-8B26-5ED070B2CCB5}" dt="2024-11-11T14:56:52.197" v="59" actId="2085"/>
          <ac:spMkLst>
            <pc:docMk/>
            <pc:sldMk cId="3731659415" sldId="261"/>
            <ac:spMk id="55" creationId="{E01FD747-0CDA-8278-4E6B-614E4A31957A}"/>
          </ac:spMkLst>
        </pc:spChg>
        <pc:spChg chg="add mod">
          <ac:chgData name="Juliëtte Meuser Bourgognion" userId="4a2dfe1b-60d6-4d47-9807-8da0a7d6533f" providerId="ADAL" clId="{FD8BEBD3-9828-452C-8B26-5ED070B2CCB5}" dt="2024-11-11T14:57:40.345" v="62" actId="2085"/>
          <ac:spMkLst>
            <pc:docMk/>
            <pc:sldMk cId="3731659415" sldId="261"/>
            <ac:spMk id="56" creationId="{16DE716B-3B69-D248-AE0B-B557CB6247E2}"/>
          </ac:spMkLst>
        </pc:spChg>
        <pc:spChg chg="add del mod">
          <ac:chgData name="Juliëtte Meuser Bourgognion" userId="4a2dfe1b-60d6-4d47-9807-8da0a7d6533f" providerId="ADAL" clId="{FD8BEBD3-9828-452C-8B26-5ED070B2CCB5}" dt="2024-11-20T10:31:31.569" v="1854" actId="478"/>
          <ac:spMkLst>
            <pc:docMk/>
            <pc:sldMk cId="3731659415" sldId="261"/>
            <ac:spMk id="57" creationId="{969E46E0-3B10-6EC9-5B92-6B9DDD1D7F1C}"/>
          </ac:spMkLst>
        </pc:spChg>
        <pc:spChg chg="add mod">
          <ac:chgData name="Juliëtte Meuser Bourgognion" userId="4a2dfe1b-60d6-4d47-9807-8da0a7d6533f" providerId="ADAL" clId="{FD8BEBD3-9828-452C-8B26-5ED070B2CCB5}" dt="2024-11-11T14:58:37.795" v="68" actId="2085"/>
          <ac:spMkLst>
            <pc:docMk/>
            <pc:sldMk cId="3731659415" sldId="261"/>
            <ac:spMk id="58" creationId="{114B7561-AB4D-109A-59AD-AE2302C59862}"/>
          </ac:spMkLst>
        </pc:spChg>
        <pc:spChg chg="add mod">
          <ac:chgData name="Juliëtte Meuser Bourgognion" userId="4a2dfe1b-60d6-4d47-9807-8da0a7d6533f" providerId="ADAL" clId="{FD8BEBD3-9828-452C-8B26-5ED070B2CCB5}" dt="2024-11-11T14:59:10.704" v="73" actId="2085"/>
          <ac:spMkLst>
            <pc:docMk/>
            <pc:sldMk cId="3731659415" sldId="261"/>
            <ac:spMk id="59" creationId="{2075F21D-DBD6-EA15-1239-8EF04D1AFF97}"/>
          </ac:spMkLst>
        </pc:spChg>
        <pc:spChg chg="add mod">
          <ac:chgData name="Juliëtte Meuser Bourgognion" userId="4a2dfe1b-60d6-4d47-9807-8da0a7d6533f" providerId="ADAL" clId="{FD8BEBD3-9828-452C-8B26-5ED070B2CCB5}" dt="2024-11-11T14:59:32.599" v="76" actId="207"/>
          <ac:spMkLst>
            <pc:docMk/>
            <pc:sldMk cId="3731659415" sldId="261"/>
            <ac:spMk id="60" creationId="{8D6738DA-E423-6538-501B-024F19607D65}"/>
          </ac:spMkLst>
        </pc:spChg>
        <pc:spChg chg="add mod">
          <ac:chgData name="Juliëtte Meuser Bourgognion" userId="4a2dfe1b-60d6-4d47-9807-8da0a7d6533f" providerId="ADAL" clId="{FD8BEBD3-9828-452C-8B26-5ED070B2CCB5}" dt="2024-11-11T14:59:54.800" v="79" actId="2085"/>
          <ac:spMkLst>
            <pc:docMk/>
            <pc:sldMk cId="3731659415" sldId="261"/>
            <ac:spMk id="61" creationId="{8822B91A-23E7-B8DD-A962-A5933338638B}"/>
          </ac:spMkLst>
        </pc:spChg>
        <pc:spChg chg="add mod">
          <ac:chgData name="Juliëtte Meuser Bourgognion" userId="4a2dfe1b-60d6-4d47-9807-8da0a7d6533f" providerId="ADAL" clId="{FD8BEBD3-9828-452C-8B26-5ED070B2CCB5}" dt="2024-11-11T15:00:29.860" v="82" actId="207"/>
          <ac:spMkLst>
            <pc:docMk/>
            <pc:sldMk cId="3731659415" sldId="261"/>
            <ac:spMk id="62" creationId="{2175DABE-5C16-AEEF-7605-4607C36C24BE}"/>
          </ac:spMkLst>
        </pc:spChg>
        <pc:spChg chg="add del mod">
          <ac:chgData name="Juliëtte Meuser Bourgognion" userId="4a2dfe1b-60d6-4d47-9807-8da0a7d6533f" providerId="ADAL" clId="{FD8BEBD3-9828-452C-8B26-5ED070B2CCB5}" dt="2024-11-11T15:01:20.653" v="85" actId="478"/>
          <ac:spMkLst>
            <pc:docMk/>
            <pc:sldMk cId="3731659415" sldId="261"/>
            <ac:spMk id="63" creationId="{2CA68323-98DF-C278-721E-289574577DD7}"/>
          </ac:spMkLst>
        </pc:spChg>
        <pc:spChg chg="mod">
          <ac:chgData name="Juliëtte Meuser Bourgognion" userId="4a2dfe1b-60d6-4d47-9807-8da0a7d6533f" providerId="ADAL" clId="{FD8BEBD3-9828-452C-8B26-5ED070B2CCB5}" dt="2024-11-12T10:09:45.094" v="618" actId="12"/>
          <ac:spMkLst>
            <pc:docMk/>
            <pc:sldMk cId="3731659415" sldId="261"/>
            <ac:spMk id="63" creationId="{EFF2743E-E539-9552-1EC8-96D4FF7D33C9}"/>
          </ac:spMkLst>
        </pc:spChg>
        <pc:spChg chg="add mod">
          <ac:chgData name="Juliëtte Meuser Bourgognion" userId="4a2dfe1b-60d6-4d47-9807-8da0a7d6533f" providerId="ADAL" clId="{FD8BEBD3-9828-452C-8B26-5ED070B2CCB5}" dt="2024-11-11T15:07:44.960" v="377" actId="1076"/>
          <ac:spMkLst>
            <pc:docMk/>
            <pc:sldMk cId="3731659415" sldId="261"/>
            <ac:spMk id="64" creationId="{4F014F45-099F-73DB-8B83-06A9F0C49EFF}"/>
          </ac:spMkLst>
        </pc:spChg>
        <pc:spChg chg="add mod">
          <ac:chgData name="Juliëtte Meuser Bourgognion" userId="4a2dfe1b-60d6-4d47-9807-8da0a7d6533f" providerId="ADAL" clId="{FD8BEBD3-9828-452C-8B26-5ED070B2CCB5}" dt="2024-11-12T08:58:05.199" v="528" actId="1076"/>
          <ac:spMkLst>
            <pc:docMk/>
            <pc:sldMk cId="3731659415" sldId="261"/>
            <ac:spMk id="65" creationId="{CAC40252-EFC6-2132-6297-9E8065F2EEF2}"/>
          </ac:spMkLst>
        </pc:spChg>
        <pc:spChg chg="add mod">
          <ac:chgData name="Juliëtte Meuser Bourgognion" userId="4a2dfe1b-60d6-4d47-9807-8da0a7d6533f" providerId="ADAL" clId="{FD8BEBD3-9828-452C-8B26-5ED070B2CCB5}" dt="2024-11-12T08:57:42.248" v="527" actId="1076"/>
          <ac:spMkLst>
            <pc:docMk/>
            <pc:sldMk cId="3731659415" sldId="261"/>
            <ac:spMk id="66" creationId="{AE815B89-8CEB-B85F-91BA-711E97E127F8}"/>
          </ac:spMkLst>
        </pc:spChg>
        <pc:spChg chg="add mod">
          <ac:chgData name="Juliëtte Meuser Bourgognion" userId="4a2dfe1b-60d6-4d47-9807-8da0a7d6533f" providerId="ADAL" clId="{FD8BEBD3-9828-452C-8B26-5ED070B2CCB5}" dt="2024-11-12T08:58:18.213" v="531" actId="1076"/>
          <ac:spMkLst>
            <pc:docMk/>
            <pc:sldMk cId="3731659415" sldId="261"/>
            <ac:spMk id="67" creationId="{3672534E-1DAB-F7B1-C503-EA0E0CC11F07}"/>
          </ac:spMkLst>
        </pc:spChg>
        <pc:spChg chg="add mod">
          <ac:chgData name="Juliëtte Meuser Bourgognion" userId="4a2dfe1b-60d6-4d47-9807-8da0a7d6533f" providerId="ADAL" clId="{FD8BEBD3-9828-452C-8B26-5ED070B2CCB5}" dt="2024-11-20T10:13:09.769" v="1844" actId="2085"/>
          <ac:spMkLst>
            <pc:docMk/>
            <pc:sldMk cId="3731659415" sldId="261"/>
            <ac:spMk id="69" creationId="{E90AD87C-A86A-4578-FF47-429C6AEC5812}"/>
          </ac:spMkLst>
        </pc:spChg>
        <pc:spChg chg="add mod">
          <ac:chgData name="Juliëtte Meuser Bourgognion" userId="4a2dfe1b-60d6-4d47-9807-8da0a7d6533f" providerId="ADAL" clId="{FD8BEBD3-9828-452C-8B26-5ED070B2CCB5}" dt="2024-11-20T10:13:49.649" v="1847" actId="2085"/>
          <ac:spMkLst>
            <pc:docMk/>
            <pc:sldMk cId="3731659415" sldId="261"/>
            <ac:spMk id="70" creationId="{35FFF6F3-ED3C-467E-4D87-A288193A78EE}"/>
          </ac:spMkLst>
        </pc:spChg>
        <pc:spChg chg="add mod">
          <ac:chgData name="Juliëtte Meuser Bourgognion" userId="4a2dfe1b-60d6-4d47-9807-8da0a7d6533f" providerId="ADAL" clId="{FD8BEBD3-9828-452C-8B26-5ED070B2CCB5}" dt="2024-11-20T10:30:49.882" v="1850" actId="2085"/>
          <ac:spMkLst>
            <pc:docMk/>
            <pc:sldMk cId="3731659415" sldId="261"/>
            <ac:spMk id="71" creationId="{6E54BB21-E3A8-0FCF-EC2E-6D9455FEA7F4}"/>
          </ac:spMkLst>
        </pc:spChg>
        <pc:spChg chg="add mod">
          <ac:chgData name="Juliëtte Meuser Bourgognion" userId="4a2dfe1b-60d6-4d47-9807-8da0a7d6533f" providerId="ADAL" clId="{FD8BEBD3-9828-452C-8B26-5ED070B2CCB5}" dt="2024-11-20T10:31:55.679" v="1857" actId="2085"/>
          <ac:spMkLst>
            <pc:docMk/>
            <pc:sldMk cId="3731659415" sldId="261"/>
            <ac:spMk id="73" creationId="{B87EAFB0-8892-D6C3-4E90-E992EC16673C}"/>
          </ac:spMkLst>
        </pc:spChg>
        <pc:spChg chg="add mod">
          <ac:chgData name="Juliëtte Meuser Bourgognion" userId="4a2dfe1b-60d6-4d47-9807-8da0a7d6533f" providerId="ADAL" clId="{FD8BEBD3-9828-452C-8B26-5ED070B2CCB5}" dt="2024-11-20T10:32:23.394" v="1860" actId="2085"/>
          <ac:spMkLst>
            <pc:docMk/>
            <pc:sldMk cId="3731659415" sldId="261"/>
            <ac:spMk id="75" creationId="{32A33E8D-63DA-3B9B-7B4D-22B132B427E0}"/>
          </ac:spMkLst>
        </pc:spChg>
        <pc:spChg chg="add mod">
          <ac:chgData name="Juliëtte Meuser Bourgognion" userId="4a2dfe1b-60d6-4d47-9807-8da0a7d6533f" providerId="ADAL" clId="{FD8BEBD3-9828-452C-8B26-5ED070B2CCB5}" dt="2024-11-20T10:34:01.694" v="1863" actId="2085"/>
          <ac:spMkLst>
            <pc:docMk/>
            <pc:sldMk cId="3731659415" sldId="261"/>
            <ac:spMk id="77" creationId="{AA8A6C44-D4A5-BCCB-8225-8D575B2F5439}"/>
          </ac:spMkLst>
        </pc:spChg>
        <pc:spChg chg="add mod">
          <ac:chgData name="Juliëtte Meuser Bourgognion" userId="4a2dfe1b-60d6-4d47-9807-8da0a7d6533f" providerId="ADAL" clId="{FD8BEBD3-9828-452C-8B26-5ED070B2CCB5}" dt="2024-11-20T10:34:27.998" v="1866" actId="2085"/>
          <ac:spMkLst>
            <pc:docMk/>
            <pc:sldMk cId="3731659415" sldId="261"/>
            <ac:spMk id="79" creationId="{73E44FC1-DBC0-48C2-3137-1E9D66E8B7EC}"/>
          </ac:spMkLst>
        </pc:spChg>
        <pc:grpChg chg="add mod">
          <ac:chgData name="Juliëtte Meuser Bourgognion" userId="4a2dfe1b-60d6-4d47-9807-8da0a7d6533f" providerId="ADAL" clId="{FD8BEBD3-9828-452C-8B26-5ED070B2CCB5}" dt="2024-11-12T08:54:29.302" v="438" actId="1076"/>
          <ac:grpSpMkLst>
            <pc:docMk/>
            <pc:sldMk cId="3731659415" sldId="261"/>
            <ac:grpSpMk id="10" creationId="{1FE37306-2582-8F01-4580-CA653D30CBC3}"/>
          </ac:grpSpMkLst>
        </pc:grpChg>
        <pc:grpChg chg="mod">
          <ac:chgData name="Juliëtte Meuser Bourgognion" userId="4a2dfe1b-60d6-4d47-9807-8da0a7d6533f" providerId="ADAL" clId="{FD8BEBD3-9828-452C-8B26-5ED070B2CCB5}" dt="2024-11-20T10:11:48.145" v="1840" actId="1076"/>
          <ac:grpSpMkLst>
            <pc:docMk/>
            <pc:sldMk cId="3731659415" sldId="261"/>
            <ac:grpSpMk id="40" creationId="{B4EB5B88-1694-2FAC-10F9-E131971354A6}"/>
          </ac:grpSpMkLst>
        </pc:grpChg>
        <pc:grpChg chg="mod">
          <ac:chgData name="Juliëtte Meuser Bourgognion" userId="4a2dfe1b-60d6-4d47-9807-8da0a7d6533f" providerId="ADAL" clId="{FD8BEBD3-9828-452C-8B26-5ED070B2CCB5}" dt="2024-11-11T14:47:32.577" v="38" actId="1076"/>
          <ac:grpSpMkLst>
            <pc:docMk/>
            <pc:sldMk cId="3731659415" sldId="261"/>
            <ac:grpSpMk id="41" creationId="{7A940BA0-637D-92BD-C9AD-626327A73DD8}"/>
          </ac:grpSpMkLst>
        </pc:grpChg>
        <pc:grpChg chg="mod">
          <ac:chgData name="Juliëtte Meuser Bourgognion" userId="4a2dfe1b-60d6-4d47-9807-8da0a7d6533f" providerId="ADAL" clId="{FD8BEBD3-9828-452C-8B26-5ED070B2CCB5}" dt="2024-11-20T10:10:35.969" v="1826" actId="1076"/>
          <ac:grpSpMkLst>
            <pc:docMk/>
            <pc:sldMk cId="3731659415" sldId="261"/>
            <ac:grpSpMk id="46" creationId="{60DC91F5-B2A1-40F2-7D43-C8206E4A9C00}"/>
          </ac:grpSpMkLst>
        </pc:grpChg>
        <pc:grpChg chg="mod">
          <ac:chgData name="Juliëtte Meuser Bourgognion" userId="4a2dfe1b-60d6-4d47-9807-8da0a7d6533f" providerId="ADAL" clId="{FD8BEBD3-9828-452C-8B26-5ED070B2CCB5}" dt="2024-11-11T14:59:07.530" v="70" actId="207"/>
          <ac:grpSpMkLst>
            <pc:docMk/>
            <pc:sldMk cId="3731659415" sldId="261"/>
            <ac:grpSpMk id="47" creationId="{E40EE4B3-A6AA-7244-3D78-AC202949373F}"/>
          </ac:grpSpMkLst>
        </pc:grpChg>
        <pc:grpChg chg="mod">
          <ac:chgData name="Juliëtte Meuser Bourgognion" userId="4a2dfe1b-60d6-4d47-9807-8da0a7d6533f" providerId="ADAL" clId="{FD8BEBD3-9828-452C-8B26-5ED070B2CCB5}" dt="2024-11-12T08:54:19.875" v="436" actId="1076"/>
          <ac:grpSpMkLst>
            <pc:docMk/>
            <pc:sldMk cId="3731659415" sldId="261"/>
            <ac:grpSpMk id="50" creationId="{EA98067D-119B-58AA-B002-59421FB49F7D}"/>
          </ac:grpSpMkLst>
        </pc:grpChg>
        <pc:picChg chg="mod">
          <ac:chgData name="Juliëtte Meuser Bourgognion" userId="4a2dfe1b-60d6-4d47-9807-8da0a7d6533f" providerId="ADAL" clId="{FD8BEBD3-9828-452C-8B26-5ED070B2CCB5}" dt="2024-11-20T10:11:40.003" v="1837" actId="1076"/>
          <ac:picMkLst>
            <pc:docMk/>
            <pc:sldMk cId="3731659415" sldId="261"/>
            <ac:picMk id="11" creationId="{BEA8205E-262B-41F2-128D-CF66D8FDCE97}"/>
          </ac:picMkLst>
        </pc:picChg>
        <pc:picChg chg="mod">
          <ac:chgData name="Juliëtte Meuser Bourgognion" userId="4a2dfe1b-60d6-4d47-9807-8da0a7d6533f" providerId="ADAL" clId="{FD8BEBD3-9828-452C-8B26-5ED070B2CCB5}" dt="2024-11-11T14:59:08.297" v="71" actId="2085"/>
          <ac:picMkLst>
            <pc:docMk/>
            <pc:sldMk cId="3731659415" sldId="261"/>
            <ac:picMk id="13" creationId="{14F4AB58-DEE3-0ED7-CEF3-F6C7A02FD99A}"/>
          </ac:picMkLst>
        </pc:picChg>
        <pc:picChg chg="mod">
          <ac:chgData name="Juliëtte Meuser Bourgognion" userId="4a2dfe1b-60d6-4d47-9807-8da0a7d6533f" providerId="ADAL" clId="{FD8BEBD3-9828-452C-8B26-5ED070B2CCB5}" dt="2024-11-11T14:59:08.297" v="71" actId="2085"/>
          <ac:picMkLst>
            <pc:docMk/>
            <pc:sldMk cId="3731659415" sldId="261"/>
            <ac:picMk id="38" creationId="{2B806797-8A44-88E6-86F8-384C05C5279F}"/>
          </ac:picMkLst>
        </pc:picChg>
        <pc:picChg chg="mod">
          <ac:chgData name="Juliëtte Meuser Bourgognion" userId="4a2dfe1b-60d6-4d47-9807-8da0a7d6533f" providerId="ADAL" clId="{FD8BEBD3-9828-452C-8B26-5ED070B2CCB5}" dt="2024-11-12T08:54:24.594" v="437"/>
          <ac:picMkLst>
            <pc:docMk/>
            <pc:sldMk cId="3731659415" sldId="261"/>
            <ac:picMk id="51" creationId="{66C4A576-0F17-B18E-AE93-4B6F3A63854C}"/>
          </ac:picMkLst>
        </pc:picChg>
        <pc:picChg chg="del mod">
          <ac:chgData name="Juliëtte Meuser Bourgognion" userId="4a2dfe1b-60d6-4d47-9807-8da0a7d6533f" providerId="ADAL" clId="{FD8BEBD3-9828-452C-8B26-5ED070B2CCB5}" dt="2024-11-12T08:54:31.063" v="439" actId="478"/>
          <ac:picMkLst>
            <pc:docMk/>
            <pc:sldMk cId="3731659415" sldId="261"/>
            <ac:picMk id="52" creationId="{2584E6DE-F94F-48D7-9A2D-45CC91FE3553}"/>
          </ac:picMkLst>
        </pc:picChg>
        <pc:picChg chg="mod">
          <ac:chgData name="Juliëtte Meuser Bourgognion" userId="4a2dfe1b-60d6-4d47-9807-8da0a7d6533f" providerId="ADAL" clId="{FD8BEBD3-9828-452C-8B26-5ED070B2CCB5}" dt="2024-11-20T10:11:48.400" v="1841" actId="1076"/>
          <ac:picMkLst>
            <pc:docMk/>
            <pc:sldMk cId="3731659415" sldId="261"/>
            <ac:picMk id="86" creationId="{466A396C-CB7F-6329-AE9D-5ACEC151D25E}"/>
          </ac:picMkLst>
        </pc:picChg>
      </pc:sldChg>
      <pc:sldChg chg="delSp modSp mod">
        <pc:chgData name="Juliëtte Meuser Bourgognion" userId="4a2dfe1b-60d6-4d47-9807-8da0a7d6533f" providerId="ADAL" clId="{FD8BEBD3-9828-452C-8B26-5ED070B2CCB5}" dt="2024-11-12T09:27:31.016" v="593" actId="1076"/>
        <pc:sldMkLst>
          <pc:docMk/>
          <pc:sldMk cId="2250302156" sldId="262"/>
        </pc:sldMkLst>
        <pc:grpChg chg="del">
          <ac:chgData name="Juliëtte Meuser Bourgognion" userId="4a2dfe1b-60d6-4d47-9807-8da0a7d6533f" providerId="ADAL" clId="{FD8BEBD3-9828-452C-8B26-5ED070B2CCB5}" dt="2024-11-12T09:27:21.632" v="592" actId="478"/>
          <ac:grpSpMkLst>
            <pc:docMk/>
            <pc:sldMk cId="2250302156" sldId="262"/>
            <ac:grpSpMk id="7" creationId="{F52CAE15-E251-CFF7-90BA-33B1476C1B41}"/>
          </ac:grpSpMkLst>
        </pc:grpChg>
        <pc:picChg chg="mod">
          <ac:chgData name="Juliëtte Meuser Bourgognion" userId="4a2dfe1b-60d6-4d47-9807-8da0a7d6533f" providerId="ADAL" clId="{FD8BEBD3-9828-452C-8B26-5ED070B2CCB5}" dt="2024-11-12T09:27:31.016" v="593" actId="1076"/>
          <ac:picMkLst>
            <pc:docMk/>
            <pc:sldMk cId="2250302156" sldId="262"/>
            <ac:picMk id="14" creationId="{B24E21C8-09AB-5051-9A50-AAABF1E54580}"/>
          </ac:picMkLst>
        </pc:picChg>
        <pc:picChg chg="mod">
          <ac:chgData name="Juliëtte Meuser Bourgognion" userId="4a2dfe1b-60d6-4d47-9807-8da0a7d6533f" providerId="ADAL" clId="{FD8BEBD3-9828-452C-8B26-5ED070B2CCB5}" dt="2024-11-12T09:27:31.016" v="593" actId="1076"/>
          <ac:picMkLst>
            <pc:docMk/>
            <pc:sldMk cId="2250302156" sldId="262"/>
            <ac:picMk id="22" creationId="{340E992C-537C-129B-E234-6990FA25221A}"/>
          </ac:picMkLst>
        </pc:picChg>
        <pc:picChg chg="mod">
          <ac:chgData name="Juliëtte Meuser Bourgognion" userId="4a2dfe1b-60d6-4d47-9807-8da0a7d6533f" providerId="ADAL" clId="{FD8BEBD3-9828-452C-8B26-5ED070B2CCB5}" dt="2024-11-12T09:27:31.016" v="593" actId="1076"/>
          <ac:picMkLst>
            <pc:docMk/>
            <pc:sldMk cId="2250302156" sldId="262"/>
            <ac:picMk id="24" creationId="{B1C809EC-2224-4E47-A585-EF8BBD7F4BA1}"/>
          </ac:picMkLst>
        </pc:picChg>
        <pc:picChg chg="mod">
          <ac:chgData name="Juliëtte Meuser Bourgognion" userId="4a2dfe1b-60d6-4d47-9807-8da0a7d6533f" providerId="ADAL" clId="{FD8BEBD3-9828-452C-8B26-5ED070B2CCB5}" dt="2024-11-12T09:27:31.016" v="593" actId="1076"/>
          <ac:picMkLst>
            <pc:docMk/>
            <pc:sldMk cId="2250302156" sldId="262"/>
            <ac:picMk id="26" creationId="{D29491DD-CCF6-C013-8D1C-5CE0A489FA0D}"/>
          </ac:picMkLst>
        </pc:picChg>
      </pc:sldChg>
      <pc:sldChg chg="delSp mod">
        <pc:chgData name="Juliëtte Meuser Bourgognion" userId="4a2dfe1b-60d6-4d47-9807-8da0a7d6533f" providerId="ADAL" clId="{FD8BEBD3-9828-452C-8B26-5ED070B2CCB5}" dt="2024-11-12T09:27:43.520" v="594" actId="478"/>
        <pc:sldMkLst>
          <pc:docMk/>
          <pc:sldMk cId="1750772293" sldId="264"/>
        </pc:sldMkLst>
        <pc:grpChg chg="del">
          <ac:chgData name="Juliëtte Meuser Bourgognion" userId="4a2dfe1b-60d6-4d47-9807-8da0a7d6533f" providerId="ADAL" clId="{FD8BEBD3-9828-452C-8B26-5ED070B2CCB5}" dt="2024-11-12T09:27:43.520" v="594" actId="478"/>
          <ac:grpSpMkLst>
            <pc:docMk/>
            <pc:sldMk cId="1750772293" sldId="264"/>
            <ac:grpSpMk id="8" creationId="{C951F09A-FC1D-DBD9-2502-019749C84A20}"/>
          </ac:grpSpMkLst>
        </pc:grpChg>
      </pc:sldChg>
      <pc:sldChg chg="modSp mod">
        <pc:chgData name="Juliëtte Meuser Bourgognion" userId="4a2dfe1b-60d6-4d47-9807-8da0a7d6533f" providerId="ADAL" clId="{FD8BEBD3-9828-452C-8B26-5ED070B2CCB5}" dt="2024-11-12T09:23:04.747" v="588" actId="20577"/>
        <pc:sldMkLst>
          <pc:docMk/>
          <pc:sldMk cId="901107140" sldId="265"/>
        </pc:sldMkLst>
        <pc:spChg chg="mod">
          <ac:chgData name="Juliëtte Meuser Bourgognion" userId="4a2dfe1b-60d6-4d47-9807-8da0a7d6533f" providerId="ADAL" clId="{FD8BEBD3-9828-452C-8B26-5ED070B2CCB5}" dt="2024-11-12T09:23:04.747" v="588" actId="20577"/>
          <ac:spMkLst>
            <pc:docMk/>
            <pc:sldMk cId="901107140" sldId="265"/>
            <ac:spMk id="3" creationId="{1FC59BD9-88A4-43C7-1A4C-64ED1C13B54A}"/>
          </ac:spMkLst>
        </pc:spChg>
      </pc:sldChg>
      <pc:sldChg chg="delSp modSp mod">
        <pc:chgData name="Juliëtte Meuser Bourgognion" userId="4a2dfe1b-60d6-4d47-9807-8da0a7d6533f" providerId="ADAL" clId="{FD8BEBD3-9828-452C-8B26-5ED070B2CCB5}" dt="2024-11-12T09:28:11.490" v="599" actId="1076"/>
        <pc:sldMkLst>
          <pc:docMk/>
          <pc:sldMk cId="582143404" sldId="266"/>
        </pc:sldMkLst>
        <pc:spChg chg="mod">
          <ac:chgData name="Juliëtte Meuser Bourgognion" userId="4a2dfe1b-60d6-4d47-9807-8da0a7d6533f" providerId="ADAL" clId="{FD8BEBD3-9828-452C-8B26-5ED070B2CCB5}" dt="2024-11-12T09:27:55.385" v="598" actId="14100"/>
          <ac:spMkLst>
            <pc:docMk/>
            <pc:sldMk cId="582143404" sldId="266"/>
            <ac:spMk id="5" creationId="{E987C4CA-8729-C414-B09D-AF7FCAF2AEF2}"/>
          </ac:spMkLst>
        </pc:spChg>
        <pc:grpChg chg="del mod">
          <ac:chgData name="Juliëtte Meuser Bourgognion" userId="4a2dfe1b-60d6-4d47-9807-8da0a7d6533f" providerId="ADAL" clId="{FD8BEBD3-9828-452C-8B26-5ED070B2CCB5}" dt="2024-11-12T09:27:49.558" v="596" actId="478"/>
          <ac:grpSpMkLst>
            <pc:docMk/>
            <pc:sldMk cId="582143404" sldId="266"/>
            <ac:grpSpMk id="8" creationId="{C39DCF51-26FF-4AD3-6028-1C13064ECE32}"/>
          </ac:grpSpMkLst>
        </pc:grpChg>
        <pc:picChg chg="mod">
          <ac:chgData name="Juliëtte Meuser Bourgognion" userId="4a2dfe1b-60d6-4d47-9807-8da0a7d6533f" providerId="ADAL" clId="{FD8BEBD3-9828-452C-8B26-5ED070B2CCB5}" dt="2024-11-11T15:08:22.596" v="380" actId="1076"/>
          <ac:picMkLst>
            <pc:docMk/>
            <pc:sldMk cId="582143404" sldId="266"/>
            <ac:picMk id="12" creationId="{A8AA149B-0F97-F27B-7487-7F3DF67756D0}"/>
          </ac:picMkLst>
        </pc:picChg>
        <pc:picChg chg="mod">
          <ac:chgData name="Juliëtte Meuser Bourgognion" userId="4a2dfe1b-60d6-4d47-9807-8da0a7d6533f" providerId="ADAL" clId="{FD8BEBD3-9828-452C-8B26-5ED070B2CCB5}" dt="2024-11-12T09:28:11.490" v="599" actId="1076"/>
          <ac:picMkLst>
            <pc:docMk/>
            <pc:sldMk cId="582143404" sldId="266"/>
            <ac:picMk id="2052" creationId="{B26CA831-C551-CC38-48E4-67B8A4D2BB58}"/>
          </ac:picMkLst>
        </pc:picChg>
      </pc:sldChg>
      <pc:sldChg chg="addSp modSp mod">
        <pc:chgData name="Juliëtte Meuser Bourgognion" userId="4a2dfe1b-60d6-4d47-9807-8da0a7d6533f" providerId="ADAL" clId="{FD8BEBD3-9828-452C-8B26-5ED070B2CCB5}" dt="2024-11-12T08:51:43.428" v="404" actId="2085"/>
        <pc:sldMkLst>
          <pc:docMk/>
          <pc:sldMk cId="3152016330" sldId="267"/>
        </pc:sldMkLst>
        <pc:spChg chg="add mod">
          <ac:chgData name="Juliëtte Meuser Bourgognion" userId="4a2dfe1b-60d6-4d47-9807-8da0a7d6533f" providerId="ADAL" clId="{FD8BEBD3-9828-452C-8B26-5ED070B2CCB5}" dt="2024-11-12T08:48:44.506" v="383" actId="2085"/>
          <ac:spMkLst>
            <pc:docMk/>
            <pc:sldMk cId="3152016330" sldId="267"/>
            <ac:spMk id="38" creationId="{1280AB00-FC12-78A4-B1AB-05F73B13839F}"/>
          </ac:spMkLst>
        </pc:spChg>
        <pc:spChg chg="add mod">
          <ac:chgData name="Juliëtte Meuser Bourgognion" userId="4a2dfe1b-60d6-4d47-9807-8da0a7d6533f" providerId="ADAL" clId="{FD8BEBD3-9828-452C-8B26-5ED070B2CCB5}" dt="2024-11-12T08:49:21.611" v="386" actId="2085"/>
          <ac:spMkLst>
            <pc:docMk/>
            <pc:sldMk cId="3152016330" sldId="267"/>
            <ac:spMk id="39" creationId="{59B5E7F0-4F76-4824-4043-E05EDE685B5D}"/>
          </ac:spMkLst>
        </pc:spChg>
        <pc:spChg chg="add mod">
          <ac:chgData name="Juliëtte Meuser Bourgognion" userId="4a2dfe1b-60d6-4d47-9807-8da0a7d6533f" providerId="ADAL" clId="{FD8BEBD3-9828-452C-8B26-5ED070B2CCB5}" dt="2024-11-12T08:49:47.751" v="389" actId="2085"/>
          <ac:spMkLst>
            <pc:docMk/>
            <pc:sldMk cId="3152016330" sldId="267"/>
            <ac:spMk id="40" creationId="{C4ACA60B-C2DC-B1BA-E036-C376934480B7}"/>
          </ac:spMkLst>
        </pc:spChg>
        <pc:spChg chg="add mod">
          <ac:chgData name="Juliëtte Meuser Bourgognion" userId="4a2dfe1b-60d6-4d47-9807-8da0a7d6533f" providerId="ADAL" clId="{FD8BEBD3-9828-452C-8B26-5ED070B2CCB5}" dt="2024-11-12T08:50:14.932" v="392" actId="2085"/>
          <ac:spMkLst>
            <pc:docMk/>
            <pc:sldMk cId="3152016330" sldId="267"/>
            <ac:spMk id="41" creationId="{9FDF7C0D-6FD3-A06B-D36C-E2E1420F77FC}"/>
          </ac:spMkLst>
        </pc:spChg>
        <pc:spChg chg="add mod">
          <ac:chgData name="Juliëtte Meuser Bourgognion" userId="4a2dfe1b-60d6-4d47-9807-8da0a7d6533f" providerId="ADAL" clId="{FD8BEBD3-9828-452C-8B26-5ED070B2CCB5}" dt="2024-11-12T08:50:42.514" v="395" actId="207"/>
          <ac:spMkLst>
            <pc:docMk/>
            <pc:sldMk cId="3152016330" sldId="267"/>
            <ac:spMk id="42" creationId="{5555D048-1914-6B54-757D-368CBA2DE5CA}"/>
          </ac:spMkLst>
        </pc:spChg>
        <pc:spChg chg="add mod">
          <ac:chgData name="Juliëtte Meuser Bourgognion" userId="4a2dfe1b-60d6-4d47-9807-8da0a7d6533f" providerId="ADAL" clId="{FD8BEBD3-9828-452C-8B26-5ED070B2CCB5}" dt="2024-11-12T08:51:09.076" v="398" actId="2085"/>
          <ac:spMkLst>
            <pc:docMk/>
            <pc:sldMk cId="3152016330" sldId="267"/>
            <ac:spMk id="43" creationId="{8A0F0821-DEA5-2F60-4C6C-C0F3D178F507}"/>
          </ac:spMkLst>
        </pc:spChg>
        <pc:spChg chg="add mod">
          <ac:chgData name="Juliëtte Meuser Bourgognion" userId="4a2dfe1b-60d6-4d47-9807-8da0a7d6533f" providerId="ADAL" clId="{FD8BEBD3-9828-452C-8B26-5ED070B2CCB5}" dt="2024-11-12T08:51:26.388" v="401" actId="2085"/>
          <ac:spMkLst>
            <pc:docMk/>
            <pc:sldMk cId="3152016330" sldId="267"/>
            <ac:spMk id="44" creationId="{56E04F7F-DD29-B1F8-E44D-EFDF621BCBCB}"/>
          </ac:spMkLst>
        </pc:spChg>
        <pc:spChg chg="add mod">
          <ac:chgData name="Juliëtte Meuser Bourgognion" userId="4a2dfe1b-60d6-4d47-9807-8da0a7d6533f" providerId="ADAL" clId="{FD8BEBD3-9828-452C-8B26-5ED070B2CCB5}" dt="2024-11-12T08:51:43.428" v="404" actId="2085"/>
          <ac:spMkLst>
            <pc:docMk/>
            <pc:sldMk cId="3152016330" sldId="267"/>
            <ac:spMk id="45" creationId="{F8F19F86-717A-84F9-3739-D2AC50701F52}"/>
          </ac:spMkLst>
        </pc:spChg>
      </pc:sldChg>
      <pc:sldChg chg="addSp delSp modSp mod">
        <pc:chgData name="Juliëtte Meuser Bourgognion" userId="4a2dfe1b-60d6-4d47-9807-8da0a7d6533f" providerId="ADAL" clId="{FD8BEBD3-9828-452C-8B26-5ED070B2CCB5}" dt="2024-11-12T09:29:27.457" v="609" actId="478"/>
        <pc:sldMkLst>
          <pc:docMk/>
          <pc:sldMk cId="1615710571" sldId="268"/>
        </pc:sldMkLst>
        <pc:spChg chg="add del mod">
          <ac:chgData name="Juliëtte Meuser Bourgognion" userId="4a2dfe1b-60d6-4d47-9807-8da0a7d6533f" providerId="ADAL" clId="{FD8BEBD3-9828-452C-8B26-5ED070B2CCB5}" dt="2024-11-12T08:52:00.572" v="406" actId="478"/>
          <ac:spMkLst>
            <pc:docMk/>
            <pc:sldMk cId="1615710571" sldId="268"/>
            <ac:spMk id="6" creationId="{F4AB7699-460C-1DF7-20BE-CD39DF37643A}"/>
          </ac:spMkLst>
        </pc:spChg>
        <pc:spChg chg="add mod">
          <ac:chgData name="Juliëtte Meuser Bourgognion" userId="4a2dfe1b-60d6-4d47-9807-8da0a7d6533f" providerId="ADAL" clId="{FD8BEBD3-9828-452C-8B26-5ED070B2CCB5}" dt="2024-11-12T08:53:10.839" v="427" actId="1076"/>
          <ac:spMkLst>
            <pc:docMk/>
            <pc:sldMk cId="1615710571" sldId="268"/>
            <ac:spMk id="10" creationId="{9333A4D3-7DFD-D877-CAA6-821BCA5A33A2}"/>
          </ac:spMkLst>
        </pc:spChg>
        <pc:grpChg chg="add del">
          <ac:chgData name="Juliëtte Meuser Bourgognion" userId="4a2dfe1b-60d6-4d47-9807-8da0a7d6533f" providerId="ADAL" clId="{FD8BEBD3-9828-452C-8B26-5ED070B2CCB5}" dt="2024-11-12T09:29:27.457" v="609" actId="478"/>
          <ac:grpSpMkLst>
            <pc:docMk/>
            <pc:sldMk cId="1615710571" sldId="268"/>
            <ac:grpSpMk id="5" creationId="{E6B72D9E-D6AF-9C2E-41F1-3279418EB678}"/>
          </ac:grpSpMkLst>
        </pc:grpChg>
      </pc:sldChg>
      <pc:sldChg chg="delSp mod">
        <pc:chgData name="Juliëtte Meuser Bourgognion" userId="4a2dfe1b-60d6-4d47-9807-8da0a7d6533f" providerId="ADAL" clId="{FD8BEBD3-9828-452C-8B26-5ED070B2CCB5}" dt="2024-11-12T09:28:18.210" v="600" actId="478"/>
        <pc:sldMkLst>
          <pc:docMk/>
          <pc:sldMk cId="3123719974" sldId="269"/>
        </pc:sldMkLst>
        <pc:grpChg chg="del">
          <ac:chgData name="Juliëtte Meuser Bourgognion" userId="4a2dfe1b-60d6-4d47-9807-8da0a7d6533f" providerId="ADAL" clId="{FD8BEBD3-9828-452C-8B26-5ED070B2CCB5}" dt="2024-11-12T09:28:18.210" v="600" actId="478"/>
          <ac:grpSpMkLst>
            <pc:docMk/>
            <pc:sldMk cId="3123719974" sldId="269"/>
            <ac:grpSpMk id="6" creationId="{7E5560BE-1052-34A9-CCFB-3100C48AFA80}"/>
          </ac:grpSpMkLst>
        </pc:grpChg>
      </pc:sldChg>
      <pc:sldChg chg="delSp modSp mod modCm">
        <pc:chgData name="Juliëtte Meuser Bourgognion" userId="4a2dfe1b-60d6-4d47-9807-8da0a7d6533f" providerId="ADAL" clId="{FD8BEBD3-9828-452C-8B26-5ED070B2CCB5}" dt="2024-11-12T09:28:31.146" v="601" actId="478"/>
        <pc:sldMkLst>
          <pc:docMk/>
          <pc:sldMk cId="682686702" sldId="270"/>
        </pc:sldMkLst>
        <pc:spChg chg="mod">
          <ac:chgData name="Juliëtte Meuser Bourgognion" userId="4a2dfe1b-60d6-4d47-9807-8da0a7d6533f" providerId="ADAL" clId="{FD8BEBD3-9828-452C-8B26-5ED070B2CCB5}" dt="2024-11-12T09:24:34.275" v="589" actId="20577"/>
          <ac:spMkLst>
            <pc:docMk/>
            <pc:sldMk cId="682686702" sldId="270"/>
            <ac:spMk id="8" creationId="{EE04EB6A-6EA4-DF48-9A7F-B7E2EDE0F2CB}"/>
          </ac:spMkLst>
        </pc:spChg>
        <pc:grpChg chg="del">
          <ac:chgData name="Juliëtte Meuser Bourgognion" userId="4a2dfe1b-60d6-4d47-9807-8da0a7d6533f" providerId="ADAL" clId="{FD8BEBD3-9828-452C-8B26-5ED070B2CCB5}" dt="2024-11-12T09:28:31.146" v="601" actId="478"/>
          <ac:grpSpMkLst>
            <pc:docMk/>
            <pc:sldMk cId="682686702" sldId="270"/>
            <ac:grpSpMk id="7" creationId="{22FCA850-4F58-BDFF-CCB5-5BE51420503A}"/>
          </ac:grpSpMkLst>
        </pc:grpChg>
        <pc:extLst>
          <p:ext xmlns:p="http://schemas.openxmlformats.org/presentationml/2006/main" uri="{D6D511B9-2390-475A-947B-AFAB55BFBCF1}">
            <pc226:cmChg xmlns:pc226="http://schemas.microsoft.com/office/powerpoint/2022/06/main/command" chg="mod">
              <pc226:chgData name="Juliëtte Meuser Bourgognion" userId="4a2dfe1b-60d6-4d47-9807-8da0a7d6533f" providerId="ADAL" clId="{FD8BEBD3-9828-452C-8B26-5ED070B2CCB5}" dt="2024-11-12T09:24:34.275" v="589" actId="20577"/>
              <pc2:cmMkLst xmlns:pc2="http://schemas.microsoft.com/office/powerpoint/2019/9/main/command">
                <pc:docMk/>
                <pc:sldMk cId="682686702" sldId="270"/>
                <pc2:cmMk id="{7F1C6B32-2F67-41E2-9980-AF9378406EE2}"/>
              </pc2:cmMkLst>
            </pc226:cmChg>
          </p:ext>
        </pc:extLst>
      </pc:sldChg>
      <pc:sldChg chg="delSp modSp mod">
        <pc:chgData name="Juliëtte Meuser Bourgognion" userId="4a2dfe1b-60d6-4d47-9807-8da0a7d6533f" providerId="ADAL" clId="{FD8BEBD3-9828-452C-8B26-5ED070B2CCB5}" dt="2024-11-13T10:42:57.286" v="1126" actId="11530"/>
        <pc:sldMkLst>
          <pc:docMk/>
          <pc:sldMk cId="2163808109" sldId="271"/>
        </pc:sldMkLst>
        <pc:grpChg chg="del">
          <ac:chgData name="Juliëtte Meuser Bourgognion" userId="4a2dfe1b-60d6-4d47-9807-8da0a7d6533f" providerId="ADAL" clId="{FD8BEBD3-9828-452C-8B26-5ED070B2CCB5}" dt="2024-11-12T09:28:34.883" v="602" actId="478"/>
          <ac:grpSpMkLst>
            <pc:docMk/>
            <pc:sldMk cId="2163808109" sldId="271"/>
            <ac:grpSpMk id="5" creationId="{7B4357A1-7B3C-4A2D-13BA-9BCFFAAD7863}"/>
          </ac:grpSpMkLst>
        </pc:grpChg>
        <pc:picChg chg="mod">
          <ac:chgData name="Juliëtte Meuser Bourgognion" userId="4a2dfe1b-60d6-4d47-9807-8da0a7d6533f" providerId="ADAL" clId="{FD8BEBD3-9828-452C-8B26-5ED070B2CCB5}" dt="2024-11-13T10:42:57.286" v="1126" actId="11530"/>
          <ac:picMkLst>
            <pc:docMk/>
            <pc:sldMk cId="2163808109" sldId="271"/>
            <ac:picMk id="9" creationId="{6AFF9004-B502-4C7C-6E9C-025B5249AEF9}"/>
          </ac:picMkLst>
        </pc:picChg>
      </pc:sldChg>
      <pc:sldChg chg="delSp modSp mod">
        <pc:chgData name="Juliëtte Meuser Bourgognion" userId="4a2dfe1b-60d6-4d47-9807-8da0a7d6533f" providerId="ADAL" clId="{FD8BEBD3-9828-452C-8B26-5ED070B2CCB5}" dt="2024-11-13T09:51:26.969" v="994" actId="2710"/>
        <pc:sldMkLst>
          <pc:docMk/>
          <pc:sldMk cId="3890578339" sldId="272"/>
        </pc:sldMkLst>
        <pc:spChg chg="mod">
          <ac:chgData name="Juliëtte Meuser Bourgognion" userId="4a2dfe1b-60d6-4d47-9807-8da0a7d6533f" providerId="ADAL" clId="{FD8BEBD3-9828-452C-8B26-5ED070B2CCB5}" dt="2024-11-13T09:51:26.969" v="994" actId="2710"/>
          <ac:spMkLst>
            <pc:docMk/>
            <pc:sldMk cId="3890578339" sldId="272"/>
            <ac:spMk id="8" creationId="{EE04EB6A-6EA4-DF48-9A7F-B7E2EDE0F2CB}"/>
          </ac:spMkLst>
        </pc:spChg>
        <pc:grpChg chg="del">
          <ac:chgData name="Juliëtte Meuser Bourgognion" userId="4a2dfe1b-60d6-4d47-9807-8da0a7d6533f" providerId="ADAL" clId="{FD8BEBD3-9828-452C-8B26-5ED070B2CCB5}" dt="2024-11-12T09:28:39.414" v="603" actId="478"/>
          <ac:grpSpMkLst>
            <pc:docMk/>
            <pc:sldMk cId="3890578339" sldId="272"/>
            <ac:grpSpMk id="7" creationId="{7E0C0471-CB5B-63D3-79B2-C2A0C21DCCD4}"/>
          </ac:grpSpMkLst>
        </pc:grpChg>
      </pc:sldChg>
      <pc:sldChg chg="delSp mod">
        <pc:chgData name="Juliëtte Meuser Bourgognion" userId="4a2dfe1b-60d6-4d47-9807-8da0a7d6533f" providerId="ADAL" clId="{FD8BEBD3-9828-452C-8B26-5ED070B2CCB5}" dt="2024-11-12T09:28:48.350" v="604" actId="478"/>
        <pc:sldMkLst>
          <pc:docMk/>
          <pc:sldMk cId="1785712185" sldId="274"/>
        </pc:sldMkLst>
        <pc:grpChg chg="del">
          <ac:chgData name="Juliëtte Meuser Bourgognion" userId="4a2dfe1b-60d6-4d47-9807-8da0a7d6533f" providerId="ADAL" clId="{FD8BEBD3-9828-452C-8B26-5ED070B2CCB5}" dt="2024-11-12T09:28:48.350" v="604" actId="478"/>
          <ac:grpSpMkLst>
            <pc:docMk/>
            <pc:sldMk cId="1785712185" sldId="274"/>
            <ac:grpSpMk id="7" creationId="{C483FFEF-9072-57BD-2883-2D881FFA7700}"/>
          </ac:grpSpMkLst>
        </pc:grpChg>
      </pc:sldChg>
      <pc:sldChg chg="addSp delSp modSp mod">
        <pc:chgData name="Juliëtte Meuser Bourgognion" userId="4a2dfe1b-60d6-4d47-9807-8da0a7d6533f" providerId="ADAL" clId="{FD8BEBD3-9828-452C-8B26-5ED070B2CCB5}" dt="2024-11-13T10:52:18.726" v="1239" actId="1076"/>
        <pc:sldMkLst>
          <pc:docMk/>
          <pc:sldMk cId="1158176661" sldId="275"/>
        </pc:sldMkLst>
        <pc:spChg chg="mod">
          <ac:chgData name="Juliëtte Meuser Bourgognion" userId="4a2dfe1b-60d6-4d47-9807-8da0a7d6533f" providerId="ADAL" clId="{FD8BEBD3-9828-452C-8B26-5ED070B2CCB5}" dt="2024-11-13T10:49:44.826" v="1212" actId="1076"/>
          <ac:spMkLst>
            <pc:docMk/>
            <pc:sldMk cId="1158176661" sldId="275"/>
            <ac:spMk id="3" creationId="{390C0A62-6F22-8423-6FF5-4ADBE679E8A7}"/>
          </ac:spMkLst>
        </pc:spChg>
        <pc:spChg chg="add del">
          <ac:chgData name="Juliëtte Meuser Bourgognion" userId="4a2dfe1b-60d6-4d47-9807-8da0a7d6533f" providerId="ADAL" clId="{FD8BEBD3-9828-452C-8B26-5ED070B2CCB5}" dt="2024-11-13T10:45:49.428" v="1150" actId="478"/>
          <ac:spMkLst>
            <pc:docMk/>
            <pc:sldMk cId="1158176661" sldId="275"/>
            <ac:spMk id="5" creationId="{B24B2DC7-A9AE-2382-43BE-515F1F353768}"/>
          </ac:spMkLst>
        </pc:spChg>
        <pc:spChg chg="mod">
          <ac:chgData name="Juliëtte Meuser Bourgognion" userId="4a2dfe1b-60d6-4d47-9807-8da0a7d6533f" providerId="ADAL" clId="{FD8BEBD3-9828-452C-8B26-5ED070B2CCB5}" dt="2024-11-13T10:51:58.971" v="1235" actId="20577"/>
          <ac:spMkLst>
            <pc:docMk/>
            <pc:sldMk cId="1158176661" sldId="275"/>
            <ac:spMk id="8" creationId="{EE04EB6A-6EA4-DF48-9A7F-B7E2EDE0F2CB}"/>
          </ac:spMkLst>
        </pc:spChg>
        <pc:picChg chg="mod">
          <ac:chgData name="Juliëtte Meuser Bourgognion" userId="4a2dfe1b-60d6-4d47-9807-8da0a7d6533f" providerId="ADAL" clId="{FD8BEBD3-9828-452C-8B26-5ED070B2CCB5}" dt="2024-11-13T10:49:48.926" v="1213" actId="1076"/>
          <ac:picMkLst>
            <pc:docMk/>
            <pc:sldMk cId="1158176661" sldId="275"/>
            <ac:picMk id="6" creationId="{E78A763D-71FD-2D15-00CB-124BB87AA461}"/>
          </ac:picMkLst>
        </pc:picChg>
        <pc:picChg chg="add mod modCrop">
          <ac:chgData name="Juliëtte Meuser Bourgognion" userId="4a2dfe1b-60d6-4d47-9807-8da0a7d6533f" providerId="ADAL" clId="{FD8BEBD3-9828-452C-8B26-5ED070B2CCB5}" dt="2024-11-13T10:52:18.726" v="1239" actId="1076"/>
          <ac:picMkLst>
            <pc:docMk/>
            <pc:sldMk cId="1158176661" sldId="275"/>
            <ac:picMk id="9" creationId="{EF51A721-C684-D7C8-5EFF-9D4E377EC4DA}"/>
          </ac:picMkLst>
        </pc:picChg>
        <pc:picChg chg="del mod">
          <ac:chgData name="Juliëtte Meuser Bourgognion" userId="4a2dfe1b-60d6-4d47-9807-8da0a7d6533f" providerId="ADAL" clId="{FD8BEBD3-9828-452C-8B26-5ED070B2CCB5}" dt="2024-11-13T10:46:14.567" v="1154" actId="478"/>
          <ac:picMkLst>
            <pc:docMk/>
            <pc:sldMk cId="1158176661" sldId="275"/>
            <ac:picMk id="5122" creationId="{074C69B2-2D44-AEAC-587D-AEF9B476410B}"/>
          </ac:picMkLst>
        </pc:picChg>
      </pc:sldChg>
      <pc:sldChg chg="addSp delSp modSp mod modCm">
        <pc:chgData name="Juliëtte Meuser Bourgognion" userId="4a2dfe1b-60d6-4d47-9807-8da0a7d6533f" providerId="ADAL" clId="{FD8BEBD3-9828-452C-8B26-5ED070B2CCB5}" dt="2024-11-13T10:44:52.056" v="1148" actId="1440"/>
        <pc:sldMkLst>
          <pc:docMk/>
          <pc:sldMk cId="1370169730" sldId="277"/>
        </pc:sldMkLst>
        <pc:spChg chg="add del mod">
          <ac:chgData name="Juliëtte Meuser Bourgognion" userId="4a2dfe1b-60d6-4d47-9807-8da0a7d6533f" providerId="ADAL" clId="{FD8BEBD3-9828-452C-8B26-5ED070B2CCB5}" dt="2024-11-13T10:34:37.911" v="1087" actId="478"/>
          <ac:spMkLst>
            <pc:docMk/>
            <pc:sldMk cId="1370169730" sldId="277"/>
            <ac:spMk id="19" creationId="{2414C81D-6F6B-F98A-3334-04A3785A9777}"/>
          </ac:spMkLst>
        </pc:spChg>
        <pc:picChg chg="mod ord modCrop">
          <ac:chgData name="Juliëtte Meuser Bourgognion" userId="4a2dfe1b-60d6-4d47-9807-8da0a7d6533f" providerId="ADAL" clId="{FD8BEBD3-9828-452C-8B26-5ED070B2CCB5}" dt="2024-11-13T10:44:52.056" v="1148" actId="1440"/>
          <ac:picMkLst>
            <pc:docMk/>
            <pc:sldMk cId="1370169730" sldId="277"/>
            <ac:picMk id="5" creationId="{00E249EF-D31A-BFA9-341C-1CCEE6665F50}"/>
          </ac:picMkLst>
        </pc:picChg>
        <pc:picChg chg="mod">
          <ac:chgData name="Juliëtte Meuser Bourgognion" userId="4a2dfe1b-60d6-4d47-9807-8da0a7d6533f" providerId="ADAL" clId="{FD8BEBD3-9828-452C-8B26-5ED070B2CCB5}" dt="2024-11-13T10:35:10.182" v="1106" actId="1035"/>
          <ac:picMkLst>
            <pc:docMk/>
            <pc:sldMk cId="1370169730" sldId="277"/>
            <ac:picMk id="7" creationId="{865538F9-9EA7-52EC-9F7A-ECC0CB643C9B}"/>
          </ac:picMkLst>
        </pc:picChg>
        <pc:picChg chg="mod">
          <ac:chgData name="Juliëtte Meuser Bourgognion" userId="4a2dfe1b-60d6-4d47-9807-8da0a7d6533f" providerId="ADAL" clId="{FD8BEBD3-9828-452C-8B26-5ED070B2CCB5}" dt="2024-11-13T10:37:38.648" v="1123" actId="1076"/>
          <ac:picMkLst>
            <pc:docMk/>
            <pc:sldMk cId="1370169730" sldId="277"/>
            <ac:picMk id="8" creationId="{FE5647E1-3CFF-93B5-5E6F-858FB0F9E3BB}"/>
          </ac:picMkLst>
        </pc:picChg>
        <pc:picChg chg="mod">
          <ac:chgData name="Juliëtte Meuser Bourgognion" userId="4a2dfe1b-60d6-4d47-9807-8da0a7d6533f" providerId="ADAL" clId="{FD8BEBD3-9828-452C-8B26-5ED070B2CCB5}" dt="2024-11-13T10:37:42.801" v="1124" actId="1076"/>
          <ac:picMkLst>
            <pc:docMk/>
            <pc:sldMk cId="1370169730" sldId="277"/>
            <ac:picMk id="12" creationId="{2A2BEB4B-0F86-FC1A-E1D0-1692929CA7AD}"/>
          </ac:picMkLst>
        </pc:picChg>
        <pc:extLst>
          <p:ext xmlns:p="http://schemas.openxmlformats.org/presentationml/2006/main" uri="{D6D511B9-2390-475A-947B-AFAB55BFBCF1}">
            <pc226:cmChg xmlns:pc226="http://schemas.microsoft.com/office/powerpoint/2022/06/main/command" chg="mod">
              <pc226:chgData name="Juliëtte Meuser Bourgognion" userId="4a2dfe1b-60d6-4d47-9807-8da0a7d6533f" providerId="ADAL" clId="{FD8BEBD3-9828-452C-8B26-5ED070B2CCB5}" dt="2024-11-13T10:34:34.691" v="1086" actId="478"/>
              <pc2:cmMkLst xmlns:pc2="http://schemas.microsoft.com/office/powerpoint/2019/9/main/command">
                <pc:docMk/>
                <pc:sldMk cId="1370169730" sldId="277"/>
                <pc2:cmMk id="{211B0FA7-2219-459E-8F7E-E71AB6250B7C}"/>
              </pc2:cmMkLst>
            </pc226:cmChg>
          </p:ext>
        </pc:extLst>
      </pc:sldChg>
      <pc:sldChg chg="modSp mod">
        <pc:chgData name="Juliëtte Meuser Bourgognion" userId="4a2dfe1b-60d6-4d47-9807-8da0a7d6533f" providerId="ADAL" clId="{FD8BEBD3-9828-452C-8B26-5ED070B2CCB5}" dt="2024-11-12T09:24:57.288" v="591" actId="14100"/>
        <pc:sldMkLst>
          <pc:docMk/>
          <pc:sldMk cId="352375835" sldId="278"/>
        </pc:sldMkLst>
        <pc:picChg chg="mod">
          <ac:chgData name="Juliëtte Meuser Bourgognion" userId="4a2dfe1b-60d6-4d47-9807-8da0a7d6533f" providerId="ADAL" clId="{FD8BEBD3-9828-452C-8B26-5ED070B2CCB5}" dt="2024-11-12T09:24:57.288" v="591" actId="14100"/>
          <ac:picMkLst>
            <pc:docMk/>
            <pc:sldMk cId="352375835" sldId="278"/>
            <ac:picMk id="11" creationId="{1338DF86-5BC7-7485-7447-53FA588E60B6}"/>
          </ac:picMkLst>
        </pc:picChg>
      </pc:sldChg>
      <pc:sldChg chg="addSp modSp">
        <pc:chgData name="Juliëtte Meuser Bourgognion" userId="4a2dfe1b-60d6-4d47-9807-8da0a7d6533f" providerId="ADAL" clId="{FD8BEBD3-9828-452C-8B26-5ED070B2CCB5}" dt="2024-11-19T09:44:09.843" v="1365" actId="1076"/>
        <pc:sldMkLst>
          <pc:docMk/>
          <pc:sldMk cId="3763839588" sldId="279"/>
        </pc:sldMkLst>
        <pc:picChg chg="add mod">
          <ac:chgData name="Juliëtte Meuser Bourgognion" userId="4a2dfe1b-60d6-4d47-9807-8da0a7d6533f" providerId="ADAL" clId="{FD8BEBD3-9828-452C-8B26-5ED070B2CCB5}" dt="2024-11-19T09:44:09.843" v="1365" actId="1076"/>
          <ac:picMkLst>
            <pc:docMk/>
            <pc:sldMk cId="3763839588" sldId="279"/>
            <ac:picMk id="1026" creationId="{415BBD6A-B792-4D06-718E-39D9E213602F}"/>
          </ac:picMkLst>
        </pc:picChg>
      </pc:sldChg>
      <pc:sldChg chg="modSp mod">
        <pc:chgData name="Juliëtte Meuser Bourgognion" userId="4a2dfe1b-60d6-4d47-9807-8da0a7d6533f" providerId="ADAL" clId="{FD8BEBD3-9828-452C-8B26-5ED070B2CCB5}" dt="2024-11-13T09:52:54.475" v="1014" actId="1076"/>
        <pc:sldMkLst>
          <pc:docMk/>
          <pc:sldMk cId="622650127" sldId="283"/>
        </pc:sldMkLst>
        <pc:picChg chg="mod">
          <ac:chgData name="Juliëtte Meuser Bourgognion" userId="4a2dfe1b-60d6-4d47-9807-8da0a7d6533f" providerId="ADAL" clId="{FD8BEBD3-9828-452C-8B26-5ED070B2CCB5}" dt="2024-11-13T09:52:54.475" v="1014" actId="1076"/>
          <ac:picMkLst>
            <pc:docMk/>
            <pc:sldMk cId="622650127" sldId="283"/>
            <ac:picMk id="19" creationId="{E1CF1321-0142-4545-F5EC-4DDE7AAA1954}"/>
          </ac:picMkLst>
        </pc:picChg>
      </pc:sldChg>
      <pc:sldChg chg="addSp delSp modSp mod">
        <pc:chgData name="Juliëtte Meuser Bourgognion" userId="4a2dfe1b-60d6-4d47-9807-8da0a7d6533f" providerId="ADAL" clId="{FD8BEBD3-9828-452C-8B26-5ED070B2CCB5}" dt="2024-11-12T08:53:17.338" v="429"/>
        <pc:sldMkLst>
          <pc:docMk/>
          <pc:sldMk cId="1003360829" sldId="284"/>
        </pc:sldMkLst>
        <pc:spChg chg="add del mod">
          <ac:chgData name="Juliëtte Meuser Bourgognion" userId="4a2dfe1b-60d6-4d47-9807-8da0a7d6533f" providerId="ADAL" clId="{FD8BEBD3-9828-452C-8B26-5ED070B2CCB5}" dt="2024-11-12T08:52:57.170" v="423" actId="478"/>
          <ac:spMkLst>
            <pc:docMk/>
            <pc:sldMk cId="1003360829" sldId="284"/>
            <ac:spMk id="6" creationId="{F10A85D4-F9A9-A444-7E05-E54CB85D5277}"/>
          </ac:spMkLst>
        </pc:spChg>
        <pc:spChg chg="add mod">
          <ac:chgData name="Juliëtte Meuser Bourgognion" userId="4a2dfe1b-60d6-4d47-9807-8da0a7d6533f" providerId="ADAL" clId="{FD8BEBD3-9828-452C-8B26-5ED070B2CCB5}" dt="2024-11-12T08:53:17.338" v="429"/>
          <ac:spMkLst>
            <pc:docMk/>
            <pc:sldMk cId="1003360829" sldId="284"/>
            <ac:spMk id="14" creationId="{D4E80A8A-6D13-A9A0-3FCB-B165C8021ED5}"/>
          </ac:spMkLst>
        </pc:spChg>
      </pc:sldChg>
      <pc:sldChg chg="addSp delSp modSp mod">
        <pc:chgData name="Juliëtte Meuser Bourgognion" userId="4a2dfe1b-60d6-4d47-9807-8da0a7d6533f" providerId="ADAL" clId="{FD8BEBD3-9828-452C-8B26-5ED070B2CCB5}" dt="2024-11-13T11:00:17.837" v="1323" actId="20577"/>
        <pc:sldMkLst>
          <pc:docMk/>
          <pc:sldMk cId="1509318753" sldId="285"/>
        </pc:sldMkLst>
        <pc:spChg chg="mod">
          <ac:chgData name="Juliëtte Meuser Bourgognion" userId="4a2dfe1b-60d6-4d47-9807-8da0a7d6533f" providerId="ADAL" clId="{FD8BEBD3-9828-452C-8B26-5ED070B2CCB5}" dt="2024-11-13T11:00:17.837" v="1323" actId="20577"/>
          <ac:spMkLst>
            <pc:docMk/>
            <pc:sldMk cId="1509318753" sldId="285"/>
            <ac:spMk id="3" creationId="{F1566FF0-8EB1-A4EB-E0F0-6019618D1828}"/>
          </ac:spMkLst>
        </pc:spChg>
        <pc:spChg chg="add del mod">
          <ac:chgData name="Juliëtte Meuser Bourgognion" userId="4a2dfe1b-60d6-4d47-9807-8da0a7d6533f" providerId="ADAL" clId="{FD8BEBD3-9828-452C-8B26-5ED070B2CCB5}" dt="2024-11-12T08:52:52.946" v="421" actId="478"/>
          <ac:spMkLst>
            <pc:docMk/>
            <pc:sldMk cId="1509318753" sldId="285"/>
            <ac:spMk id="6" creationId="{B71C27A4-792D-D268-621E-B7F183A22DE0}"/>
          </ac:spMkLst>
        </pc:spChg>
        <pc:spChg chg="add mod">
          <ac:chgData name="Juliëtte Meuser Bourgognion" userId="4a2dfe1b-60d6-4d47-9807-8da0a7d6533f" providerId="ADAL" clId="{FD8BEBD3-9828-452C-8B26-5ED070B2CCB5}" dt="2024-11-12T08:53:20.040" v="431"/>
          <ac:spMkLst>
            <pc:docMk/>
            <pc:sldMk cId="1509318753" sldId="285"/>
            <ac:spMk id="7" creationId="{3654D049-8B9A-6939-896F-6804459DAEB8}"/>
          </ac:spMkLst>
        </pc:spChg>
        <pc:picChg chg="mod">
          <ac:chgData name="Juliëtte Meuser Bourgognion" userId="4a2dfe1b-60d6-4d47-9807-8da0a7d6533f" providerId="ADAL" clId="{FD8BEBD3-9828-452C-8B26-5ED070B2CCB5}" dt="2024-11-13T10:58:50.291" v="1307" actId="1076"/>
          <ac:picMkLst>
            <pc:docMk/>
            <pc:sldMk cId="1509318753" sldId="285"/>
            <ac:picMk id="8" creationId="{0588EC2C-0018-D8FB-95D2-655BA68BA453}"/>
          </ac:picMkLst>
        </pc:picChg>
      </pc:sldChg>
      <pc:sldChg chg="addSp delSp modSp mod">
        <pc:chgData name="Juliëtte Meuser Bourgognion" userId="4a2dfe1b-60d6-4d47-9807-8da0a7d6533f" providerId="ADAL" clId="{FD8BEBD3-9828-452C-8B26-5ED070B2CCB5}" dt="2024-11-12T08:53:21.408" v="432"/>
        <pc:sldMkLst>
          <pc:docMk/>
          <pc:sldMk cId="2991796782" sldId="286"/>
        </pc:sldMkLst>
        <pc:spChg chg="add del mod">
          <ac:chgData name="Juliëtte Meuser Bourgognion" userId="4a2dfe1b-60d6-4d47-9807-8da0a7d6533f" providerId="ADAL" clId="{FD8BEBD3-9828-452C-8B26-5ED070B2CCB5}" dt="2024-11-12T08:52:50.961" v="420" actId="478"/>
          <ac:spMkLst>
            <pc:docMk/>
            <pc:sldMk cId="2991796782" sldId="286"/>
            <ac:spMk id="6" creationId="{9C0A6DBB-8BE4-F6D6-8808-5D907F9446A1}"/>
          </ac:spMkLst>
        </pc:spChg>
        <pc:spChg chg="add mod">
          <ac:chgData name="Juliëtte Meuser Bourgognion" userId="4a2dfe1b-60d6-4d47-9807-8da0a7d6533f" providerId="ADAL" clId="{FD8BEBD3-9828-452C-8B26-5ED070B2CCB5}" dt="2024-11-12T08:53:21.408" v="432"/>
          <ac:spMkLst>
            <pc:docMk/>
            <pc:sldMk cId="2991796782" sldId="286"/>
            <ac:spMk id="11" creationId="{081CD9D1-0DDC-959A-4D26-ABC74F9F2695}"/>
          </ac:spMkLst>
        </pc:spChg>
      </pc:sldChg>
      <pc:sldChg chg="addSp delSp modSp mod">
        <pc:chgData name="Juliëtte Meuser Bourgognion" userId="4a2dfe1b-60d6-4d47-9807-8da0a7d6533f" providerId="ADAL" clId="{FD8BEBD3-9828-452C-8B26-5ED070B2CCB5}" dt="2024-11-12T08:53:22.266" v="433"/>
        <pc:sldMkLst>
          <pc:docMk/>
          <pc:sldMk cId="3020254564" sldId="287"/>
        </pc:sldMkLst>
        <pc:spChg chg="add del mod">
          <ac:chgData name="Juliëtte Meuser Bourgognion" userId="4a2dfe1b-60d6-4d47-9807-8da0a7d6533f" providerId="ADAL" clId="{FD8BEBD3-9828-452C-8B26-5ED070B2CCB5}" dt="2024-11-12T08:52:48.904" v="419" actId="478"/>
          <ac:spMkLst>
            <pc:docMk/>
            <pc:sldMk cId="3020254564" sldId="287"/>
            <ac:spMk id="6" creationId="{439925C1-3F81-DFB9-47AB-6CACB865F64E}"/>
          </ac:spMkLst>
        </pc:spChg>
        <pc:spChg chg="add mod">
          <ac:chgData name="Juliëtte Meuser Bourgognion" userId="4a2dfe1b-60d6-4d47-9807-8da0a7d6533f" providerId="ADAL" clId="{FD8BEBD3-9828-452C-8B26-5ED070B2CCB5}" dt="2024-11-12T08:53:22.266" v="433"/>
          <ac:spMkLst>
            <pc:docMk/>
            <pc:sldMk cId="3020254564" sldId="287"/>
            <ac:spMk id="12" creationId="{236CAD7D-0D3E-9760-2AF1-938557A36FA8}"/>
          </ac:spMkLst>
        </pc:spChg>
      </pc:sldChg>
      <pc:sldChg chg="addSp delSp modSp mod">
        <pc:chgData name="Juliëtte Meuser Bourgognion" userId="4a2dfe1b-60d6-4d47-9807-8da0a7d6533f" providerId="ADAL" clId="{FD8BEBD3-9828-452C-8B26-5ED070B2CCB5}" dt="2024-11-19T09:48:24.855" v="1534" actId="20577"/>
        <pc:sldMkLst>
          <pc:docMk/>
          <pc:sldMk cId="3545307474" sldId="288"/>
        </pc:sldMkLst>
        <pc:spChg chg="mod">
          <ac:chgData name="Juliëtte Meuser Bourgognion" userId="4a2dfe1b-60d6-4d47-9807-8da0a7d6533f" providerId="ADAL" clId="{FD8BEBD3-9828-452C-8B26-5ED070B2CCB5}" dt="2024-11-19T09:48:24.855" v="1534" actId="20577"/>
          <ac:spMkLst>
            <pc:docMk/>
            <pc:sldMk cId="3545307474" sldId="288"/>
            <ac:spMk id="3" creationId="{F1566FF0-8EB1-A4EB-E0F0-6019618D1828}"/>
          </ac:spMkLst>
        </pc:spChg>
        <pc:spChg chg="add del mod">
          <ac:chgData name="Juliëtte Meuser Bourgognion" userId="4a2dfe1b-60d6-4d47-9807-8da0a7d6533f" providerId="ADAL" clId="{FD8BEBD3-9828-452C-8B26-5ED070B2CCB5}" dt="2024-11-12T08:52:46.220" v="418" actId="478"/>
          <ac:spMkLst>
            <pc:docMk/>
            <pc:sldMk cId="3545307474" sldId="288"/>
            <ac:spMk id="6" creationId="{2D614B7A-42F5-87CA-58DF-495798D8B301}"/>
          </ac:spMkLst>
        </pc:spChg>
        <pc:spChg chg="add mod">
          <ac:chgData name="Juliëtte Meuser Bourgognion" userId="4a2dfe1b-60d6-4d47-9807-8da0a7d6533f" providerId="ADAL" clId="{FD8BEBD3-9828-452C-8B26-5ED070B2CCB5}" dt="2024-11-12T08:53:23.689" v="434"/>
          <ac:spMkLst>
            <pc:docMk/>
            <pc:sldMk cId="3545307474" sldId="288"/>
            <ac:spMk id="12" creationId="{150097D1-C0E8-CCCF-F3F2-56C9B0704B53}"/>
          </ac:spMkLst>
        </pc:spChg>
      </pc:sldChg>
      <pc:sldChg chg="addSp modSp">
        <pc:chgData name="Juliëtte Meuser Bourgognion" userId="4a2dfe1b-60d6-4d47-9807-8da0a7d6533f" providerId="ADAL" clId="{FD8BEBD3-9828-452C-8B26-5ED070B2CCB5}" dt="2024-11-12T08:53:24.543" v="435"/>
        <pc:sldMkLst>
          <pc:docMk/>
          <pc:sldMk cId="1254593283" sldId="289"/>
        </pc:sldMkLst>
        <pc:spChg chg="add mod">
          <ac:chgData name="Juliëtte Meuser Bourgognion" userId="4a2dfe1b-60d6-4d47-9807-8da0a7d6533f" providerId="ADAL" clId="{FD8BEBD3-9828-452C-8B26-5ED070B2CCB5}" dt="2024-11-12T08:53:24.543" v="435"/>
          <ac:spMkLst>
            <pc:docMk/>
            <pc:sldMk cId="1254593283" sldId="289"/>
            <ac:spMk id="6" creationId="{7AC48CD1-E381-1F2D-734E-C7DBCB11E354}"/>
          </ac:spMkLst>
        </pc:spChg>
      </pc:sldChg>
      <pc:sldChg chg="addSp delSp modSp mod">
        <pc:chgData name="Juliëtte Meuser Bourgognion" userId="4a2dfe1b-60d6-4d47-9807-8da0a7d6533f" providerId="ADAL" clId="{FD8BEBD3-9828-452C-8B26-5ED070B2CCB5}" dt="2024-11-12T08:53:15.539" v="428"/>
        <pc:sldMkLst>
          <pc:docMk/>
          <pc:sldMk cId="2936227461" sldId="290"/>
        </pc:sldMkLst>
        <pc:spChg chg="add del mod">
          <ac:chgData name="Juliëtte Meuser Bourgognion" userId="4a2dfe1b-60d6-4d47-9807-8da0a7d6533f" providerId="ADAL" clId="{FD8BEBD3-9828-452C-8B26-5ED070B2CCB5}" dt="2024-11-12T08:52:58.781" v="424" actId="478"/>
          <ac:spMkLst>
            <pc:docMk/>
            <pc:sldMk cId="2936227461" sldId="290"/>
            <ac:spMk id="7" creationId="{B74D54EA-1E37-BE05-6715-946A351B538E}"/>
          </ac:spMkLst>
        </pc:spChg>
        <pc:spChg chg="add mod">
          <ac:chgData name="Juliëtte Meuser Bourgognion" userId="4a2dfe1b-60d6-4d47-9807-8da0a7d6533f" providerId="ADAL" clId="{FD8BEBD3-9828-452C-8B26-5ED070B2CCB5}" dt="2024-11-12T08:53:15.539" v="428"/>
          <ac:spMkLst>
            <pc:docMk/>
            <pc:sldMk cId="2936227461" sldId="290"/>
            <ac:spMk id="8" creationId="{A2CEAF89-5EF8-B1EB-EFF2-1D4A2A31D718}"/>
          </ac:spMkLst>
        </pc:spChg>
      </pc:sldChg>
      <pc:sldChg chg="addSp delSp modSp mod">
        <pc:chgData name="Juliëtte Meuser Bourgognion" userId="4a2dfe1b-60d6-4d47-9807-8da0a7d6533f" providerId="ADAL" clId="{FD8BEBD3-9828-452C-8B26-5ED070B2CCB5}" dt="2024-11-12T08:53:18.822" v="430"/>
        <pc:sldMkLst>
          <pc:docMk/>
          <pc:sldMk cId="596789092" sldId="291"/>
        </pc:sldMkLst>
        <pc:spChg chg="add del mod">
          <ac:chgData name="Juliëtte Meuser Bourgognion" userId="4a2dfe1b-60d6-4d47-9807-8da0a7d6533f" providerId="ADAL" clId="{FD8BEBD3-9828-452C-8B26-5ED070B2CCB5}" dt="2024-11-12T08:52:55.816" v="422" actId="478"/>
          <ac:spMkLst>
            <pc:docMk/>
            <pc:sldMk cId="596789092" sldId="291"/>
            <ac:spMk id="6" creationId="{A00050E1-C639-F185-C568-D00CFB24A4A3}"/>
          </ac:spMkLst>
        </pc:spChg>
        <pc:spChg chg="add mod">
          <ac:chgData name="Juliëtte Meuser Bourgognion" userId="4a2dfe1b-60d6-4d47-9807-8da0a7d6533f" providerId="ADAL" clId="{FD8BEBD3-9828-452C-8B26-5ED070B2CCB5}" dt="2024-11-12T08:53:18.822" v="430"/>
          <ac:spMkLst>
            <pc:docMk/>
            <pc:sldMk cId="596789092" sldId="291"/>
            <ac:spMk id="11" creationId="{31603932-2751-3793-2584-37FC3D1EAC9C}"/>
          </ac:spMkLst>
        </pc:spChg>
      </pc:sldChg>
      <pc:sldChg chg="addSp delSp modSp mod modCm">
        <pc:chgData name="Juliëtte Meuser Bourgognion" userId="4a2dfe1b-60d6-4d47-9807-8da0a7d6533f" providerId="ADAL" clId="{FD8BEBD3-9828-452C-8B26-5ED070B2CCB5}" dt="2024-11-19T09:55:58.917" v="1806" actId="20577"/>
        <pc:sldMkLst>
          <pc:docMk/>
          <pc:sldMk cId="1969084312" sldId="292"/>
        </pc:sldMkLst>
        <pc:spChg chg="mod">
          <ac:chgData name="Juliëtte Meuser Bourgognion" userId="4a2dfe1b-60d6-4d47-9807-8da0a7d6533f" providerId="ADAL" clId="{FD8BEBD3-9828-452C-8B26-5ED070B2CCB5}" dt="2024-11-19T09:55:58.917" v="1806" actId="20577"/>
          <ac:spMkLst>
            <pc:docMk/>
            <pc:sldMk cId="1969084312" sldId="292"/>
            <ac:spMk id="3" creationId="{25A18DCA-D59D-12AA-83F1-5D7937A56DB0}"/>
          </ac:spMkLst>
        </pc:spChg>
        <pc:spChg chg="add del mod">
          <ac:chgData name="Juliëtte Meuser Bourgognion" userId="4a2dfe1b-60d6-4d47-9807-8da0a7d6533f" providerId="ADAL" clId="{FD8BEBD3-9828-452C-8B26-5ED070B2CCB5}" dt="2024-11-12T09:00:52.122" v="550" actId="478"/>
          <ac:spMkLst>
            <pc:docMk/>
            <pc:sldMk cId="1969084312" sldId="292"/>
            <ac:spMk id="8" creationId="{95544469-3978-84D4-185E-9F504749A7FB}"/>
          </ac:spMkLst>
        </pc:spChg>
        <pc:spChg chg="del">
          <ac:chgData name="Juliëtte Meuser Bourgognion" userId="4a2dfe1b-60d6-4d47-9807-8da0a7d6533f" providerId="ADAL" clId="{FD8BEBD3-9828-452C-8B26-5ED070B2CCB5}" dt="2024-11-12T09:01:01.662" v="551" actId="478"/>
          <ac:spMkLst>
            <pc:docMk/>
            <pc:sldMk cId="1969084312" sldId="292"/>
            <ac:spMk id="9" creationId="{7715EC98-A50C-B467-F492-E1179F0BFAAC}"/>
          </ac:spMkLst>
        </pc:spChg>
        <pc:spChg chg="add del mod">
          <ac:chgData name="Juliëtte Meuser Bourgognion" userId="4a2dfe1b-60d6-4d47-9807-8da0a7d6533f" providerId="ADAL" clId="{FD8BEBD3-9828-452C-8B26-5ED070B2CCB5}" dt="2024-11-12T09:00:52.122" v="550" actId="478"/>
          <ac:spMkLst>
            <pc:docMk/>
            <pc:sldMk cId="1969084312" sldId="292"/>
            <ac:spMk id="10" creationId="{3BA2D8E0-B43A-436C-8AAC-ED01D647A5C4}"/>
          </ac:spMkLst>
        </pc:spChg>
        <pc:spChg chg="del">
          <ac:chgData name="Juliëtte Meuser Bourgognion" userId="4a2dfe1b-60d6-4d47-9807-8da0a7d6533f" providerId="ADAL" clId="{FD8BEBD3-9828-452C-8B26-5ED070B2CCB5}" dt="2024-11-12T09:01:01.662" v="551" actId="478"/>
          <ac:spMkLst>
            <pc:docMk/>
            <pc:sldMk cId="1969084312" sldId="292"/>
            <ac:spMk id="11" creationId="{A6282B06-7710-A47B-1355-AD069421E156}"/>
          </ac:spMkLst>
        </pc:spChg>
        <pc:spChg chg="del">
          <ac:chgData name="Juliëtte Meuser Bourgognion" userId="4a2dfe1b-60d6-4d47-9807-8da0a7d6533f" providerId="ADAL" clId="{FD8BEBD3-9828-452C-8B26-5ED070B2CCB5}" dt="2024-11-12T09:01:01.662" v="551" actId="478"/>
          <ac:spMkLst>
            <pc:docMk/>
            <pc:sldMk cId="1969084312" sldId="292"/>
            <ac:spMk id="12" creationId="{6E8DB443-A252-B275-F8DE-3818E6786AC1}"/>
          </ac:spMkLst>
        </pc:spChg>
        <pc:spChg chg="del">
          <ac:chgData name="Juliëtte Meuser Bourgognion" userId="4a2dfe1b-60d6-4d47-9807-8da0a7d6533f" providerId="ADAL" clId="{FD8BEBD3-9828-452C-8B26-5ED070B2CCB5}" dt="2024-11-12T09:01:01.662" v="551" actId="478"/>
          <ac:spMkLst>
            <pc:docMk/>
            <pc:sldMk cId="1969084312" sldId="292"/>
            <ac:spMk id="13" creationId="{0AAB3F9A-3F13-1F53-91D5-C40BBA0AC034}"/>
          </ac:spMkLst>
        </pc:spChg>
        <pc:spChg chg="add del mod">
          <ac:chgData name="Juliëtte Meuser Bourgognion" userId="4a2dfe1b-60d6-4d47-9807-8da0a7d6533f" providerId="ADAL" clId="{FD8BEBD3-9828-452C-8B26-5ED070B2CCB5}" dt="2024-11-12T09:00:52.122" v="550" actId="478"/>
          <ac:spMkLst>
            <pc:docMk/>
            <pc:sldMk cId="1969084312" sldId="292"/>
            <ac:spMk id="14" creationId="{42F779DA-C723-CABE-83E2-69A86FAC471F}"/>
          </ac:spMkLst>
        </pc:spChg>
        <pc:spChg chg="add del mod">
          <ac:chgData name="Juliëtte Meuser Bourgognion" userId="4a2dfe1b-60d6-4d47-9807-8da0a7d6533f" providerId="ADAL" clId="{FD8BEBD3-9828-452C-8B26-5ED070B2CCB5}" dt="2024-11-12T09:00:52.122" v="550" actId="478"/>
          <ac:spMkLst>
            <pc:docMk/>
            <pc:sldMk cId="1969084312" sldId="292"/>
            <ac:spMk id="15" creationId="{D4D5256B-3034-5D06-FD9B-B75618334A4C}"/>
          </ac:spMkLst>
        </pc:spChg>
        <pc:spChg chg="add del mod">
          <ac:chgData name="Juliëtte Meuser Bourgognion" userId="4a2dfe1b-60d6-4d47-9807-8da0a7d6533f" providerId="ADAL" clId="{FD8BEBD3-9828-452C-8B26-5ED070B2CCB5}" dt="2024-11-12T09:00:52.122" v="550" actId="478"/>
          <ac:spMkLst>
            <pc:docMk/>
            <pc:sldMk cId="1969084312" sldId="292"/>
            <ac:spMk id="17" creationId="{2AD17F37-081F-542A-2841-FB0206632A65}"/>
          </ac:spMkLst>
        </pc:spChg>
        <pc:spChg chg="add mod">
          <ac:chgData name="Juliëtte Meuser Bourgognion" userId="4a2dfe1b-60d6-4d47-9807-8da0a7d6533f" providerId="ADAL" clId="{FD8BEBD3-9828-452C-8B26-5ED070B2CCB5}" dt="2024-11-13T11:03:46.069" v="1354" actId="404"/>
          <ac:spMkLst>
            <pc:docMk/>
            <pc:sldMk cId="1969084312" sldId="292"/>
            <ac:spMk id="21" creationId="{614A1F9D-F6B4-4246-C7AB-18CD046D9A8D}"/>
          </ac:spMkLst>
        </pc:spChg>
        <pc:spChg chg="add mod">
          <ac:chgData name="Juliëtte Meuser Bourgognion" userId="4a2dfe1b-60d6-4d47-9807-8da0a7d6533f" providerId="ADAL" clId="{FD8BEBD3-9828-452C-8B26-5ED070B2CCB5}" dt="2024-11-13T11:03:40.921" v="1353" actId="404"/>
          <ac:spMkLst>
            <pc:docMk/>
            <pc:sldMk cId="1969084312" sldId="292"/>
            <ac:spMk id="22" creationId="{6BA4D0FE-7983-68FB-0387-CEC3721F0A91}"/>
          </ac:spMkLst>
        </pc:spChg>
        <pc:spChg chg="add mod">
          <ac:chgData name="Juliëtte Meuser Bourgognion" userId="4a2dfe1b-60d6-4d47-9807-8da0a7d6533f" providerId="ADAL" clId="{FD8BEBD3-9828-452C-8B26-5ED070B2CCB5}" dt="2024-11-13T11:10:51.821" v="1355" actId="1076"/>
          <ac:spMkLst>
            <pc:docMk/>
            <pc:sldMk cId="1969084312" sldId="292"/>
            <ac:spMk id="23" creationId="{E7325037-4EAB-D92D-3446-027A36F3BC70}"/>
          </ac:spMkLst>
        </pc:spChg>
        <pc:spChg chg="add mod">
          <ac:chgData name="Juliëtte Meuser Bourgognion" userId="4a2dfe1b-60d6-4d47-9807-8da0a7d6533f" providerId="ADAL" clId="{FD8BEBD3-9828-452C-8B26-5ED070B2CCB5}" dt="2024-11-13T11:11:02.247" v="1356" actId="1076"/>
          <ac:spMkLst>
            <pc:docMk/>
            <pc:sldMk cId="1969084312" sldId="292"/>
            <ac:spMk id="24" creationId="{3EF99DC5-6C37-9B3F-BE55-8D5617A68A55}"/>
          </ac:spMkLst>
        </pc:spChg>
        <pc:spChg chg="add mod">
          <ac:chgData name="Juliëtte Meuser Bourgognion" userId="4a2dfe1b-60d6-4d47-9807-8da0a7d6533f" providerId="ADAL" clId="{FD8BEBD3-9828-452C-8B26-5ED070B2CCB5}" dt="2024-11-12T09:01:22.959" v="557" actId="1076"/>
          <ac:spMkLst>
            <pc:docMk/>
            <pc:sldMk cId="1969084312" sldId="292"/>
            <ac:spMk id="26" creationId="{7B6DD791-A62C-2410-BB6B-819D3D42D27E}"/>
          </ac:spMkLst>
        </pc:spChg>
        <pc:picChg chg="add del mod">
          <ac:chgData name="Juliëtte Meuser Bourgognion" userId="4a2dfe1b-60d6-4d47-9807-8da0a7d6533f" providerId="ADAL" clId="{FD8BEBD3-9828-452C-8B26-5ED070B2CCB5}" dt="2024-11-12T09:00:52.122" v="550" actId="478"/>
          <ac:picMkLst>
            <pc:docMk/>
            <pc:sldMk cId="1969084312" sldId="292"/>
            <ac:picMk id="16" creationId="{381E63B9-91B0-EF03-D461-26FCA6BA3072}"/>
          </ac:picMkLst>
        </pc:picChg>
        <pc:picChg chg="add del mod">
          <ac:chgData name="Juliëtte Meuser Bourgognion" userId="4a2dfe1b-60d6-4d47-9807-8da0a7d6533f" providerId="ADAL" clId="{FD8BEBD3-9828-452C-8B26-5ED070B2CCB5}" dt="2024-11-12T09:00:52.122" v="550" actId="478"/>
          <ac:picMkLst>
            <pc:docMk/>
            <pc:sldMk cId="1969084312" sldId="292"/>
            <ac:picMk id="18" creationId="{C402DC37-72E3-50AB-ADCF-8FDAC22704A9}"/>
          </ac:picMkLst>
        </pc:picChg>
        <pc:picChg chg="add del mod">
          <ac:chgData name="Juliëtte Meuser Bourgognion" userId="4a2dfe1b-60d6-4d47-9807-8da0a7d6533f" providerId="ADAL" clId="{FD8BEBD3-9828-452C-8B26-5ED070B2CCB5}" dt="2024-11-12T09:00:52.122" v="550" actId="478"/>
          <ac:picMkLst>
            <pc:docMk/>
            <pc:sldMk cId="1969084312" sldId="292"/>
            <ac:picMk id="19" creationId="{3FBC58C9-4BF5-A70E-279F-7319D214F65E}"/>
          </ac:picMkLst>
        </pc:picChg>
        <pc:picChg chg="add del mod">
          <ac:chgData name="Juliëtte Meuser Bourgognion" userId="4a2dfe1b-60d6-4d47-9807-8da0a7d6533f" providerId="ADAL" clId="{FD8BEBD3-9828-452C-8B26-5ED070B2CCB5}" dt="2024-11-12T09:00:52.122" v="550" actId="478"/>
          <ac:picMkLst>
            <pc:docMk/>
            <pc:sldMk cId="1969084312" sldId="292"/>
            <ac:picMk id="20" creationId="{0C62A2C4-4F8B-4CD0-C495-8A7223A01BD7}"/>
          </ac:picMkLst>
        </pc:picChg>
        <pc:picChg chg="add mod">
          <ac:chgData name="Juliëtte Meuser Bourgognion" userId="4a2dfe1b-60d6-4d47-9807-8da0a7d6533f" providerId="ADAL" clId="{FD8BEBD3-9828-452C-8B26-5ED070B2CCB5}" dt="2024-11-13T11:01:53.032" v="1330" actId="12789"/>
          <ac:picMkLst>
            <pc:docMk/>
            <pc:sldMk cId="1969084312" sldId="292"/>
            <ac:picMk id="25" creationId="{3614CF33-C892-C2F7-FF2E-DC7C1EA3BA77}"/>
          </ac:picMkLst>
        </pc:picChg>
        <pc:picChg chg="add mod">
          <ac:chgData name="Juliëtte Meuser Bourgognion" userId="4a2dfe1b-60d6-4d47-9807-8da0a7d6533f" providerId="ADAL" clId="{FD8BEBD3-9828-452C-8B26-5ED070B2CCB5}" dt="2024-11-13T11:02:19.083" v="1333" actId="1076"/>
          <ac:picMkLst>
            <pc:docMk/>
            <pc:sldMk cId="1969084312" sldId="292"/>
            <ac:picMk id="27" creationId="{E503C7E4-74F0-3E2D-2761-5A01E1DB7C0A}"/>
          </ac:picMkLst>
        </pc:picChg>
        <pc:picChg chg="add mod">
          <ac:chgData name="Juliëtte Meuser Bourgognion" userId="4a2dfe1b-60d6-4d47-9807-8da0a7d6533f" providerId="ADAL" clId="{FD8BEBD3-9828-452C-8B26-5ED070B2CCB5}" dt="2024-11-13T11:02:11.382" v="1331" actId="1076"/>
          <ac:picMkLst>
            <pc:docMk/>
            <pc:sldMk cId="1969084312" sldId="292"/>
            <ac:picMk id="28" creationId="{2BA5FF89-3A6B-9E99-585D-11D354B67CAD}"/>
          </ac:picMkLst>
        </pc:picChg>
        <pc:picChg chg="add mod">
          <ac:chgData name="Juliëtte Meuser Bourgognion" userId="4a2dfe1b-60d6-4d47-9807-8da0a7d6533f" providerId="ADAL" clId="{FD8BEBD3-9828-452C-8B26-5ED070B2CCB5}" dt="2024-11-13T11:02:17.162" v="1332" actId="1076"/>
          <ac:picMkLst>
            <pc:docMk/>
            <pc:sldMk cId="1969084312" sldId="292"/>
            <ac:picMk id="29" creationId="{E0D55506-9C0F-87FA-CEE3-D69F2D7FDF14}"/>
          </ac:picMkLst>
        </pc:picChg>
        <pc:extLst>
          <p:ext xmlns:p="http://schemas.openxmlformats.org/presentationml/2006/main" uri="{D6D511B9-2390-475A-947B-AFAB55BFBCF1}">
            <pc226:cmChg xmlns:pc226="http://schemas.microsoft.com/office/powerpoint/2022/06/main/command" chg="mod">
              <pc226:chgData name="Juliëtte Meuser Bourgognion" userId="4a2dfe1b-60d6-4d47-9807-8da0a7d6533f" providerId="ADAL" clId="{FD8BEBD3-9828-452C-8B26-5ED070B2CCB5}" dt="2024-11-12T09:01:05.188" v="554" actId="20577"/>
              <pc2:cmMkLst xmlns:pc2="http://schemas.microsoft.com/office/powerpoint/2019/9/main/command">
                <pc:docMk/>
                <pc:sldMk cId="1969084312" sldId="292"/>
                <pc2:cmMk id="{36D3931C-4095-4A5E-889D-899B4CCDCFFE}"/>
              </pc2:cmMkLst>
            </pc226:cmChg>
          </p:ext>
        </pc:extLst>
      </pc:sldChg>
      <pc:sldChg chg="modSp mod">
        <pc:chgData name="Juliëtte Meuser Bourgognion" userId="4a2dfe1b-60d6-4d47-9807-8da0a7d6533f" providerId="ADAL" clId="{FD8BEBD3-9828-452C-8B26-5ED070B2CCB5}" dt="2024-11-19T09:55:03.299" v="1805" actId="1076"/>
        <pc:sldMkLst>
          <pc:docMk/>
          <pc:sldMk cId="2598670197" sldId="293"/>
        </pc:sldMkLst>
        <pc:picChg chg="mod">
          <ac:chgData name="Juliëtte Meuser Bourgognion" userId="4a2dfe1b-60d6-4d47-9807-8da0a7d6533f" providerId="ADAL" clId="{FD8BEBD3-9828-452C-8B26-5ED070B2CCB5}" dt="2024-11-19T09:55:03.299" v="1805" actId="1076"/>
          <ac:picMkLst>
            <pc:docMk/>
            <pc:sldMk cId="2598670197" sldId="293"/>
            <ac:picMk id="3074" creationId="{800759B8-4A3E-C2BC-36D1-80FBD7E303B8}"/>
          </ac:picMkLst>
        </pc:picChg>
        <pc:cxnChg chg="mod">
          <ac:chgData name="Juliëtte Meuser Bourgognion" userId="4a2dfe1b-60d6-4d47-9807-8da0a7d6533f" providerId="ADAL" clId="{FD8BEBD3-9828-452C-8B26-5ED070B2CCB5}" dt="2024-11-11T14:44:01.335" v="27" actId="1035"/>
          <ac:cxnSpMkLst>
            <pc:docMk/>
            <pc:sldMk cId="2598670197" sldId="293"/>
            <ac:cxnSpMk id="13" creationId="{F908CE69-CD2E-4E70-0F03-FD0406162DE1}"/>
          </ac:cxnSpMkLst>
        </pc:cxnChg>
      </pc:sldChg>
      <pc:sldChg chg="delSp mod">
        <pc:chgData name="Juliëtte Meuser Bourgognion" userId="4a2dfe1b-60d6-4d47-9807-8da0a7d6533f" providerId="ADAL" clId="{FD8BEBD3-9828-452C-8B26-5ED070B2CCB5}" dt="2024-11-12T09:29:08.833" v="607" actId="478"/>
        <pc:sldMkLst>
          <pc:docMk/>
          <pc:sldMk cId="1936246454" sldId="294"/>
        </pc:sldMkLst>
        <pc:grpChg chg="del">
          <ac:chgData name="Juliëtte Meuser Bourgognion" userId="4a2dfe1b-60d6-4d47-9807-8da0a7d6533f" providerId="ADAL" clId="{FD8BEBD3-9828-452C-8B26-5ED070B2CCB5}" dt="2024-11-12T09:29:08.833" v="607" actId="478"/>
          <ac:grpSpMkLst>
            <pc:docMk/>
            <pc:sldMk cId="1936246454" sldId="294"/>
            <ac:grpSpMk id="3" creationId="{E7E26FB8-9C96-51E8-E33F-03E7BCF75396}"/>
          </ac:grpSpMkLst>
        </pc:grpChg>
      </pc:sldChg>
      <pc:sldChg chg="modSp mod">
        <pc:chgData name="Juliëtte Meuser Bourgognion" userId="4a2dfe1b-60d6-4d47-9807-8da0a7d6533f" providerId="ADAL" clId="{FD8BEBD3-9828-452C-8B26-5ED070B2CCB5}" dt="2024-11-19T09:56:15.906" v="1812" actId="20577"/>
        <pc:sldMkLst>
          <pc:docMk/>
          <pc:sldMk cId="3367918769" sldId="296"/>
        </pc:sldMkLst>
        <pc:spChg chg="mod">
          <ac:chgData name="Juliëtte Meuser Bourgognion" userId="4a2dfe1b-60d6-4d47-9807-8da0a7d6533f" providerId="ADAL" clId="{FD8BEBD3-9828-452C-8B26-5ED070B2CCB5}" dt="2024-11-19T09:56:15.906" v="1812" actId="20577"/>
          <ac:spMkLst>
            <pc:docMk/>
            <pc:sldMk cId="3367918769" sldId="296"/>
            <ac:spMk id="3" creationId="{3EC79B60-D7DF-3919-DEEB-9BC6BE371D5B}"/>
          </ac:spMkLst>
        </pc:spChg>
      </pc:sldChg>
      <pc:sldChg chg="addSp modSp">
        <pc:chgData name="Juliëtte Meuser Bourgognion" userId="4a2dfe1b-60d6-4d47-9807-8da0a7d6533f" providerId="ADAL" clId="{FD8BEBD3-9828-452C-8B26-5ED070B2CCB5}" dt="2024-11-11T15:03:10.262" v="102"/>
        <pc:sldMkLst>
          <pc:docMk/>
          <pc:sldMk cId="1214609569" sldId="304"/>
        </pc:sldMkLst>
        <pc:spChg chg="add mod">
          <ac:chgData name="Juliëtte Meuser Bourgognion" userId="4a2dfe1b-60d6-4d47-9807-8da0a7d6533f" providerId="ADAL" clId="{FD8BEBD3-9828-452C-8B26-5ED070B2CCB5}" dt="2024-11-11T15:03:10.262" v="102"/>
          <ac:spMkLst>
            <pc:docMk/>
            <pc:sldMk cId="1214609569" sldId="304"/>
            <ac:spMk id="4" creationId="{54BD3E87-C4C6-2AF3-49A2-94915CD6B673}"/>
          </ac:spMkLst>
        </pc:spChg>
      </pc:sldChg>
      <pc:sldChg chg="modSp mod">
        <pc:chgData name="Juliëtte Meuser Bourgognion" userId="4a2dfe1b-60d6-4d47-9807-8da0a7d6533f" providerId="ADAL" clId="{FD8BEBD3-9828-452C-8B26-5ED070B2CCB5}" dt="2024-11-11T14:43:53.307" v="26" actId="20577"/>
        <pc:sldMkLst>
          <pc:docMk/>
          <pc:sldMk cId="1233357507" sldId="305"/>
        </pc:sldMkLst>
        <pc:spChg chg="mod">
          <ac:chgData name="Juliëtte Meuser Bourgognion" userId="4a2dfe1b-60d6-4d47-9807-8da0a7d6533f" providerId="ADAL" clId="{FD8BEBD3-9828-452C-8B26-5ED070B2CCB5}" dt="2024-11-11T14:43:53.307" v="26" actId="20577"/>
          <ac:spMkLst>
            <pc:docMk/>
            <pc:sldMk cId="1233357507" sldId="305"/>
            <ac:spMk id="3" creationId="{32D1FE94-F0DC-4B0E-5558-0E63FF2703E4}"/>
          </ac:spMkLst>
        </pc:spChg>
      </pc:sldChg>
      <pc:sldChg chg="modSp mod">
        <pc:chgData name="Juliëtte Meuser Bourgognion" userId="4a2dfe1b-60d6-4d47-9807-8da0a7d6533f" providerId="ADAL" clId="{FD8BEBD3-9828-452C-8B26-5ED070B2CCB5}" dt="2024-11-19T09:51:49.437" v="1694" actId="20577"/>
        <pc:sldMkLst>
          <pc:docMk/>
          <pc:sldMk cId="47302128" sldId="307"/>
        </pc:sldMkLst>
        <pc:spChg chg="mod">
          <ac:chgData name="Juliëtte Meuser Bourgognion" userId="4a2dfe1b-60d6-4d47-9807-8da0a7d6533f" providerId="ADAL" clId="{FD8BEBD3-9828-452C-8B26-5ED070B2CCB5}" dt="2024-11-19T09:51:49.437" v="1694" actId="20577"/>
          <ac:spMkLst>
            <pc:docMk/>
            <pc:sldMk cId="47302128" sldId="307"/>
            <ac:spMk id="3" creationId="{DCB484E6-C8E5-7636-9302-CD9FCCFA7944}"/>
          </ac:spMkLst>
        </pc:spChg>
        <pc:picChg chg="mod">
          <ac:chgData name="Juliëtte Meuser Bourgognion" userId="4a2dfe1b-60d6-4d47-9807-8da0a7d6533f" providerId="ADAL" clId="{FD8BEBD3-9828-452C-8B26-5ED070B2CCB5}" dt="2024-11-12T09:30:28.153" v="616" actId="1076"/>
          <ac:picMkLst>
            <pc:docMk/>
            <pc:sldMk cId="47302128" sldId="307"/>
            <ac:picMk id="10" creationId="{A7536F01-8CFB-C9F0-B443-E86A834DB362}"/>
          </ac:picMkLst>
        </pc:picChg>
      </pc:sldChg>
      <pc:sldChg chg="modSp mod">
        <pc:chgData name="Juliëtte Meuser Bourgognion" userId="4a2dfe1b-60d6-4d47-9807-8da0a7d6533f" providerId="ADAL" clId="{FD8BEBD3-9828-452C-8B26-5ED070B2CCB5}" dt="2024-11-19T09:53:08.830" v="1804" actId="20577"/>
        <pc:sldMkLst>
          <pc:docMk/>
          <pc:sldMk cId="4190367094" sldId="308"/>
        </pc:sldMkLst>
        <pc:spChg chg="mod">
          <ac:chgData name="Juliëtte Meuser Bourgognion" userId="4a2dfe1b-60d6-4d47-9807-8da0a7d6533f" providerId="ADAL" clId="{FD8BEBD3-9828-452C-8B26-5ED070B2CCB5}" dt="2024-11-19T09:52:58.780" v="1788" actId="20577"/>
          <ac:spMkLst>
            <pc:docMk/>
            <pc:sldMk cId="4190367094" sldId="308"/>
            <ac:spMk id="3" creationId="{1863D754-EB88-4EF4-3DF9-35359C994EAD}"/>
          </ac:spMkLst>
        </pc:spChg>
        <pc:spChg chg="mod">
          <ac:chgData name="Juliëtte Meuser Bourgognion" userId="4a2dfe1b-60d6-4d47-9807-8da0a7d6533f" providerId="ADAL" clId="{FD8BEBD3-9828-452C-8B26-5ED070B2CCB5}" dt="2024-11-19T09:53:08.830" v="1804" actId="20577"/>
          <ac:spMkLst>
            <pc:docMk/>
            <pc:sldMk cId="4190367094" sldId="308"/>
            <ac:spMk id="4" creationId="{6A06A283-F77B-3700-D285-9FBBDB42EF0B}"/>
          </ac:spMkLst>
        </pc:spChg>
        <pc:picChg chg="mod">
          <ac:chgData name="Juliëtte Meuser Bourgognion" userId="4a2dfe1b-60d6-4d47-9807-8da0a7d6533f" providerId="ADAL" clId="{FD8BEBD3-9828-452C-8B26-5ED070B2CCB5}" dt="2024-11-19T09:50:54.560" v="1628" actId="1076"/>
          <ac:picMkLst>
            <pc:docMk/>
            <pc:sldMk cId="4190367094" sldId="308"/>
            <ac:picMk id="8194" creationId="{7616BB29-5C5B-3225-D8F6-6BB3A9E51673}"/>
          </ac:picMkLst>
        </pc:picChg>
      </pc:sldChg>
      <pc:sldChg chg="addSp modSp mod ord modShow">
        <pc:chgData name="Juliëtte Meuser Bourgognion" userId="4a2dfe1b-60d6-4d47-9807-8da0a7d6533f" providerId="ADAL" clId="{FD8BEBD3-9828-452C-8B26-5ED070B2CCB5}" dt="2024-11-20T10:01:18.286" v="1822" actId="20577"/>
        <pc:sldMkLst>
          <pc:docMk/>
          <pc:sldMk cId="1257176442" sldId="309"/>
        </pc:sldMkLst>
        <pc:spChg chg="mod">
          <ac:chgData name="Juliëtte Meuser Bourgognion" userId="4a2dfe1b-60d6-4d47-9807-8da0a7d6533f" providerId="ADAL" clId="{FD8BEBD3-9828-452C-8B26-5ED070B2CCB5}" dt="2024-11-19T09:59:10.322" v="1818" actId="20577"/>
          <ac:spMkLst>
            <pc:docMk/>
            <pc:sldMk cId="1257176442" sldId="309"/>
            <ac:spMk id="2" creationId="{4481D064-124B-6061-3D6A-B378FEF045F1}"/>
          </ac:spMkLst>
        </pc:spChg>
        <pc:spChg chg="mod">
          <ac:chgData name="Juliëtte Meuser Bourgognion" userId="4a2dfe1b-60d6-4d47-9807-8da0a7d6533f" providerId="ADAL" clId="{FD8BEBD3-9828-452C-8B26-5ED070B2CCB5}" dt="2024-11-20T10:01:18.286" v="1822" actId="20577"/>
          <ac:spMkLst>
            <pc:docMk/>
            <pc:sldMk cId="1257176442" sldId="309"/>
            <ac:spMk id="4" creationId="{308DC78C-BA28-A1DE-E7CE-CF8DB11294F0}"/>
          </ac:spMkLst>
        </pc:spChg>
        <pc:spChg chg="add mod">
          <ac:chgData name="Juliëtte Meuser Bourgognion" userId="4a2dfe1b-60d6-4d47-9807-8da0a7d6533f" providerId="ADAL" clId="{FD8BEBD3-9828-452C-8B26-5ED070B2CCB5}" dt="2024-11-11T15:05:00.620" v="370" actId="1076"/>
          <ac:spMkLst>
            <pc:docMk/>
            <pc:sldMk cId="1257176442" sldId="309"/>
            <ac:spMk id="5" creationId="{8D569092-666A-F076-D57C-159010376AC3}"/>
          </ac:spMkLst>
        </pc:spChg>
        <pc:spChg chg="add mod">
          <ac:chgData name="Juliëtte Meuser Bourgognion" userId="4a2dfe1b-60d6-4d47-9807-8da0a7d6533f" providerId="ADAL" clId="{FD8BEBD3-9828-452C-8B26-5ED070B2CCB5}" dt="2024-11-12T10:08:52.526" v="617" actId="20577"/>
          <ac:spMkLst>
            <pc:docMk/>
            <pc:sldMk cId="1257176442" sldId="309"/>
            <ac:spMk id="6" creationId="{013DDF76-5986-B8B1-B638-62EF043214C5}"/>
          </ac:spMkLst>
        </pc:spChg>
      </pc:sldChg>
      <pc:sldChg chg="addSp modSp">
        <pc:chgData name="Juliëtte Meuser Bourgognion" userId="4a2dfe1b-60d6-4d47-9807-8da0a7d6533f" providerId="ADAL" clId="{FD8BEBD3-9828-452C-8B26-5ED070B2CCB5}" dt="2024-11-11T15:03:14.871" v="105"/>
        <pc:sldMkLst>
          <pc:docMk/>
          <pc:sldMk cId="3112924268" sldId="310"/>
        </pc:sldMkLst>
        <pc:spChg chg="add mod">
          <ac:chgData name="Juliëtte Meuser Bourgognion" userId="4a2dfe1b-60d6-4d47-9807-8da0a7d6533f" providerId="ADAL" clId="{FD8BEBD3-9828-452C-8B26-5ED070B2CCB5}" dt="2024-11-11T15:03:14.871" v="105"/>
          <ac:spMkLst>
            <pc:docMk/>
            <pc:sldMk cId="3112924268" sldId="310"/>
            <ac:spMk id="5" creationId="{726590C6-CEDB-90AB-CDAA-DD77708C6529}"/>
          </ac:spMkLst>
        </pc:spChg>
      </pc:sldChg>
      <pc:sldChg chg="addSp delSp modSp mod">
        <pc:chgData name="Juliëtte Meuser Bourgognion" userId="4a2dfe1b-60d6-4d47-9807-8da0a7d6533f" providerId="ADAL" clId="{FD8BEBD3-9828-452C-8B26-5ED070B2CCB5}" dt="2024-11-13T09:52:09.928" v="1013" actId="1076"/>
        <pc:sldMkLst>
          <pc:docMk/>
          <pc:sldMk cId="1902416098" sldId="312"/>
        </pc:sldMkLst>
        <pc:spChg chg="mod">
          <ac:chgData name="Juliëtte Meuser Bourgognion" userId="4a2dfe1b-60d6-4d47-9807-8da0a7d6533f" providerId="ADAL" clId="{FD8BEBD3-9828-452C-8B26-5ED070B2CCB5}" dt="2024-11-13T09:49:36.420" v="943" actId="14100"/>
          <ac:spMkLst>
            <pc:docMk/>
            <pc:sldMk cId="1902416098" sldId="312"/>
            <ac:spMk id="3" creationId="{BDB7C36F-491F-BB8E-2B42-F120EB46F6E6}"/>
          </ac:spMkLst>
        </pc:spChg>
        <pc:spChg chg="add del mod">
          <ac:chgData name="Juliëtte Meuser Bourgognion" userId="4a2dfe1b-60d6-4d47-9807-8da0a7d6533f" providerId="ADAL" clId="{FD8BEBD3-9828-452C-8B26-5ED070B2CCB5}" dt="2024-11-13T09:45:09.406" v="625" actId="478"/>
          <ac:spMkLst>
            <pc:docMk/>
            <pc:sldMk cId="1902416098" sldId="312"/>
            <ac:spMk id="10" creationId="{CC00887D-4D4B-4AB1-157D-53DC4BC0D3EC}"/>
          </ac:spMkLst>
        </pc:spChg>
        <pc:spChg chg="add mod">
          <ac:chgData name="Juliëtte Meuser Bourgognion" userId="4a2dfe1b-60d6-4d47-9807-8da0a7d6533f" providerId="ADAL" clId="{FD8BEBD3-9828-452C-8B26-5ED070B2CCB5}" dt="2024-11-13T09:51:41.891" v="995" actId="2710"/>
          <ac:spMkLst>
            <pc:docMk/>
            <pc:sldMk cId="1902416098" sldId="312"/>
            <ac:spMk id="11" creationId="{7328A706-F363-1652-6C34-709763E576B8}"/>
          </ac:spMkLst>
        </pc:spChg>
        <pc:picChg chg="mod ord">
          <ac:chgData name="Juliëtte Meuser Bourgognion" userId="4a2dfe1b-60d6-4d47-9807-8da0a7d6533f" providerId="ADAL" clId="{FD8BEBD3-9828-452C-8B26-5ED070B2CCB5}" dt="2024-11-13T09:52:09.928" v="1013" actId="1076"/>
          <ac:picMkLst>
            <pc:docMk/>
            <pc:sldMk cId="1902416098" sldId="312"/>
            <ac:picMk id="9" creationId="{112D9D0D-78A5-E615-EBA7-B531A521428B}"/>
          </ac:picMkLst>
        </pc:picChg>
        <pc:picChg chg="add del mod">
          <ac:chgData name="Juliëtte Meuser Bourgognion" userId="4a2dfe1b-60d6-4d47-9807-8da0a7d6533f" providerId="ADAL" clId="{FD8BEBD3-9828-452C-8B26-5ED070B2CCB5}" dt="2024-11-13T09:46:34.997" v="665" actId="478"/>
          <ac:picMkLst>
            <pc:docMk/>
            <pc:sldMk cId="1902416098" sldId="312"/>
            <ac:picMk id="12" creationId="{CE3F9959-4C3F-4EFC-AD83-AD408A63D343}"/>
          </ac:picMkLst>
        </pc:picChg>
        <pc:picChg chg="add mod">
          <ac:chgData name="Juliëtte Meuser Bourgognion" userId="4a2dfe1b-60d6-4d47-9807-8da0a7d6533f" providerId="ADAL" clId="{FD8BEBD3-9828-452C-8B26-5ED070B2CCB5}" dt="2024-11-13T09:51:47.162" v="1012" actId="1035"/>
          <ac:picMkLst>
            <pc:docMk/>
            <pc:sldMk cId="1902416098" sldId="312"/>
            <ac:picMk id="13" creationId="{2BDFC6AD-453B-0F26-475D-021A2E4198C8}"/>
          </ac:picMkLst>
        </pc:picChg>
      </pc:sldChg>
      <pc:sldChg chg="ord">
        <pc:chgData name="Juliëtte Meuser Bourgognion" userId="4a2dfe1b-60d6-4d47-9807-8da0a7d6533f" providerId="ADAL" clId="{FD8BEBD3-9828-452C-8B26-5ED070B2CCB5}" dt="2024-11-06T07:16:52.048" v="0" actId="20578"/>
        <pc:sldMkLst>
          <pc:docMk/>
          <pc:sldMk cId="1396987078" sldId="313"/>
        </pc:sldMkLst>
      </pc:sldChg>
      <pc:sldChg chg="addSp modSp mod">
        <pc:chgData name="Juliëtte Meuser Bourgognion" userId="4a2dfe1b-60d6-4d47-9807-8da0a7d6533f" providerId="ADAL" clId="{FD8BEBD3-9828-452C-8B26-5ED070B2CCB5}" dt="2024-11-11T15:02:33.977" v="90" actId="13822"/>
        <pc:sldMkLst>
          <pc:docMk/>
          <pc:sldMk cId="4191741085" sldId="315"/>
        </pc:sldMkLst>
        <pc:spChg chg="add mod">
          <ac:chgData name="Juliëtte Meuser Bourgognion" userId="4a2dfe1b-60d6-4d47-9807-8da0a7d6533f" providerId="ADAL" clId="{FD8BEBD3-9828-452C-8B26-5ED070B2CCB5}" dt="2024-11-11T15:02:33.977" v="90" actId="13822"/>
          <ac:spMkLst>
            <pc:docMk/>
            <pc:sldMk cId="4191741085" sldId="315"/>
            <ac:spMk id="4" creationId="{5962A586-3672-CA30-B702-85C913186848}"/>
          </ac:spMkLst>
        </pc:spChg>
      </pc:sldChg>
      <pc:sldChg chg="addSp modSp">
        <pc:chgData name="Juliëtte Meuser Bourgognion" userId="4a2dfe1b-60d6-4d47-9807-8da0a7d6533f" providerId="ADAL" clId="{FD8BEBD3-9828-452C-8B26-5ED070B2CCB5}" dt="2024-11-11T15:02:40.226" v="91"/>
        <pc:sldMkLst>
          <pc:docMk/>
          <pc:sldMk cId="3764719916" sldId="316"/>
        </pc:sldMkLst>
        <pc:spChg chg="add mod">
          <ac:chgData name="Juliëtte Meuser Bourgognion" userId="4a2dfe1b-60d6-4d47-9807-8da0a7d6533f" providerId="ADAL" clId="{FD8BEBD3-9828-452C-8B26-5ED070B2CCB5}" dt="2024-11-11T15:02:40.226" v="91"/>
          <ac:spMkLst>
            <pc:docMk/>
            <pc:sldMk cId="3764719916" sldId="316"/>
            <ac:spMk id="8" creationId="{27951B5F-FCC5-6A75-DA34-EB1898A3588E}"/>
          </ac:spMkLst>
        </pc:spChg>
      </pc:sldChg>
      <pc:sldChg chg="addSp modSp">
        <pc:chgData name="Juliëtte Meuser Bourgognion" userId="4a2dfe1b-60d6-4d47-9807-8da0a7d6533f" providerId="ADAL" clId="{FD8BEBD3-9828-452C-8B26-5ED070B2CCB5}" dt="2024-11-11T15:02:42.630" v="92"/>
        <pc:sldMkLst>
          <pc:docMk/>
          <pc:sldMk cId="1808453422" sldId="317"/>
        </pc:sldMkLst>
        <pc:spChg chg="add mod">
          <ac:chgData name="Juliëtte Meuser Bourgognion" userId="4a2dfe1b-60d6-4d47-9807-8da0a7d6533f" providerId="ADAL" clId="{FD8BEBD3-9828-452C-8B26-5ED070B2CCB5}" dt="2024-11-11T15:02:42.630" v="92"/>
          <ac:spMkLst>
            <pc:docMk/>
            <pc:sldMk cId="1808453422" sldId="317"/>
            <ac:spMk id="8" creationId="{B1B666C6-14C0-A28C-2EA1-4EA6399A1C7D}"/>
          </ac:spMkLst>
        </pc:spChg>
      </pc:sldChg>
      <pc:sldChg chg="addSp modSp">
        <pc:chgData name="Juliëtte Meuser Bourgognion" userId="4a2dfe1b-60d6-4d47-9807-8da0a7d6533f" providerId="ADAL" clId="{FD8BEBD3-9828-452C-8B26-5ED070B2CCB5}" dt="2024-11-11T15:02:53.631" v="93"/>
        <pc:sldMkLst>
          <pc:docMk/>
          <pc:sldMk cId="1265884805" sldId="318"/>
        </pc:sldMkLst>
        <pc:spChg chg="add mod">
          <ac:chgData name="Juliëtte Meuser Bourgognion" userId="4a2dfe1b-60d6-4d47-9807-8da0a7d6533f" providerId="ADAL" clId="{FD8BEBD3-9828-452C-8B26-5ED070B2CCB5}" dt="2024-11-11T15:02:53.631" v="93"/>
          <ac:spMkLst>
            <pc:docMk/>
            <pc:sldMk cId="1265884805" sldId="318"/>
            <ac:spMk id="8" creationId="{A43367E7-767B-1E92-C557-DF59DA4AF0C5}"/>
          </ac:spMkLst>
        </pc:spChg>
      </pc:sldChg>
      <pc:sldChg chg="addSp modSp">
        <pc:chgData name="Juliëtte Meuser Bourgognion" userId="4a2dfe1b-60d6-4d47-9807-8da0a7d6533f" providerId="ADAL" clId="{FD8BEBD3-9828-452C-8B26-5ED070B2CCB5}" dt="2024-11-11T15:02:56.077" v="94"/>
        <pc:sldMkLst>
          <pc:docMk/>
          <pc:sldMk cId="2292244783" sldId="319"/>
        </pc:sldMkLst>
        <pc:spChg chg="add mod">
          <ac:chgData name="Juliëtte Meuser Bourgognion" userId="4a2dfe1b-60d6-4d47-9807-8da0a7d6533f" providerId="ADAL" clId="{FD8BEBD3-9828-452C-8B26-5ED070B2CCB5}" dt="2024-11-11T15:02:56.077" v="94"/>
          <ac:spMkLst>
            <pc:docMk/>
            <pc:sldMk cId="2292244783" sldId="319"/>
            <ac:spMk id="8" creationId="{08E1C719-05CC-3A8F-F788-2C7B8E30D692}"/>
          </ac:spMkLst>
        </pc:spChg>
      </pc:sldChg>
      <pc:sldChg chg="addSp modSp">
        <pc:chgData name="Juliëtte Meuser Bourgognion" userId="4a2dfe1b-60d6-4d47-9807-8da0a7d6533f" providerId="ADAL" clId="{FD8BEBD3-9828-452C-8B26-5ED070B2CCB5}" dt="2024-11-11T15:02:57.574" v="95"/>
        <pc:sldMkLst>
          <pc:docMk/>
          <pc:sldMk cId="1245586070" sldId="320"/>
        </pc:sldMkLst>
        <pc:spChg chg="add mod">
          <ac:chgData name="Juliëtte Meuser Bourgognion" userId="4a2dfe1b-60d6-4d47-9807-8da0a7d6533f" providerId="ADAL" clId="{FD8BEBD3-9828-452C-8B26-5ED070B2CCB5}" dt="2024-11-11T15:02:57.574" v="95"/>
          <ac:spMkLst>
            <pc:docMk/>
            <pc:sldMk cId="1245586070" sldId="320"/>
            <ac:spMk id="8" creationId="{5D423FC4-67FE-FCED-DD36-D55EAAEAAD2A}"/>
          </ac:spMkLst>
        </pc:spChg>
      </pc:sldChg>
      <pc:sldChg chg="addSp modSp">
        <pc:chgData name="Juliëtte Meuser Bourgognion" userId="4a2dfe1b-60d6-4d47-9807-8da0a7d6533f" providerId="ADAL" clId="{FD8BEBD3-9828-452C-8B26-5ED070B2CCB5}" dt="2024-11-11T15:02:59.280" v="96"/>
        <pc:sldMkLst>
          <pc:docMk/>
          <pc:sldMk cId="381408140" sldId="321"/>
        </pc:sldMkLst>
        <pc:spChg chg="add mod">
          <ac:chgData name="Juliëtte Meuser Bourgognion" userId="4a2dfe1b-60d6-4d47-9807-8da0a7d6533f" providerId="ADAL" clId="{FD8BEBD3-9828-452C-8B26-5ED070B2CCB5}" dt="2024-11-11T15:02:59.280" v="96"/>
          <ac:spMkLst>
            <pc:docMk/>
            <pc:sldMk cId="381408140" sldId="321"/>
            <ac:spMk id="8" creationId="{415DE687-B08F-733E-8403-F4004C48A6B3}"/>
          </ac:spMkLst>
        </pc:spChg>
      </pc:sldChg>
      <pc:sldChg chg="addSp modSp">
        <pc:chgData name="Juliëtte Meuser Bourgognion" userId="4a2dfe1b-60d6-4d47-9807-8da0a7d6533f" providerId="ADAL" clId="{FD8BEBD3-9828-452C-8B26-5ED070B2CCB5}" dt="2024-11-11T15:03:00.724" v="97"/>
        <pc:sldMkLst>
          <pc:docMk/>
          <pc:sldMk cId="2787911641" sldId="322"/>
        </pc:sldMkLst>
        <pc:spChg chg="add mod">
          <ac:chgData name="Juliëtte Meuser Bourgognion" userId="4a2dfe1b-60d6-4d47-9807-8da0a7d6533f" providerId="ADAL" clId="{FD8BEBD3-9828-452C-8B26-5ED070B2CCB5}" dt="2024-11-11T15:03:00.724" v="97"/>
          <ac:spMkLst>
            <pc:docMk/>
            <pc:sldMk cId="2787911641" sldId="322"/>
            <ac:spMk id="8" creationId="{A65D8AF4-A9B9-44EF-0722-DF3E83B74BA7}"/>
          </ac:spMkLst>
        </pc:spChg>
      </pc:sldChg>
      <pc:sldChg chg="addSp modSp">
        <pc:chgData name="Juliëtte Meuser Bourgognion" userId="4a2dfe1b-60d6-4d47-9807-8da0a7d6533f" providerId="ADAL" clId="{FD8BEBD3-9828-452C-8B26-5ED070B2CCB5}" dt="2024-11-11T15:03:02.345" v="98"/>
        <pc:sldMkLst>
          <pc:docMk/>
          <pc:sldMk cId="2982779005" sldId="323"/>
        </pc:sldMkLst>
        <pc:spChg chg="add mod">
          <ac:chgData name="Juliëtte Meuser Bourgognion" userId="4a2dfe1b-60d6-4d47-9807-8da0a7d6533f" providerId="ADAL" clId="{FD8BEBD3-9828-452C-8B26-5ED070B2CCB5}" dt="2024-11-11T15:03:02.345" v="98"/>
          <ac:spMkLst>
            <pc:docMk/>
            <pc:sldMk cId="2982779005" sldId="323"/>
            <ac:spMk id="8" creationId="{02100DB6-DA7C-E23A-30CA-9DB514DB317A}"/>
          </ac:spMkLst>
        </pc:spChg>
      </pc:sldChg>
      <pc:sldChg chg="addSp modSp">
        <pc:chgData name="Juliëtte Meuser Bourgognion" userId="4a2dfe1b-60d6-4d47-9807-8da0a7d6533f" providerId="ADAL" clId="{FD8BEBD3-9828-452C-8B26-5ED070B2CCB5}" dt="2024-11-11T15:03:03.602" v="99"/>
        <pc:sldMkLst>
          <pc:docMk/>
          <pc:sldMk cId="1703922967" sldId="324"/>
        </pc:sldMkLst>
        <pc:spChg chg="add mod">
          <ac:chgData name="Juliëtte Meuser Bourgognion" userId="4a2dfe1b-60d6-4d47-9807-8da0a7d6533f" providerId="ADAL" clId="{FD8BEBD3-9828-452C-8B26-5ED070B2CCB5}" dt="2024-11-11T15:03:03.602" v="99"/>
          <ac:spMkLst>
            <pc:docMk/>
            <pc:sldMk cId="1703922967" sldId="324"/>
            <ac:spMk id="8" creationId="{4E3B0CEF-DA64-5853-680A-429CFEB97076}"/>
          </ac:spMkLst>
        </pc:spChg>
      </pc:sldChg>
      <pc:sldChg chg="addSp modSp">
        <pc:chgData name="Juliëtte Meuser Bourgognion" userId="4a2dfe1b-60d6-4d47-9807-8da0a7d6533f" providerId="ADAL" clId="{FD8BEBD3-9828-452C-8B26-5ED070B2CCB5}" dt="2024-11-11T15:03:04.939" v="100"/>
        <pc:sldMkLst>
          <pc:docMk/>
          <pc:sldMk cId="1348504003" sldId="325"/>
        </pc:sldMkLst>
        <pc:spChg chg="add mod">
          <ac:chgData name="Juliëtte Meuser Bourgognion" userId="4a2dfe1b-60d6-4d47-9807-8da0a7d6533f" providerId="ADAL" clId="{FD8BEBD3-9828-452C-8B26-5ED070B2CCB5}" dt="2024-11-11T15:03:04.939" v="100"/>
          <ac:spMkLst>
            <pc:docMk/>
            <pc:sldMk cId="1348504003" sldId="325"/>
            <ac:spMk id="8" creationId="{8968F9D3-4871-5C2F-2E8E-793BD7930E00}"/>
          </ac:spMkLst>
        </pc:spChg>
      </pc:sldChg>
      <pc:sldChg chg="addSp modSp">
        <pc:chgData name="Juliëtte Meuser Bourgognion" userId="4a2dfe1b-60d6-4d47-9807-8da0a7d6533f" providerId="ADAL" clId="{FD8BEBD3-9828-452C-8B26-5ED070B2CCB5}" dt="2024-11-11T15:03:07.020" v="101"/>
        <pc:sldMkLst>
          <pc:docMk/>
          <pc:sldMk cId="491956461" sldId="326"/>
        </pc:sldMkLst>
        <pc:spChg chg="add mod">
          <ac:chgData name="Juliëtte Meuser Bourgognion" userId="4a2dfe1b-60d6-4d47-9807-8da0a7d6533f" providerId="ADAL" clId="{FD8BEBD3-9828-452C-8B26-5ED070B2CCB5}" dt="2024-11-11T15:03:07.020" v="101"/>
          <ac:spMkLst>
            <pc:docMk/>
            <pc:sldMk cId="491956461" sldId="326"/>
            <ac:spMk id="4" creationId="{4863F9B9-4372-B42E-471F-AA3887D357B5}"/>
          </ac:spMkLst>
        </pc:spChg>
      </pc:sldChg>
      <pc:sldChg chg="addSp modSp">
        <pc:chgData name="Juliëtte Meuser Bourgognion" userId="4a2dfe1b-60d6-4d47-9807-8da0a7d6533f" providerId="ADAL" clId="{FD8BEBD3-9828-452C-8B26-5ED070B2CCB5}" dt="2024-11-11T15:03:13.115" v="104"/>
        <pc:sldMkLst>
          <pc:docMk/>
          <pc:sldMk cId="2131545668" sldId="327"/>
        </pc:sldMkLst>
        <pc:spChg chg="add mod">
          <ac:chgData name="Juliëtte Meuser Bourgognion" userId="4a2dfe1b-60d6-4d47-9807-8da0a7d6533f" providerId="ADAL" clId="{FD8BEBD3-9828-452C-8B26-5ED070B2CCB5}" dt="2024-11-11T15:03:13.115" v="104"/>
          <ac:spMkLst>
            <pc:docMk/>
            <pc:sldMk cId="2131545668" sldId="327"/>
            <ac:spMk id="4" creationId="{94A481FF-6A4C-881C-4183-7D1F4054B69D}"/>
          </ac:spMkLst>
        </pc:spChg>
      </pc:sldChg>
      <pc:sldChg chg="addSp modSp mod">
        <pc:chgData name="Juliëtte Meuser Bourgognion" userId="4a2dfe1b-60d6-4d47-9807-8da0a7d6533f" providerId="ADAL" clId="{FD8BEBD3-9828-452C-8B26-5ED070B2CCB5}" dt="2024-11-12T08:58:44.066" v="547" actId="20577"/>
        <pc:sldMkLst>
          <pc:docMk/>
          <pc:sldMk cId="3085494738" sldId="328"/>
        </pc:sldMkLst>
        <pc:spChg chg="mod">
          <ac:chgData name="Juliëtte Meuser Bourgognion" userId="4a2dfe1b-60d6-4d47-9807-8da0a7d6533f" providerId="ADAL" clId="{FD8BEBD3-9828-452C-8B26-5ED070B2CCB5}" dt="2024-11-12T08:58:44.066" v="547" actId="20577"/>
          <ac:spMkLst>
            <pc:docMk/>
            <pc:sldMk cId="3085494738" sldId="328"/>
            <ac:spMk id="2" creationId="{AE08F80B-BF4B-391B-10C6-EBB546C7AF81}"/>
          </ac:spMkLst>
        </pc:spChg>
        <pc:spChg chg="add mod">
          <ac:chgData name="Juliëtte Meuser Bourgognion" userId="4a2dfe1b-60d6-4d47-9807-8da0a7d6533f" providerId="ADAL" clId="{FD8BEBD3-9828-452C-8B26-5ED070B2CCB5}" dt="2024-11-11T15:03:12.114" v="103"/>
          <ac:spMkLst>
            <pc:docMk/>
            <pc:sldMk cId="3085494738" sldId="328"/>
            <ac:spMk id="4" creationId="{8B7E49E5-DF37-B071-F070-A5E5C2EA4D03}"/>
          </ac:spMkLst>
        </pc:spChg>
      </pc:sldChg>
    </pc:docChg>
  </pc:docChgLst>
  <pc:docChgLst>
    <pc:chgData name="Juliëtte Meuser Bourgognion" userId="4a2dfe1b-60d6-4d47-9807-8da0a7d6533f" providerId="ADAL" clId="{B9885466-4AE8-4A2E-8645-B31349777036}"/>
    <pc:docChg chg="custSel addSld delSld modSld sldOrd addSection modSection">
      <pc:chgData name="Juliëtte Meuser Bourgognion" userId="4a2dfe1b-60d6-4d47-9807-8da0a7d6533f" providerId="ADAL" clId="{B9885466-4AE8-4A2E-8645-B31349777036}" dt="2024-03-20T13:48:41.694" v="218"/>
      <pc:docMkLst>
        <pc:docMk/>
      </pc:docMkLst>
      <pc:sldChg chg="ord">
        <pc:chgData name="Juliëtte Meuser Bourgognion" userId="4a2dfe1b-60d6-4d47-9807-8da0a7d6533f" providerId="ADAL" clId="{B9885466-4AE8-4A2E-8645-B31349777036}" dt="2024-03-20T13:48:41.694" v="218"/>
        <pc:sldMkLst>
          <pc:docMk/>
          <pc:sldMk cId="1214609569" sldId="304"/>
        </pc:sldMkLst>
      </pc:sldChg>
      <pc:sldChg chg="ord">
        <pc:chgData name="Juliëtte Meuser Bourgognion" userId="4a2dfe1b-60d6-4d47-9807-8da0a7d6533f" providerId="ADAL" clId="{B9885466-4AE8-4A2E-8645-B31349777036}" dt="2024-03-20T13:48:41.694" v="218"/>
        <pc:sldMkLst>
          <pc:docMk/>
          <pc:sldMk cId="1233357507" sldId="305"/>
        </pc:sldMkLst>
      </pc:sldChg>
      <pc:sldChg chg="ord">
        <pc:chgData name="Juliëtte Meuser Bourgognion" userId="4a2dfe1b-60d6-4d47-9807-8da0a7d6533f" providerId="ADAL" clId="{B9885466-4AE8-4A2E-8645-B31349777036}" dt="2024-03-20T13:48:41.694" v="218"/>
        <pc:sldMkLst>
          <pc:docMk/>
          <pc:sldMk cId="1438449410" sldId="306"/>
        </pc:sldMkLst>
      </pc:sldChg>
      <pc:sldChg chg="ord">
        <pc:chgData name="Juliëtte Meuser Bourgognion" userId="4a2dfe1b-60d6-4d47-9807-8da0a7d6533f" providerId="ADAL" clId="{B9885466-4AE8-4A2E-8645-B31349777036}" dt="2024-03-20T13:48:41.694" v="218"/>
        <pc:sldMkLst>
          <pc:docMk/>
          <pc:sldMk cId="47302128" sldId="307"/>
        </pc:sldMkLst>
      </pc:sldChg>
      <pc:sldChg chg="ord">
        <pc:chgData name="Juliëtte Meuser Bourgognion" userId="4a2dfe1b-60d6-4d47-9807-8da0a7d6533f" providerId="ADAL" clId="{B9885466-4AE8-4A2E-8645-B31349777036}" dt="2024-03-20T13:48:41.694" v="218"/>
        <pc:sldMkLst>
          <pc:docMk/>
          <pc:sldMk cId="4190367094" sldId="308"/>
        </pc:sldMkLst>
      </pc:sldChg>
      <pc:sldChg chg="modSp mod modShow">
        <pc:chgData name="Juliëtte Meuser Bourgognion" userId="4a2dfe1b-60d6-4d47-9807-8da0a7d6533f" providerId="ADAL" clId="{B9885466-4AE8-4A2E-8645-B31349777036}" dt="2024-03-19T09:25:35.663" v="38" actId="20577"/>
        <pc:sldMkLst>
          <pc:docMk/>
          <pc:sldMk cId="1257176442" sldId="309"/>
        </pc:sldMkLst>
        <pc:spChg chg="mod">
          <ac:chgData name="Juliëtte Meuser Bourgognion" userId="4a2dfe1b-60d6-4d47-9807-8da0a7d6533f" providerId="ADAL" clId="{B9885466-4AE8-4A2E-8645-B31349777036}" dt="2024-03-19T09:24:15.307" v="28" actId="20577"/>
          <ac:spMkLst>
            <pc:docMk/>
            <pc:sldMk cId="1257176442" sldId="309"/>
            <ac:spMk id="2" creationId="{4481D064-124B-6061-3D6A-B378FEF045F1}"/>
          </ac:spMkLst>
        </pc:spChg>
        <pc:spChg chg="mod">
          <ac:chgData name="Juliëtte Meuser Bourgognion" userId="4a2dfe1b-60d6-4d47-9807-8da0a7d6533f" providerId="ADAL" clId="{B9885466-4AE8-4A2E-8645-B31349777036}" dt="2024-03-19T09:25:35.663" v="38" actId="20577"/>
          <ac:spMkLst>
            <pc:docMk/>
            <pc:sldMk cId="1257176442" sldId="309"/>
            <ac:spMk id="4" creationId="{308DC78C-BA28-A1DE-E7CE-CF8DB11294F0}"/>
          </ac:spMkLst>
        </pc:spChg>
      </pc:sldChg>
      <pc:sldChg chg="delSp modSp add del mod">
        <pc:chgData name="Juliëtte Meuser Bourgognion" userId="4a2dfe1b-60d6-4d47-9807-8da0a7d6533f" providerId="ADAL" clId="{B9885466-4AE8-4A2E-8645-B31349777036}" dt="2024-03-20T13:46:39.873" v="86" actId="47"/>
        <pc:sldMkLst>
          <pc:docMk/>
          <pc:sldMk cId="1841689400" sldId="328"/>
        </pc:sldMkLst>
        <pc:spChg chg="mod">
          <ac:chgData name="Juliëtte Meuser Bourgognion" userId="4a2dfe1b-60d6-4d47-9807-8da0a7d6533f" providerId="ADAL" clId="{B9885466-4AE8-4A2E-8645-B31349777036}" dt="2024-03-20T13:46:11.082" v="84" actId="20577"/>
          <ac:spMkLst>
            <pc:docMk/>
            <pc:sldMk cId="1841689400" sldId="328"/>
            <ac:spMk id="2" creationId="{AE08F80B-BF4B-391B-10C6-EBB546C7AF81}"/>
          </ac:spMkLst>
        </pc:spChg>
        <pc:spChg chg="mod">
          <ac:chgData name="Juliëtte Meuser Bourgognion" userId="4a2dfe1b-60d6-4d47-9807-8da0a7d6533f" providerId="ADAL" clId="{B9885466-4AE8-4A2E-8645-B31349777036}" dt="2024-03-20T13:46:04.291" v="53" actId="20577"/>
          <ac:spMkLst>
            <pc:docMk/>
            <pc:sldMk cId="1841689400" sldId="328"/>
            <ac:spMk id="3" creationId="{9E0A8988-5C9C-3DC6-2BC4-A6464E97B8CD}"/>
          </ac:spMkLst>
        </pc:spChg>
        <pc:grpChg chg="del">
          <ac:chgData name="Juliëtte Meuser Bourgognion" userId="4a2dfe1b-60d6-4d47-9807-8da0a7d6533f" providerId="ADAL" clId="{B9885466-4AE8-4A2E-8645-B31349777036}" dt="2024-03-20T13:46:13.752" v="85" actId="478"/>
          <ac:grpSpMkLst>
            <pc:docMk/>
            <pc:sldMk cId="1841689400" sldId="328"/>
            <ac:grpSpMk id="4" creationId="{DC49FBC3-7A5A-3F55-FEBC-4DB4FCAE45EF}"/>
          </ac:grpSpMkLst>
        </pc:grpChg>
      </pc:sldChg>
      <pc:sldChg chg="delSp modSp add mod ord">
        <pc:chgData name="Juliëtte Meuser Bourgognion" userId="4a2dfe1b-60d6-4d47-9807-8da0a7d6533f" providerId="ADAL" clId="{B9885466-4AE8-4A2E-8645-B31349777036}" dt="2024-03-20T13:47:45.894" v="214"/>
        <pc:sldMkLst>
          <pc:docMk/>
          <pc:sldMk cId="3085494738" sldId="328"/>
        </pc:sldMkLst>
        <pc:spChg chg="mod">
          <ac:chgData name="Juliëtte Meuser Bourgognion" userId="4a2dfe1b-60d6-4d47-9807-8da0a7d6533f" providerId="ADAL" clId="{B9885466-4AE8-4A2E-8645-B31349777036}" dt="2024-03-20T13:47:34.760" v="211" actId="20577"/>
          <ac:spMkLst>
            <pc:docMk/>
            <pc:sldMk cId="3085494738" sldId="328"/>
            <ac:spMk id="2" creationId="{AE08F80B-BF4B-391B-10C6-EBB546C7AF81}"/>
          </ac:spMkLst>
        </pc:spChg>
        <pc:spChg chg="mod">
          <ac:chgData name="Juliëtte Meuser Bourgognion" userId="4a2dfe1b-60d6-4d47-9807-8da0a7d6533f" providerId="ADAL" clId="{B9885466-4AE8-4A2E-8645-B31349777036}" dt="2024-03-20T13:47:02.996" v="101" actId="20577"/>
          <ac:spMkLst>
            <pc:docMk/>
            <pc:sldMk cId="3085494738" sldId="328"/>
            <ac:spMk id="3" creationId="{9E0A8988-5C9C-3DC6-2BC4-A6464E97B8CD}"/>
          </ac:spMkLst>
        </pc:spChg>
        <pc:grpChg chg="del">
          <ac:chgData name="Juliëtte Meuser Bourgognion" userId="4a2dfe1b-60d6-4d47-9807-8da0a7d6533f" providerId="ADAL" clId="{B9885466-4AE8-4A2E-8645-B31349777036}" dt="2024-03-20T13:47:36.658" v="212" actId="478"/>
          <ac:grpSpMkLst>
            <pc:docMk/>
            <pc:sldMk cId="3085494738" sldId="328"/>
            <ac:grpSpMk id="4" creationId="{DC49FBC3-7A5A-3F55-FEBC-4DB4FCAE45EF}"/>
          </ac:grpSpMkLst>
        </pc:grpChg>
      </pc:sldChg>
    </pc:docChg>
  </pc:docChgLst>
  <pc:docChgLst>
    <pc:chgData name="Marleen Meulink" userId="S::m.meulink@betaalvereniging.nl::8b93f8ff-59d5-4e5b-88a9-f2a729080003" providerId="AD" clId="Web-{3BABE9AB-85AE-F36E-3131-7DA0C2742B18}"/>
    <pc:docChg chg="modSld">
      <pc:chgData name="Marleen Meulink" userId="S::m.meulink@betaalvereniging.nl::8b93f8ff-59d5-4e5b-88a9-f2a729080003" providerId="AD" clId="Web-{3BABE9AB-85AE-F36E-3131-7DA0C2742B18}" dt="2024-10-23T09:58:38.699" v="307" actId="20577"/>
      <pc:docMkLst>
        <pc:docMk/>
      </pc:docMkLst>
      <pc:sldChg chg="modSp">
        <pc:chgData name="Marleen Meulink" userId="S::m.meulink@betaalvereniging.nl::8b93f8ff-59d5-4e5b-88a9-f2a729080003" providerId="AD" clId="Web-{3BABE9AB-85AE-F36E-3131-7DA0C2742B18}" dt="2024-10-23T09:23:04.125" v="156" actId="20577"/>
        <pc:sldMkLst>
          <pc:docMk/>
          <pc:sldMk cId="2250302156" sldId="262"/>
        </pc:sldMkLst>
        <pc:spChg chg="mod">
          <ac:chgData name="Marleen Meulink" userId="S::m.meulink@betaalvereniging.nl::8b93f8ff-59d5-4e5b-88a9-f2a729080003" providerId="AD" clId="Web-{3BABE9AB-85AE-F36E-3131-7DA0C2742B18}" dt="2024-10-23T09:23:04.125" v="156" actId="20577"/>
          <ac:spMkLst>
            <pc:docMk/>
            <pc:sldMk cId="2250302156" sldId="262"/>
            <ac:spMk id="11" creationId="{9A4E3D82-85BF-EE78-70D4-FC80E3650F85}"/>
          </ac:spMkLst>
        </pc:spChg>
      </pc:sldChg>
      <pc:sldChg chg="addSp delSp modSp">
        <pc:chgData name="Marleen Meulink" userId="S::m.meulink@betaalvereniging.nl::8b93f8ff-59d5-4e5b-88a9-f2a729080003" providerId="AD" clId="Web-{3BABE9AB-85AE-F36E-3131-7DA0C2742B18}" dt="2024-10-23T09:51:21.636" v="301"/>
        <pc:sldMkLst>
          <pc:docMk/>
          <pc:sldMk cId="2437667169" sldId="263"/>
        </pc:sldMkLst>
        <pc:spChg chg="mod">
          <ac:chgData name="Marleen Meulink" userId="S::m.meulink@betaalvereniging.nl::8b93f8ff-59d5-4e5b-88a9-f2a729080003" providerId="AD" clId="Web-{3BABE9AB-85AE-F36E-3131-7DA0C2742B18}" dt="2024-10-23T09:50:18.040" v="290" actId="20577"/>
          <ac:spMkLst>
            <pc:docMk/>
            <pc:sldMk cId="2437667169" sldId="263"/>
            <ac:spMk id="3" creationId="{793F1F89-BD4B-5DEF-2DD4-226CF826C256}"/>
          </ac:spMkLst>
        </pc:spChg>
        <pc:spChg chg="mod">
          <ac:chgData name="Marleen Meulink" userId="S::m.meulink@betaalvereniging.nl::8b93f8ff-59d5-4e5b-88a9-f2a729080003" providerId="AD" clId="Web-{3BABE9AB-85AE-F36E-3131-7DA0C2742B18}" dt="2024-10-23T09:50:05.164" v="287" actId="14100"/>
          <ac:spMkLst>
            <pc:docMk/>
            <pc:sldMk cId="2437667169" sldId="263"/>
            <ac:spMk id="20" creationId="{DFE6C91C-5D3A-275D-3806-2FEA6DA44CCB}"/>
          </ac:spMkLst>
        </pc:spChg>
        <pc:picChg chg="add mod">
          <ac:chgData name="Marleen Meulink" userId="S::m.meulink@betaalvereniging.nl::8b93f8ff-59d5-4e5b-88a9-f2a729080003" providerId="AD" clId="Web-{3BABE9AB-85AE-F36E-3131-7DA0C2742B18}" dt="2024-10-23T09:50:22.087" v="291" actId="1076"/>
          <ac:picMkLst>
            <pc:docMk/>
            <pc:sldMk cId="2437667169" sldId="263"/>
            <ac:picMk id="5" creationId="{6D587F7E-7E3C-F267-4616-512545D23204}"/>
          </ac:picMkLst>
        </pc:picChg>
        <pc:picChg chg="add del mod">
          <ac:chgData name="Marleen Meulink" userId="S::m.meulink@betaalvereniging.nl::8b93f8ff-59d5-4e5b-88a9-f2a729080003" providerId="AD" clId="Web-{3BABE9AB-85AE-F36E-3131-7DA0C2742B18}" dt="2024-10-23T09:44:01.354" v="225"/>
          <ac:picMkLst>
            <pc:docMk/>
            <pc:sldMk cId="2437667169" sldId="263"/>
            <ac:picMk id="6" creationId="{DBA2B976-26B5-FCF3-3FA0-25A197317C8B}"/>
          </ac:picMkLst>
        </pc:picChg>
        <pc:picChg chg="del">
          <ac:chgData name="Marleen Meulink" userId="S::m.meulink@betaalvereniging.nl::8b93f8ff-59d5-4e5b-88a9-f2a729080003" providerId="AD" clId="Web-{3BABE9AB-85AE-F36E-3131-7DA0C2742B18}" dt="2024-10-23T09:47:19.736" v="240"/>
          <ac:picMkLst>
            <pc:docMk/>
            <pc:sldMk cId="2437667169" sldId="263"/>
            <ac:picMk id="7" creationId="{8FED1BEB-E33B-36C1-261A-AD4D8D06B3F4}"/>
          </ac:picMkLst>
        </pc:picChg>
        <pc:picChg chg="add del mod">
          <ac:chgData name="Marleen Meulink" userId="S::m.meulink@betaalvereniging.nl::8b93f8ff-59d5-4e5b-88a9-f2a729080003" providerId="AD" clId="Web-{3BABE9AB-85AE-F36E-3131-7DA0C2742B18}" dt="2024-10-23T09:44:20.761" v="227"/>
          <ac:picMkLst>
            <pc:docMk/>
            <pc:sldMk cId="2437667169" sldId="263"/>
            <ac:picMk id="8" creationId="{EC96E2B9-00DA-232B-8D72-67313B189020}"/>
          </ac:picMkLst>
        </pc:picChg>
        <pc:picChg chg="add del mod">
          <ac:chgData name="Marleen Meulink" userId="S::m.meulink@betaalvereniging.nl::8b93f8ff-59d5-4e5b-88a9-f2a729080003" providerId="AD" clId="Web-{3BABE9AB-85AE-F36E-3131-7DA0C2742B18}" dt="2024-10-23T09:45:12.982" v="231"/>
          <ac:picMkLst>
            <pc:docMk/>
            <pc:sldMk cId="2437667169" sldId="263"/>
            <ac:picMk id="10" creationId="{EB4CC923-F799-2E57-0B22-E7B77A49A4A6}"/>
          </ac:picMkLst>
        </pc:picChg>
        <pc:picChg chg="add del mod">
          <ac:chgData name="Marleen Meulink" userId="S::m.meulink@betaalvereniging.nl::8b93f8ff-59d5-4e5b-88a9-f2a729080003" providerId="AD" clId="Web-{3BABE9AB-85AE-F36E-3131-7DA0C2742B18}" dt="2024-10-23T09:45:09.716" v="230"/>
          <ac:picMkLst>
            <pc:docMk/>
            <pc:sldMk cId="2437667169" sldId="263"/>
            <ac:picMk id="12" creationId="{C10938B2-B9E8-9E0A-F124-76AF827716C6}"/>
          </ac:picMkLst>
        </pc:picChg>
        <pc:picChg chg="add del mod">
          <ac:chgData name="Marleen Meulink" userId="S::m.meulink@betaalvereniging.nl::8b93f8ff-59d5-4e5b-88a9-f2a729080003" providerId="AD" clId="Web-{3BABE9AB-85AE-F36E-3131-7DA0C2742B18}" dt="2024-10-23T09:46:21.390" v="233"/>
          <ac:picMkLst>
            <pc:docMk/>
            <pc:sldMk cId="2437667169" sldId="263"/>
            <ac:picMk id="14" creationId="{665DA2CF-09EA-9821-BC43-A1DDB8DDBD90}"/>
          </ac:picMkLst>
        </pc:picChg>
        <pc:picChg chg="add mod">
          <ac:chgData name="Marleen Meulink" userId="S::m.meulink@betaalvereniging.nl::8b93f8ff-59d5-4e5b-88a9-f2a729080003" providerId="AD" clId="Web-{3BABE9AB-85AE-F36E-3131-7DA0C2742B18}" dt="2024-10-23T09:50:23.446" v="292" actId="1076"/>
          <ac:picMkLst>
            <pc:docMk/>
            <pc:sldMk cId="2437667169" sldId="263"/>
            <ac:picMk id="16" creationId="{4FF2AA79-C40E-7227-ECD8-E6055A27255E}"/>
          </ac:picMkLst>
        </pc:picChg>
        <pc:picChg chg="del">
          <ac:chgData name="Marleen Meulink" userId="S::m.meulink@betaalvereniging.nl::8b93f8ff-59d5-4e5b-88a9-f2a729080003" providerId="AD" clId="Web-{3BABE9AB-85AE-F36E-3131-7DA0C2742B18}" dt="2024-10-23T09:48:27.598" v="262"/>
          <ac:picMkLst>
            <pc:docMk/>
            <pc:sldMk cId="2437667169" sldId="263"/>
            <ac:picMk id="22" creationId="{79755AA8-9A42-7516-EE87-4D3830145CD7}"/>
          </ac:picMkLst>
        </pc:picChg>
        <pc:cxnChg chg="add del mod">
          <ac:chgData name="Marleen Meulink" userId="S::m.meulink@betaalvereniging.nl::8b93f8ff-59d5-4e5b-88a9-f2a729080003" providerId="AD" clId="Web-{3BABE9AB-85AE-F36E-3131-7DA0C2742B18}" dt="2024-10-23T09:50:50.682" v="297"/>
          <ac:cxnSpMkLst>
            <pc:docMk/>
            <pc:sldMk cId="2437667169" sldId="263"/>
            <ac:cxnSpMk id="17" creationId="{36CA8F55-910D-8EF4-D80A-9093801587B3}"/>
          </ac:cxnSpMkLst>
        </pc:cxnChg>
        <pc:cxnChg chg="add del mod">
          <ac:chgData name="Marleen Meulink" userId="S::m.meulink@betaalvereniging.nl::8b93f8ff-59d5-4e5b-88a9-f2a729080003" providerId="AD" clId="Web-{3BABE9AB-85AE-F36E-3131-7DA0C2742B18}" dt="2024-10-23T09:51:21.636" v="301"/>
          <ac:cxnSpMkLst>
            <pc:docMk/>
            <pc:sldMk cId="2437667169" sldId="263"/>
            <ac:cxnSpMk id="18" creationId="{AEE2EE91-AD34-B828-41F8-7E1B82ED985C}"/>
          </ac:cxnSpMkLst>
        </pc:cxnChg>
      </pc:sldChg>
      <pc:sldChg chg="modSp">
        <pc:chgData name="Marleen Meulink" userId="S::m.meulink@betaalvereniging.nl::8b93f8ff-59d5-4e5b-88a9-f2a729080003" providerId="AD" clId="Web-{3BABE9AB-85AE-F36E-3131-7DA0C2742B18}" dt="2024-10-23T09:58:38.699" v="307" actId="20577"/>
        <pc:sldMkLst>
          <pc:docMk/>
          <pc:sldMk cId="1750772293" sldId="264"/>
        </pc:sldMkLst>
        <pc:spChg chg="mod">
          <ac:chgData name="Marleen Meulink" userId="S::m.meulink@betaalvereniging.nl::8b93f8ff-59d5-4e5b-88a9-f2a729080003" providerId="AD" clId="Web-{3BABE9AB-85AE-F36E-3131-7DA0C2742B18}" dt="2024-10-23T09:58:38.699" v="307" actId="20577"/>
          <ac:spMkLst>
            <pc:docMk/>
            <pc:sldMk cId="1750772293" sldId="264"/>
            <ac:spMk id="3" creationId="{544128CA-3F7F-580C-D7D3-CD3A570DA8DE}"/>
          </ac:spMkLst>
        </pc:spChg>
      </pc:sldChg>
      <pc:sldChg chg="addSp delSp modSp addAnim delAnim">
        <pc:chgData name="Marleen Meulink" userId="S::m.meulink@betaalvereniging.nl::8b93f8ff-59d5-4e5b-88a9-f2a729080003" providerId="AD" clId="Web-{3BABE9AB-85AE-F36E-3131-7DA0C2742B18}" dt="2024-10-23T09:34:07.067" v="218"/>
        <pc:sldMkLst>
          <pc:docMk/>
          <pc:sldMk cId="3890578339" sldId="272"/>
        </pc:sldMkLst>
        <pc:spChg chg="mod">
          <ac:chgData name="Marleen Meulink" userId="S::m.meulink@betaalvereniging.nl::8b93f8ff-59d5-4e5b-88a9-f2a729080003" providerId="AD" clId="Web-{3BABE9AB-85AE-F36E-3131-7DA0C2742B18}" dt="2024-10-23T09:33:28.023" v="214" actId="20577"/>
          <ac:spMkLst>
            <pc:docMk/>
            <pc:sldMk cId="3890578339" sldId="272"/>
            <ac:spMk id="8" creationId="{EE04EB6A-6EA4-DF48-9A7F-B7E2EDE0F2CB}"/>
          </ac:spMkLst>
        </pc:spChg>
        <pc:picChg chg="add del mod">
          <ac:chgData name="Marleen Meulink" userId="S::m.meulink@betaalvereniging.nl::8b93f8ff-59d5-4e5b-88a9-f2a729080003" providerId="AD" clId="Web-{3BABE9AB-85AE-F36E-3131-7DA0C2742B18}" dt="2024-10-23T09:34:07.067" v="218"/>
          <ac:picMkLst>
            <pc:docMk/>
            <pc:sldMk cId="3890578339" sldId="272"/>
            <ac:picMk id="5" creationId="{98091BD2-FC0C-FD9D-A3DD-D18AA5000AAE}"/>
          </ac:picMkLst>
        </pc:picChg>
      </pc:sldChg>
      <pc:sldChg chg="addSp modSp">
        <pc:chgData name="Marleen Meulink" userId="S::m.meulink@betaalvereniging.nl::8b93f8ff-59d5-4e5b-88a9-f2a729080003" providerId="AD" clId="Web-{3BABE9AB-85AE-F36E-3131-7DA0C2742B18}" dt="2024-10-23T09:15:42.531" v="14" actId="20577"/>
        <pc:sldMkLst>
          <pc:docMk/>
          <pc:sldMk cId="1866811911" sldId="281"/>
        </pc:sldMkLst>
        <pc:spChg chg="mod">
          <ac:chgData name="Marleen Meulink" userId="S::m.meulink@betaalvereniging.nl::8b93f8ff-59d5-4e5b-88a9-f2a729080003" providerId="AD" clId="Web-{3BABE9AB-85AE-F36E-3131-7DA0C2742B18}" dt="2024-10-23T09:15:42.531" v="14" actId="20577"/>
          <ac:spMkLst>
            <pc:docMk/>
            <pc:sldMk cId="1866811911" sldId="281"/>
            <ac:spMk id="3" creationId="{1FC59BD9-88A4-43C7-1A4C-64ED1C13B54A}"/>
          </ac:spMkLst>
        </pc:spChg>
        <pc:picChg chg="add mod">
          <ac:chgData name="Marleen Meulink" userId="S::m.meulink@betaalvereniging.nl::8b93f8ff-59d5-4e5b-88a9-f2a729080003" providerId="AD" clId="Web-{3BABE9AB-85AE-F36E-3131-7DA0C2742B18}" dt="2024-10-23T09:15:26.936" v="3" actId="1076"/>
          <ac:picMkLst>
            <pc:docMk/>
            <pc:sldMk cId="1866811911" sldId="281"/>
            <ac:picMk id="11" creationId="{D6155F8E-7A7E-C930-0EB6-95B1B906BC91}"/>
          </ac:picMkLst>
        </pc:picChg>
      </pc:sldChg>
      <pc:sldChg chg="modSp">
        <pc:chgData name="Marleen Meulink" userId="S::m.meulink@betaalvereniging.nl::8b93f8ff-59d5-4e5b-88a9-f2a729080003" providerId="AD" clId="Web-{3BABE9AB-85AE-F36E-3131-7DA0C2742B18}" dt="2024-10-23T09:21:12.668" v="36" actId="20577"/>
        <pc:sldMkLst>
          <pc:docMk/>
          <pc:sldMk cId="3020254564" sldId="287"/>
        </pc:sldMkLst>
        <pc:spChg chg="mod">
          <ac:chgData name="Marleen Meulink" userId="S::m.meulink@betaalvereniging.nl::8b93f8ff-59d5-4e5b-88a9-f2a729080003" providerId="AD" clId="Web-{3BABE9AB-85AE-F36E-3131-7DA0C2742B18}" dt="2024-10-23T09:21:12.668" v="36" actId="20577"/>
          <ac:spMkLst>
            <pc:docMk/>
            <pc:sldMk cId="3020254564" sldId="287"/>
            <ac:spMk id="3" creationId="{F1566FF0-8EB1-A4EB-E0F0-6019618D1828}"/>
          </ac:spMkLst>
        </pc:spChg>
      </pc:sldChg>
      <pc:sldChg chg="modSp">
        <pc:chgData name="Marleen Meulink" userId="S::m.meulink@betaalvereniging.nl::8b93f8ff-59d5-4e5b-88a9-f2a729080003" providerId="AD" clId="Web-{3BABE9AB-85AE-F36E-3131-7DA0C2742B18}" dt="2024-10-23T09:16:33.970" v="18" actId="20577"/>
        <pc:sldMkLst>
          <pc:docMk/>
          <pc:sldMk cId="596789092" sldId="291"/>
        </pc:sldMkLst>
        <pc:spChg chg="mod">
          <ac:chgData name="Marleen Meulink" userId="S::m.meulink@betaalvereniging.nl::8b93f8ff-59d5-4e5b-88a9-f2a729080003" providerId="AD" clId="Web-{3BABE9AB-85AE-F36E-3131-7DA0C2742B18}" dt="2024-10-23T09:16:33.970" v="18" actId="20577"/>
          <ac:spMkLst>
            <pc:docMk/>
            <pc:sldMk cId="596789092" sldId="291"/>
            <ac:spMk id="3" creationId="{F1566FF0-8EB1-A4EB-E0F0-6019618D1828}"/>
          </ac:spMkLst>
        </pc:spChg>
      </pc:sldChg>
      <pc:sldChg chg="modSp">
        <pc:chgData name="Marleen Meulink" userId="S::m.meulink@betaalvereniging.nl::8b93f8ff-59d5-4e5b-88a9-f2a729080003" providerId="AD" clId="Web-{3BABE9AB-85AE-F36E-3131-7DA0C2742B18}" dt="2024-10-23T09:19:35.149" v="21" actId="20577"/>
        <pc:sldMkLst>
          <pc:docMk/>
          <pc:sldMk cId="3367918769" sldId="296"/>
        </pc:sldMkLst>
        <pc:spChg chg="mod">
          <ac:chgData name="Marleen Meulink" userId="S::m.meulink@betaalvereniging.nl::8b93f8ff-59d5-4e5b-88a9-f2a729080003" providerId="AD" clId="Web-{3BABE9AB-85AE-F36E-3131-7DA0C2742B18}" dt="2024-10-23T09:19:35.149" v="21" actId="20577"/>
          <ac:spMkLst>
            <pc:docMk/>
            <pc:sldMk cId="3367918769" sldId="296"/>
            <ac:spMk id="3" creationId="{3EC79B60-D7DF-3919-DEEB-9BC6BE371D5B}"/>
          </ac:spMkLst>
        </pc:spChg>
      </pc:sldChg>
      <pc:sldChg chg="modSp">
        <pc:chgData name="Marleen Meulink" userId="S::m.meulink@betaalvereniging.nl::8b93f8ff-59d5-4e5b-88a9-f2a729080003" providerId="AD" clId="Web-{3BABE9AB-85AE-F36E-3131-7DA0C2742B18}" dt="2024-10-23T09:22:10.623" v="126" actId="20577"/>
        <pc:sldMkLst>
          <pc:docMk/>
          <pc:sldMk cId="1257176442" sldId="309"/>
        </pc:sldMkLst>
        <pc:spChg chg="mod">
          <ac:chgData name="Marleen Meulink" userId="S::m.meulink@betaalvereniging.nl::8b93f8ff-59d5-4e5b-88a9-f2a729080003" providerId="AD" clId="Web-{3BABE9AB-85AE-F36E-3131-7DA0C2742B18}" dt="2024-10-23T09:22:10.623" v="126" actId="20577"/>
          <ac:spMkLst>
            <pc:docMk/>
            <pc:sldMk cId="1257176442" sldId="309"/>
            <ac:spMk id="4" creationId="{308DC78C-BA28-A1DE-E7CE-CF8DB11294F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datum 2"/>
          <p:cNvSpPr>
            <a:spLocks noGrp="1"/>
          </p:cNvSpPr>
          <p:nvPr>
            <p:ph type="dt" sz="quarter" idx="1"/>
          </p:nvPr>
        </p:nvSpPr>
        <p:spPr>
          <a:xfrm>
            <a:off x="3923726" y="8686800"/>
            <a:ext cx="2131269" cy="457200"/>
          </a:xfrm>
          <a:prstGeom prst="rect">
            <a:avLst/>
          </a:prstGeom>
        </p:spPr>
        <p:txBody>
          <a:bodyPr vert="horz" lIns="91440" tIns="45720" rIns="91440" bIns="45720" rtlCol="0" anchor="b"/>
          <a:lstStyle>
            <a:lvl1pPr algn="r">
              <a:defRPr sz="1200"/>
            </a:lvl1pPr>
          </a:lstStyle>
          <a:p>
            <a:fld id="{6F7E83C8-C7DE-4587-943A-D406D1C13B1C}" type="datetime4">
              <a:rPr lang="nl-NL" smtClean="0">
                <a:latin typeface="Arial" pitchFamily="34" charset="0"/>
                <a:cs typeface="Arial" pitchFamily="34" charset="0"/>
              </a:rPr>
              <a:t>20 november 2024</a:t>
            </a:fld>
            <a:endParaRPr lang="nl-NL">
              <a:latin typeface="Arial" pitchFamily="34" charset="0"/>
              <a:cs typeface="Arial" pitchFamily="34" charset="0"/>
            </a:endParaRPr>
          </a:p>
        </p:txBody>
      </p:sp>
      <p:sp>
        <p:nvSpPr>
          <p:cNvPr id="4" name="Tijdelijke aanduiding voor voettekst 3"/>
          <p:cNvSpPr>
            <a:spLocks noGrp="1"/>
          </p:cNvSpPr>
          <p:nvPr>
            <p:ph type="ftr" sz="quarter" idx="2"/>
          </p:nvPr>
        </p:nvSpPr>
        <p:spPr>
          <a:xfrm>
            <a:off x="562661" y="8686800"/>
            <a:ext cx="2971800" cy="457200"/>
          </a:xfrm>
          <a:prstGeom prst="rect">
            <a:avLst/>
          </a:prstGeom>
        </p:spPr>
        <p:txBody>
          <a:bodyPr vert="horz" lIns="91440" tIns="45720" rIns="91440" bIns="45720" rtlCol="0" anchor="b"/>
          <a:lstStyle>
            <a:lvl1pPr algn="l">
              <a:defRPr sz="1200"/>
            </a:lvl1pPr>
          </a:lstStyle>
          <a:p>
            <a:r>
              <a:rPr lang="nl-NL">
                <a:latin typeface="Arial" pitchFamily="34" charset="0"/>
                <a:cs typeface="Arial" pitchFamily="34" charset="0"/>
              </a:rPr>
              <a:t>Typ titel presentatie bij Invoegen&gt;Koptekst en voettekst, tab Notites en hand-oouts</a:t>
            </a:r>
          </a:p>
        </p:txBody>
      </p:sp>
      <p:sp>
        <p:nvSpPr>
          <p:cNvPr id="5" name="Tijdelijke aanduiding voor dianummer 4"/>
          <p:cNvSpPr>
            <a:spLocks noGrp="1"/>
          </p:cNvSpPr>
          <p:nvPr>
            <p:ph type="sldNum" sz="quarter" idx="3"/>
          </p:nvPr>
        </p:nvSpPr>
        <p:spPr>
          <a:xfrm>
            <a:off x="6208822" y="8686800"/>
            <a:ext cx="475085" cy="457200"/>
          </a:xfrm>
          <a:prstGeom prst="rect">
            <a:avLst/>
          </a:prstGeom>
        </p:spPr>
        <p:txBody>
          <a:bodyPr vert="horz" lIns="91440" tIns="45720" rIns="91440" bIns="45720" rtlCol="0" anchor="b"/>
          <a:lstStyle>
            <a:lvl1pPr algn="r">
              <a:defRPr sz="1200"/>
            </a:lvl1pPr>
          </a:lstStyle>
          <a:p>
            <a:pPr algn="l"/>
            <a:fld id="{F430C7E1-5FDB-4AD3-9F81-BB8F19CB9828}" type="slidenum">
              <a:rPr lang="nl-NL" smtClean="0">
                <a:latin typeface="Arial" pitchFamily="34" charset="0"/>
                <a:cs typeface="Arial" pitchFamily="34" charset="0"/>
              </a:rPr>
              <a:pPr algn="l"/>
              <a:t>‹nr.›</a:t>
            </a:fld>
            <a:endParaRPr lang="nl-NL">
              <a:latin typeface="Arial" pitchFamily="34" charset="0"/>
              <a:cs typeface="Arial" pitchFamily="34" charset="0"/>
            </a:endParaRPr>
          </a:p>
        </p:txBody>
      </p:sp>
      <p:sp>
        <p:nvSpPr>
          <p:cNvPr id="6" name="Tekstvak 5"/>
          <p:cNvSpPr txBox="1"/>
          <p:nvPr/>
        </p:nvSpPr>
        <p:spPr>
          <a:xfrm>
            <a:off x="6021288" y="8867001"/>
            <a:ext cx="216024" cy="276999"/>
          </a:xfrm>
          <a:prstGeom prst="rect">
            <a:avLst/>
          </a:prstGeom>
          <a:noFill/>
        </p:spPr>
        <p:txBody>
          <a:bodyPr wrap="square" rtlCol="0" anchor="b">
            <a:spAutoFit/>
          </a:bodyPr>
          <a:lstStyle/>
          <a:p>
            <a:r>
              <a:rPr lang="nl-NL" sz="1200">
                <a:latin typeface="Arial" pitchFamily="34" charset="0"/>
                <a:cs typeface="Arial" pitchFamily="34" charset="0"/>
              </a:rPr>
              <a:t>|</a:t>
            </a:r>
          </a:p>
        </p:txBody>
      </p:sp>
    </p:spTree>
    <p:extLst>
      <p:ext uri="{BB962C8B-B14F-4D97-AF65-F5344CB8AC3E}">
        <p14:creationId xmlns:p14="http://schemas.microsoft.com/office/powerpoint/2010/main" val="15445036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9723C2-9547-42A9-8C2C-7C87892D2D10}" type="datetime4">
              <a:rPr lang="nl-NL" smtClean="0"/>
              <a:t>20 november 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nl-NL"/>
              <a:t>Typ titel presentatie bij Invoegen&gt;Koptekst en voettekst, tab Notites en hand-oouts</a:t>
            </a:r>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02E865-BF8A-452B-BDD6-99DBDD8E789D}" type="slidenum">
              <a:rPr lang="nl-NL" smtClean="0"/>
              <a:pPr/>
              <a:t>‹nr.›</a:t>
            </a:fld>
            <a:endParaRPr lang="nl-NL"/>
          </a:p>
        </p:txBody>
      </p:sp>
    </p:spTree>
    <p:extLst>
      <p:ext uri="{BB962C8B-B14F-4D97-AF65-F5344CB8AC3E}">
        <p14:creationId xmlns:p14="http://schemas.microsoft.com/office/powerpoint/2010/main" val="249871312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atum 3"/>
          <p:cNvSpPr>
            <a:spLocks noGrp="1"/>
          </p:cNvSpPr>
          <p:nvPr>
            <p:ph type="dt" idx="1"/>
          </p:nvPr>
        </p:nvSpPr>
        <p:spPr/>
        <p:txBody>
          <a:bodyPr/>
          <a:lstStyle/>
          <a:p>
            <a:fld id="{AF9723C2-9547-42A9-8C2C-7C87892D2D10}" type="datetime4">
              <a:rPr lang="nl-NL" smtClean="0"/>
              <a:t>20 november 2024</a:t>
            </a:fld>
            <a:endParaRPr lang="nl-NL"/>
          </a:p>
        </p:txBody>
      </p:sp>
      <p:sp>
        <p:nvSpPr>
          <p:cNvPr id="5" name="Tijdelijke aanduiding voor voettekst 4"/>
          <p:cNvSpPr>
            <a:spLocks noGrp="1"/>
          </p:cNvSpPr>
          <p:nvPr>
            <p:ph type="ftr" sz="quarter" idx="4"/>
          </p:nvPr>
        </p:nvSpPr>
        <p:spPr/>
        <p:txBody>
          <a:bodyPr/>
          <a:lstStyle/>
          <a:p>
            <a:r>
              <a:rPr lang="nl-NL"/>
              <a:t>Typ titel presentatie bij Invoegen&gt;Koptekst en voettekst, tab Notites en hand-oouts</a:t>
            </a:r>
          </a:p>
        </p:txBody>
      </p:sp>
      <p:sp>
        <p:nvSpPr>
          <p:cNvPr id="6" name="Tijdelijke aanduiding voor dianummer 5"/>
          <p:cNvSpPr>
            <a:spLocks noGrp="1"/>
          </p:cNvSpPr>
          <p:nvPr>
            <p:ph type="sldNum" sz="quarter" idx="5"/>
          </p:nvPr>
        </p:nvSpPr>
        <p:spPr/>
        <p:txBody>
          <a:bodyPr/>
          <a:lstStyle/>
          <a:p>
            <a:fld id="{4002E865-BF8A-452B-BDD6-99DBDD8E789D}" type="slidenum">
              <a:rPr lang="nl-NL" smtClean="0"/>
              <a:pPr/>
              <a:t>25</a:t>
            </a:fld>
            <a:endParaRPr lang="nl-NL"/>
          </a:p>
        </p:txBody>
      </p:sp>
    </p:spTree>
    <p:extLst>
      <p:ext uri="{BB962C8B-B14F-4D97-AF65-F5344CB8AC3E}">
        <p14:creationId xmlns:p14="http://schemas.microsoft.com/office/powerpoint/2010/main" val="225370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1" i="0" u="sng"/>
              <a:t>Overzicht informatie en leermiddelen: </a:t>
            </a:r>
            <a:r>
              <a:rPr lang="nl-NL" b="1" i="0" u="sng">
                <a:solidFill>
                  <a:schemeClr val="accent2"/>
                </a:solidFill>
              </a:rPr>
              <a:t>een update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err="1">
                <a:solidFill>
                  <a:srgbClr val="43177E"/>
                </a:solidFill>
                <a:effectLst/>
              </a:rPr>
              <a:t>DigiHandig</a:t>
            </a:r>
            <a:r>
              <a:rPr lang="nl-NL" i="0">
                <a:solidFill>
                  <a:srgbClr val="43177E"/>
                </a:solidFill>
                <a:effectLst/>
              </a:rPr>
              <a:t> app: </a:t>
            </a:r>
            <a:r>
              <a:rPr lang="nl-NL">
                <a:solidFill>
                  <a:srgbClr val="43177E"/>
                </a:solidFill>
              </a:rPr>
              <a:t>O</a:t>
            </a:r>
            <a:r>
              <a:rPr lang="nl-NL" i="0">
                <a:solidFill>
                  <a:srgbClr val="43177E"/>
                </a:solidFill>
                <a:effectLst/>
              </a:rPr>
              <a:t>efenen met mobiel bankieren. </a:t>
            </a:r>
            <a:r>
              <a:rPr lang="nl-NL" b="1" i="0" err="1">
                <a:solidFill>
                  <a:schemeClr val="tx1"/>
                </a:solidFill>
                <a:effectLst/>
                <a:latin typeface="+mj-lt"/>
              </a:rPr>
              <a:t>DigiHandig</a:t>
            </a:r>
            <a:r>
              <a:rPr lang="nl-NL" b="1" i="0">
                <a:solidFill>
                  <a:schemeClr val="tx1"/>
                </a:solidFill>
                <a:effectLst/>
                <a:latin typeface="+mj-lt"/>
              </a:rPr>
              <a:t> is er nu ook met alle bank specifieke schermen, zodat u nog gerichter kunt oefenen in de Lay-out van jouw bank. Bovendien zijn er probeer-apps van de vier banken (</a:t>
            </a:r>
            <a:r>
              <a:rPr lang="nl-NL" b="1" i="0" err="1">
                <a:solidFill>
                  <a:schemeClr val="tx1"/>
                </a:solidFill>
                <a:effectLst/>
                <a:latin typeface="+mj-lt"/>
              </a:rPr>
              <a:t>incl</a:t>
            </a:r>
            <a:r>
              <a:rPr lang="nl-NL" b="1" i="0">
                <a:solidFill>
                  <a:schemeClr val="tx1"/>
                </a:solidFill>
                <a:effectLst/>
                <a:latin typeface="+mj-lt"/>
              </a:rPr>
              <a:t> SNS dus) in </a:t>
            </a:r>
            <a:r>
              <a:rPr lang="nl-NL" b="1" i="0" err="1">
                <a:solidFill>
                  <a:schemeClr val="tx1"/>
                </a:solidFill>
                <a:effectLst/>
                <a:latin typeface="+mj-lt"/>
              </a:rPr>
              <a:t>DigiHandig</a:t>
            </a:r>
            <a:r>
              <a:rPr lang="nl-NL" b="1" i="0">
                <a:solidFill>
                  <a:schemeClr val="tx1"/>
                </a:solidFill>
                <a:effectLst/>
                <a:latin typeface="+mj-lt"/>
              </a:rPr>
              <a:t> toegevoegd.</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solidFill>
                  <a:srgbClr val="43177E"/>
                </a:solidFill>
                <a:effectLst/>
                <a:latin typeface="+mj-lt"/>
                <a:cs typeface="Arial"/>
              </a:rPr>
              <a:t>Steffie.nl: legt moeilijke dingen op een makkelijke manier uit. </a:t>
            </a:r>
            <a:r>
              <a:rPr lang="nl-NL" b="1">
                <a:solidFill>
                  <a:schemeClr val="accent2"/>
                </a:solidFill>
                <a:latin typeface="+mj-lt"/>
                <a:cs typeface="Arial"/>
              </a:rPr>
              <a:t>L</a:t>
            </a:r>
            <a:r>
              <a:rPr lang="nl-NL" b="1" i="0">
                <a:solidFill>
                  <a:schemeClr val="accent2"/>
                </a:solidFill>
                <a:effectLst/>
                <a:latin typeface="+mj-lt"/>
                <a:cs typeface="Arial"/>
              </a:rPr>
              <a:t>egt nu ook </a:t>
            </a:r>
            <a:r>
              <a:rPr lang="nl-NL" b="1">
                <a:solidFill>
                  <a:schemeClr val="accent2"/>
                </a:solidFill>
                <a:latin typeface="+mj-lt"/>
                <a:cs typeface="Arial"/>
              </a:rPr>
              <a:t>producten van de Rabobank, ABN AMRO én ING, en er komen nieuwe leermodules bij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1" i="0">
              <a:solidFill>
                <a:schemeClr val="accent2"/>
              </a:solidFill>
              <a:effectLst/>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a:solidFill>
                  <a:schemeClr val="accent2"/>
                </a:solidFill>
                <a:effectLst/>
                <a:latin typeface="+mj-lt"/>
              </a:rPr>
              <a:t>Andere leermiddelen:</a:t>
            </a:r>
          </a:p>
          <a:p>
            <a:r>
              <a:rPr lang="nl-NL" i="0">
                <a:solidFill>
                  <a:srgbClr val="43177E"/>
                </a:solidFill>
                <a:effectLst/>
              </a:rPr>
              <a:t>Bankinformatiepunt.nl: </a:t>
            </a:r>
            <a:r>
              <a:rPr lang="nl-NL">
                <a:solidFill>
                  <a:srgbClr val="43177E"/>
                </a:solidFill>
              </a:rPr>
              <a:t>Ui</a:t>
            </a:r>
            <a:r>
              <a:rPr lang="nl-NL" i="0">
                <a:solidFill>
                  <a:srgbClr val="43177E"/>
                </a:solidFill>
                <a:effectLst/>
              </a:rPr>
              <a:t>tleg over bankzaken, stappenplannen</a:t>
            </a:r>
          </a:p>
          <a:p>
            <a:r>
              <a:rPr lang="nl-NL" i="0">
                <a:solidFill>
                  <a:srgbClr val="43177E"/>
                </a:solidFill>
                <a:effectLst/>
              </a:rPr>
              <a:t>Oefenen.nl: </a:t>
            </a:r>
            <a:r>
              <a:rPr lang="nl-NL">
                <a:solidFill>
                  <a:srgbClr val="43177E"/>
                </a:solidFill>
              </a:rPr>
              <a:t>O</a:t>
            </a:r>
            <a:r>
              <a:rPr lang="nl-NL" i="0">
                <a:solidFill>
                  <a:srgbClr val="43177E"/>
                </a:solidFill>
                <a:effectLst/>
              </a:rPr>
              <a:t>efenen met online bankieren via de website of een cursus</a:t>
            </a:r>
          </a:p>
          <a:p>
            <a:r>
              <a:rPr lang="nl-NL">
                <a:solidFill>
                  <a:srgbClr val="43177E"/>
                </a:solidFill>
                <a:latin typeface="+mj-lt"/>
                <a:cs typeface="Arial"/>
              </a:rPr>
              <a:t>Banken geven workshops/cursussen rondom (digitaal) bankieren</a:t>
            </a:r>
          </a:p>
          <a:p>
            <a:r>
              <a:rPr lang="nl-NL" i="0" err="1">
                <a:solidFill>
                  <a:srgbClr val="43177E"/>
                </a:solidFill>
                <a:effectLst/>
                <a:latin typeface="+mj-lt"/>
                <a:cs typeface="Arial"/>
              </a:rPr>
              <a:t>DigiHulplijn</a:t>
            </a:r>
            <a:r>
              <a:rPr lang="nl-NL" i="0">
                <a:solidFill>
                  <a:srgbClr val="43177E"/>
                </a:solidFill>
                <a:effectLst/>
                <a:latin typeface="+mj-lt"/>
                <a:cs typeface="Arial"/>
              </a:rPr>
              <a:t>: hier kunt u gratis mee bellen via </a:t>
            </a:r>
            <a:r>
              <a:rPr lang="nl-NL" b="1" i="0">
                <a:solidFill>
                  <a:srgbClr val="43177E"/>
                </a:solidFill>
                <a:effectLst/>
                <a:latin typeface="+mj-lt"/>
                <a:cs typeface="Arial"/>
              </a:rPr>
              <a:t>0800-150</a:t>
            </a:r>
            <a:endParaRPr lang="nl-NL" b="1" i="0">
              <a:solidFill>
                <a:schemeClr val="accent2"/>
              </a:solidFill>
              <a:effectLst/>
            </a:endParaRPr>
          </a:p>
        </p:txBody>
      </p:sp>
      <p:sp>
        <p:nvSpPr>
          <p:cNvPr id="4" name="Tijdelijke aanduiding voor datum 3"/>
          <p:cNvSpPr>
            <a:spLocks noGrp="1"/>
          </p:cNvSpPr>
          <p:nvPr>
            <p:ph type="dt" idx="1"/>
          </p:nvPr>
        </p:nvSpPr>
        <p:spPr/>
        <p:txBody>
          <a:bodyPr/>
          <a:lstStyle/>
          <a:p>
            <a:fld id="{AF9723C2-9547-42A9-8C2C-7C87892D2D10}" type="datetime4">
              <a:rPr lang="nl-NL" smtClean="0"/>
              <a:t>20 november 2024</a:t>
            </a:fld>
            <a:endParaRPr lang="nl-NL"/>
          </a:p>
        </p:txBody>
      </p:sp>
      <p:sp>
        <p:nvSpPr>
          <p:cNvPr id="5" name="Tijdelijke aanduiding voor voettekst 4"/>
          <p:cNvSpPr>
            <a:spLocks noGrp="1"/>
          </p:cNvSpPr>
          <p:nvPr>
            <p:ph type="ftr" sz="quarter" idx="4"/>
          </p:nvPr>
        </p:nvSpPr>
        <p:spPr/>
        <p:txBody>
          <a:bodyPr/>
          <a:lstStyle/>
          <a:p>
            <a:r>
              <a:rPr lang="nl-NL"/>
              <a:t>Typ titel presentatie bij Invoegen&gt;Koptekst en voettekst, tab Notites en hand-oouts</a:t>
            </a:r>
          </a:p>
        </p:txBody>
      </p:sp>
      <p:sp>
        <p:nvSpPr>
          <p:cNvPr id="6" name="Tijdelijke aanduiding voor dianummer 5"/>
          <p:cNvSpPr>
            <a:spLocks noGrp="1"/>
          </p:cNvSpPr>
          <p:nvPr>
            <p:ph type="sldNum" sz="quarter" idx="5"/>
          </p:nvPr>
        </p:nvSpPr>
        <p:spPr/>
        <p:txBody>
          <a:bodyPr/>
          <a:lstStyle/>
          <a:p>
            <a:fld id="{4002E865-BF8A-452B-BDD6-99DBDD8E789D}" type="slidenum">
              <a:rPr lang="nl-NL" smtClean="0"/>
              <a:pPr/>
              <a:t>60</a:t>
            </a:fld>
            <a:endParaRPr lang="nl-NL"/>
          </a:p>
        </p:txBody>
      </p:sp>
    </p:spTree>
    <p:extLst>
      <p:ext uri="{BB962C8B-B14F-4D97-AF65-F5344CB8AC3E}">
        <p14:creationId xmlns:p14="http://schemas.microsoft.com/office/powerpoint/2010/main" val="17351631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BA038987-E69C-6D6B-E461-9468D227A385}"/>
              </a:ext>
            </a:extLst>
          </p:cNvPr>
          <p:cNvSpPr/>
          <p:nvPr userDrawn="1"/>
        </p:nvSpPr>
        <p:spPr>
          <a:xfrm>
            <a:off x="326270" y="283876"/>
            <a:ext cx="13834626" cy="5192054"/>
          </a:xfrm>
          <a:prstGeom prst="roundRect">
            <a:avLst>
              <a:gd name="adj" fmla="val 35533"/>
            </a:avLst>
          </a:prstGeom>
          <a:solidFill>
            <a:srgbClr val="F0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tekst 7"/>
          <p:cNvSpPr>
            <a:spLocks noGrp="1"/>
          </p:cNvSpPr>
          <p:nvPr>
            <p:ph type="body" sz="quarter" idx="13" hasCustomPrompt="1"/>
          </p:nvPr>
        </p:nvSpPr>
        <p:spPr>
          <a:xfrm>
            <a:off x="1414318" y="6243458"/>
            <a:ext cx="5353249" cy="288000"/>
          </a:xfrm>
          <a:noFill/>
          <a:ln>
            <a:noFill/>
          </a:ln>
        </p:spPr>
        <p:txBody>
          <a:bodyPr tIns="0" bIns="0" anchor="b" anchorCtr="0">
            <a:noAutofit/>
          </a:bodyPr>
          <a:lstStyle>
            <a:lvl1pPr marL="0" indent="0">
              <a:lnSpc>
                <a:spcPct val="100000"/>
              </a:lnSpc>
              <a:spcBef>
                <a:spcPts val="0"/>
              </a:spcBef>
              <a:buFontTx/>
              <a:buNone/>
              <a:defRPr sz="1200">
                <a:solidFill>
                  <a:schemeClr val="tx1"/>
                </a:solidFill>
                <a:latin typeface="+mn-lt"/>
              </a:defRPr>
            </a:lvl1pPr>
            <a:lvl2pPr>
              <a:lnSpc>
                <a:spcPts val="2500"/>
              </a:lnSpc>
              <a:defRPr sz="1800">
                <a:latin typeface="+mn-lt"/>
              </a:defRPr>
            </a:lvl2pPr>
            <a:lvl3pPr>
              <a:lnSpc>
                <a:spcPts val="2500"/>
              </a:lnSpc>
              <a:defRPr sz="1800">
                <a:latin typeface="+mn-lt"/>
              </a:defRPr>
            </a:lvl3pPr>
            <a:lvl4pPr>
              <a:lnSpc>
                <a:spcPts val="2500"/>
              </a:lnSpc>
              <a:defRPr sz="1800">
                <a:latin typeface="+mn-lt"/>
              </a:defRPr>
            </a:lvl4pPr>
            <a:lvl5pPr>
              <a:lnSpc>
                <a:spcPts val="2500"/>
              </a:lnSpc>
              <a:defRPr sz="1800">
                <a:latin typeface="+mn-lt"/>
              </a:defRPr>
            </a:lvl5pPr>
          </a:lstStyle>
          <a:p>
            <a:pPr lvl="0"/>
            <a:r>
              <a:rPr lang="nl-NL" noProof="0"/>
              <a:t>Naam Achternaam</a:t>
            </a:r>
          </a:p>
        </p:txBody>
      </p:sp>
      <p:sp>
        <p:nvSpPr>
          <p:cNvPr id="30" name="Ondertitel 2"/>
          <p:cNvSpPr>
            <a:spLocks noGrp="1"/>
          </p:cNvSpPr>
          <p:nvPr>
            <p:ph type="subTitle" idx="1"/>
          </p:nvPr>
        </p:nvSpPr>
        <p:spPr>
          <a:xfrm>
            <a:off x="1415479" y="3728266"/>
            <a:ext cx="5396215" cy="792000"/>
          </a:xfrm>
        </p:spPr>
        <p:txBody>
          <a:bodyPr anchor="ctr"/>
          <a:lstStyle>
            <a:lvl1pPr marL="0" indent="0" algn="l">
              <a:buNone/>
              <a:defRPr>
                <a:solidFill>
                  <a:srgbClr val="42177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a:t>Klikken om de ondertitelstijl van het model te bewerken</a:t>
            </a:r>
          </a:p>
        </p:txBody>
      </p:sp>
      <p:sp>
        <p:nvSpPr>
          <p:cNvPr id="29" name="Titel 1"/>
          <p:cNvSpPr>
            <a:spLocks noGrp="1"/>
          </p:cNvSpPr>
          <p:nvPr>
            <p:ph type="ctrTitle" hasCustomPrompt="1"/>
          </p:nvPr>
        </p:nvSpPr>
        <p:spPr>
          <a:xfrm>
            <a:off x="1419864" y="2821930"/>
            <a:ext cx="5396215" cy="792000"/>
          </a:xfrm>
        </p:spPr>
        <p:txBody>
          <a:bodyPr/>
          <a:lstStyle>
            <a:lvl1pPr>
              <a:defRPr>
                <a:solidFill>
                  <a:srgbClr val="E52E70"/>
                </a:solidFill>
              </a:defRPr>
            </a:lvl1pPr>
          </a:lstStyle>
          <a:p>
            <a:r>
              <a:rPr lang="nl-NL" noProof="0"/>
              <a:t>Klik om de titel te bewerken</a:t>
            </a:r>
          </a:p>
        </p:txBody>
      </p:sp>
      <p:pic>
        <p:nvPicPr>
          <p:cNvPr id="10" name="Afbeelding 9" descr="Afbeelding met Lettertype, Graphics, grafische vormgeving, schermopname&#10;&#10;Automatisch gegenereerde beschrijving">
            <a:extLst>
              <a:ext uri="{FF2B5EF4-FFF2-40B4-BE49-F238E27FC236}">
                <a16:creationId xmlns:a16="http://schemas.microsoft.com/office/drawing/2014/main" id="{0FAA4AAC-E436-824F-40CF-9FB7FA0362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277" y="919242"/>
            <a:ext cx="3024336" cy="1312382"/>
          </a:xfrm>
          <a:prstGeom prst="rect">
            <a:avLst/>
          </a:prstGeom>
        </p:spPr>
      </p:pic>
      <p:sp>
        <p:nvSpPr>
          <p:cNvPr id="9" name="Tijdelijke aanduiding voor tekst 7"/>
          <p:cNvSpPr>
            <a:spLocks noGrp="1"/>
          </p:cNvSpPr>
          <p:nvPr>
            <p:ph type="body" sz="quarter" idx="14" hasCustomPrompt="1"/>
          </p:nvPr>
        </p:nvSpPr>
        <p:spPr>
          <a:xfrm>
            <a:off x="6899836" y="6245276"/>
            <a:ext cx="2448272" cy="288000"/>
          </a:xfrm>
          <a:noFill/>
          <a:ln>
            <a:noFill/>
          </a:ln>
        </p:spPr>
        <p:txBody>
          <a:bodyPr tIns="0" bIns="0" anchor="b" anchorCtr="0">
            <a:noAutofit/>
          </a:bodyPr>
          <a:lstStyle>
            <a:lvl1pPr marL="0" indent="0" algn="r">
              <a:lnSpc>
                <a:spcPct val="100000"/>
              </a:lnSpc>
              <a:buFontTx/>
              <a:buNone/>
              <a:defRPr sz="1200">
                <a:solidFill>
                  <a:schemeClr val="tx1"/>
                </a:solidFill>
                <a:latin typeface="+mn-lt"/>
              </a:defRPr>
            </a:lvl1pPr>
            <a:lvl2pPr>
              <a:lnSpc>
                <a:spcPts val="2500"/>
              </a:lnSpc>
              <a:defRPr sz="1800">
                <a:latin typeface="+mn-lt"/>
              </a:defRPr>
            </a:lvl2pPr>
            <a:lvl3pPr>
              <a:lnSpc>
                <a:spcPts val="2500"/>
              </a:lnSpc>
              <a:defRPr sz="1800">
                <a:latin typeface="+mn-lt"/>
              </a:defRPr>
            </a:lvl3pPr>
            <a:lvl4pPr>
              <a:lnSpc>
                <a:spcPts val="2500"/>
              </a:lnSpc>
              <a:defRPr sz="1800">
                <a:latin typeface="+mn-lt"/>
              </a:defRPr>
            </a:lvl4pPr>
            <a:lvl5pPr>
              <a:lnSpc>
                <a:spcPts val="2500"/>
              </a:lnSpc>
              <a:defRPr sz="1800">
                <a:latin typeface="+mn-lt"/>
              </a:defRPr>
            </a:lvl5pPr>
          </a:lstStyle>
          <a:p>
            <a:pPr lvl="0"/>
            <a:r>
              <a:rPr lang="nl-NL" noProof="0"/>
              <a:t>Plaats</a:t>
            </a:r>
          </a:p>
        </p:txBody>
      </p:sp>
      <p:sp>
        <p:nvSpPr>
          <p:cNvPr id="17" name="Tijdelijke aanduiding voor tekst 7"/>
          <p:cNvSpPr>
            <a:spLocks noGrp="1"/>
          </p:cNvSpPr>
          <p:nvPr>
            <p:ph type="body" sz="quarter" idx="16" hasCustomPrompt="1"/>
          </p:nvPr>
        </p:nvSpPr>
        <p:spPr>
          <a:xfrm>
            <a:off x="9480376" y="6245276"/>
            <a:ext cx="2448272" cy="288000"/>
          </a:xfrm>
          <a:noFill/>
          <a:ln>
            <a:noFill/>
          </a:ln>
        </p:spPr>
        <p:txBody>
          <a:bodyPr tIns="0" bIns="0" anchor="b" anchorCtr="0">
            <a:noAutofit/>
          </a:bodyPr>
          <a:lstStyle>
            <a:lvl1pPr marL="0" indent="0">
              <a:lnSpc>
                <a:spcPct val="100000"/>
              </a:lnSpc>
              <a:buFontTx/>
              <a:buNone/>
              <a:defRPr sz="1200" baseline="0">
                <a:solidFill>
                  <a:srgbClr val="42177D"/>
                </a:solidFill>
                <a:latin typeface="+mn-lt"/>
              </a:defRPr>
            </a:lvl1pPr>
            <a:lvl2pPr>
              <a:lnSpc>
                <a:spcPts val="2500"/>
              </a:lnSpc>
              <a:defRPr sz="1800">
                <a:latin typeface="+mn-lt"/>
              </a:defRPr>
            </a:lvl2pPr>
            <a:lvl3pPr>
              <a:lnSpc>
                <a:spcPts val="2500"/>
              </a:lnSpc>
              <a:defRPr sz="1800">
                <a:latin typeface="+mn-lt"/>
              </a:defRPr>
            </a:lvl3pPr>
            <a:lvl4pPr>
              <a:lnSpc>
                <a:spcPts val="2500"/>
              </a:lnSpc>
              <a:defRPr sz="1800">
                <a:latin typeface="+mn-lt"/>
              </a:defRPr>
            </a:lvl4pPr>
            <a:lvl5pPr>
              <a:lnSpc>
                <a:spcPts val="2500"/>
              </a:lnSpc>
              <a:defRPr sz="1800">
                <a:latin typeface="+mn-lt"/>
              </a:defRPr>
            </a:lvl5pPr>
          </a:lstStyle>
          <a:p>
            <a:pPr lvl="0"/>
            <a:r>
              <a:rPr lang="nl-NL" noProof="0" err="1"/>
              <a:t>dd</a:t>
            </a:r>
            <a:r>
              <a:rPr lang="nl-NL" noProof="0"/>
              <a:t> </a:t>
            </a:r>
            <a:r>
              <a:rPr lang="nl-NL" noProof="0" err="1"/>
              <a:t>mmmm</a:t>
            </a:r>
            <a:r>
              <a:rPr lang="nl-NL" noProof="0"/>
              <a:t> </a:t>
            </a:r>
            <a:r>
              <a:rPr lang="nl-NL" noProof="0" err="1"/>
              <a:t>jjjj</a:t>
            </a:r>
            <a:endParaRPr lang="nl-NL" noProof="0"/>
          </a:p>
        </p:txBody>
      </p:sp>
      <p:pic>
        <p:nvPicPr>
          <p:cNvPr id="3" name="Afbeelding 2" descr="Afbeelding met schermopname, tekst, ontwerp&#10;&#10;Automatisch gegenereerde beschrijving">
            <a:extLst>
              <a:ext uri="{FF2B5EF4-FFF2-40B4-BE49-F238E27FC236}">
                <a16:creationId xmlns:a16="http://schemas.microsoft.com/office/drawing/2014/main" id="{C640D655-7F33-ED0E-D0AA-BB7896611B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95800" y="1048580"/>
            <a:ext cx="10721414" cy="5809420"/>
          </a:xfrm>
          <a:prstGeom prst="rect">
            <a:avLst/>
          </a:prstGeom>
        </p:spPr>
      </p:pic>
      <p:pic>
        <p:nvPicPr>
          <p:cNvPr id="1026" name="Picture 2" descr="Logo ABN AMRO">
            <a:extLst>
              <a:ext uri="{FF2B5EF4-FFF2-40B4-BE49-F238E27FC236}">
                <a16:creationId xmlns:a16="http://schemas.microsoft.com/office/drawing/2014/main" id="{B93CE5D1-29B5-4A55-D507-6CD83DA4E7D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15961" y="5708074"/>
            <a:ext cx="128571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ASN Bank">
            <a:extLst>
              <a:ext uri="{FF2B5EF4-FFF2-40B4-BE49-F238E27FC236}">
                <a16:creationId xmlns:a16="http://schemas.microsoft.com/office/drawing/2014/main" id="{411EDC17-EBCD-5ABE-177B-91C96B0FFC8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26732" y="5587400"/>
            <a:ext cx="1402597" cy="3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A28A663-5298-AB81-E63D-C030AC08955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51514" y="5570735"/>
            <a:ext cx="1230769" cy="360000"/>
          </a:xfrm>
          <a:prstGeom prst="rect">
            <a:avLst/>
          </a:prstGeom>
        </p:spPr>
      </p:pic>
      <p:pic>
        <p:nvPicPr>
          <p:cNvPr id="5" name="Afbeelding 4">
            <a:extLst>
              <a:ext uri="{FF2B5EF4-FFF2-40B4-BE49-F238E27FC236}">
                <a16:creationId xmlns:a16="http://schemas.microsoft.com/office/drawing/2014/main" id="{D70BD7D6-B15D-EB53-D524-D267B85654F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04468" y="5574798"/>
            <a:ext cx="1107692" cy="360000"/>
          </a:xfrm>
          <a:prstGeom prst="rect">
            <a:avLst/>
          </a:prstGeom>
        </p:spPr>
      </p:pic>
      <p:pic>
        <p:nvPicPr>
          <p:cNvPr id="1030" name="Picture 6" descr="Logo SNS Bank">
            <a:extLst>
              <a:ext uri="{FF2B5EF4-FFF2-40B4-BE49-F238E27FC236}">
                <a16:creationId xmlns:a16="http://schemas.microsoft.com/office/drawing/2014/main" id="{FC288AEA-8F1D-87E5-B2AF-9E2D9802EA26}"/>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706787" y="5570735"/>
            <a:ext cx="97297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descr="Afbeelding met Lettertype, Graphics, tekst, typografie&#10;&#10;Automatisch gegenereerde beschrijving">
            <a:extLst>
              <a:ext uri="{FF2B5EF4-FFF2-40B4-BE49-F238E27FC236}">
                <a16:creationId xmlns:a16="http://schemas.microsoft.com/office/drawing/2014/main" id="{39D2B5EB-0E5A-AF8E-C480-369211A1FBC1}"/>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34345" y="5661397"/>
            <a:ext cx="1050257" cy="288000"/>
          </a:xfrm>
          <a:prstGeom prst="rect">
            <a:avLst/>
          </a:prstGeom>
        </p:spPr>
      </p:pic>
    </p:spTree>
    <p:extLst>
      <p:ext uri="{BB962C8B-B14F-4D97-AF65-F5344CB8AC3E}">
        <p14:creationId xmlns:p14="http://schemas.microsoft.com/office/powerpoint/2010/main" val="4216387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249" userDrawn="1">
          <p15:clr>
            <a:srgbClr val="FBAE40"/>
          </p15:clr>
        </p15:guide>
        <p15:guide id="4" orient="horz" pos="1071" userDrawn="1">
          <p15:clr>
            <a:srgbClr val="FBAE40"/>
          </p15:clr>
        </p15:guide>
        <p15:guide id="5" pos="1345" userDrawn="1">
          <p15:clr>
            <a:srgbClr val="FBAE40"/>
          </p15:clr>
        </p15:guide>
        <p15:guide id="6" orient="horz" pos="3566" userDrawn="1">
          <p15:clr>
            <a:srgbClr val="FBAE40"/>
          </p15:clr>
        </p15:guide>
        <p15:guide id="7" orient="horz" pos="37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ind_sheet">
    <p:bg>
      <p:bgPr>
        <a:solidFill>
          <a:schemeClr val="bg1"/>
        </a:solidFill>
        <a:effectLst/>
      </p:bgPr>
    </p:bg>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BA038987-E69C-6D6B-E461-9468D227A385}"/>
              </a:ext>
            </a:extLst>
          </p:cNvPr>
          <p:cNvSpPr/>
          <p:nvPr userDrawn="1"/>
        </p:nvSpPr>
        <p:spPr>
          <a:xfrm>
            <a:off x="326270" y="283876"/>
            <a:ext cx="13834626" cy="5192054"/>
          </a:xfrm>
          <a:prstGeom prst="roundRect">
            <a:avLst>
              <a:gd name="adj" fmla="val 35533"/>
            </a:avLst>
          </a:prstGeom>
          <a:solidFill>
            <a:srgbClr val="F0EB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ndertitel 2"/>
          <p:cNvSpPr>
            <a:spLocks noGrp="1"/>
          </p:cNvSpPr>
          <p:nvPr>
            <p:ph type="subTitle" idx="1"/>
          </p:nvPr>
        </p:nvSpPr>
        <p:spPr>
          <a:xfrm>
            <a:off x="1415479" y="3728266"/>
            <a:ext cx="5396215" cy="792000"/>
          </a:xfrm>
        </p:spPr>
        <p:txBody>
          <a:bodyPr anchor="ctr"/>
          <a:lstStyle>
            <a:lvl1pPr marL="0" indent="0" algn="l">
              <a:buNone/>
              <a:defRPr>
                <a:solidFill>
                  <a:srgbClr val="42177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noProof="0"/>
              <a:t>Klikken om de ondertitelstijl van het model te bewerken</a:t>
            </a:r>
          </a:p>
        </p:txBody>
      </p:sp>
      <p:sp>
        <p:nvSpPr>
          <p:cNvPr id="29" name="Titel 1"/>
          <p:cNvSpPr>
            <a:spLocks noGrp="1"/>
          </p:cNvSpPr>
          <p:nvPr>
            <p:ph type="ctrTitle" hasCustomPrompt="1"/>
          </p:nvPr>
        </p:nvSpPr>
        <p:spPr>
          <a:xfrm>
            <a:off x="1419864" y="2821930"/>
            <a:ext cx="5396215" cy="792000"/>
          </a:xfrm>
        </p:spPr>
        <p:txBody>
          <a:bodyPr/>
          <a:lstStyle>
            <a:lvl1pPr>
              <a:defRPr>
                <a:solidFill>
                  <a:srgbClr val="E52E70"/>
                </a:solidFill>
              </a:defRPr>
            </a:lvl1pPr>
          </a:lstStyle>
          <a:p>
            <a:r>
              <a:rPr lang="nl-NL" noProof="0"/>
              <a:t>Klik om de titel te bewerken</a:t>
            </a:r>
          </a:p>
        </p:txBody>
      </p:sp>
      <p:pic>
        <p:nvPicPr>
          <p:cNvPr id="10" name="Afbeelding 9" descr="Afbeelding met Lettertype, Graphics, grafische vormgeving, schermopname&#10;&#10;Automatisch gegenereerde beschrijving">
            <a:extLst>
              <a:ext uri="{FF2B5EF4-FFF2-40B4-BE49-F238E27FC236}">
                <a16:creationId xmlns:a16="http://schemas.microsoft.com/office/drawing/2014/main" id="{0FAA4AAC-E436-824F-40CF-9FB7FA0362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87277" y="919242"/>
            <a:ext cx="3024336" cy="1312382"/>
          </a:xfrm>
          <a:prstGeom prst="rect">
            <a:avLst/>
          </a:prstGeom>
        </p:spPr>
      </p:pic>
      <p:pic>
        <p:nvPicPr>
          <p:cNvPr id="1026" name="Picture 2" descr="Logo ABN AMRO">
            <a:extLst>
              <a:ext uri="{FF2B5EF4-FFF2-40B4-BE49-F238E27FC236}">
                <a16:creationId xmlns:a16="http://schemas.microsoft.com/office/drawing/2014/main" id="{B93CE5D1-29B5-4A55-D507-6CD83DA4E7D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25454" y="5716097"/>
            <a:ext cx="1285714"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ASN Bank">
            <a:extLst>
              <a:ext uri="{FF2B5EF4-FFF2-40B4-BE49-F238E27FC236}">
                <a16:creationId xmlns:a16="http://schemas.microsoft.com/office/drawing/2014/main" id="{411EDC17-EBCD-5ABE-177B-91C96B0FFC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36225" y="5595423"/>
            <a:ext cx="1402597" cy="3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A28A663-5298-AB81-E63D-C030AC08955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61007" y="5578758"/>
            <a:ext cx="1230769" cy="360000"/>
          </a:xfrm>
          <a:prstGeom prst="rect">
            <a:avLst/>
          </a:prstGeom>
        </p:spPr>
      </p:pic>
      <p:pic>
        <p:nvPicPr>
          <p:cNvPr id="5" name="Afbeelding 4">
            <a:extLst>
              <a:ext uri="{FF2B5EF4-FFF2-40B4-BE49-F238E27FC236}">
                <a16:creationId xmlns:a16="http://schemas.microsoft.com/office/drawing/2014/main" id="{D70BD7D6-B15D-EB53-D524-D267B85654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3961" y="5582821"/>
            <a:ext cx="1107692" cy="360000"/>
          </a:xfrm>
          <a:prstGeom prst="rect">
            <a:avLst/>
          </a:prstGeom>
        </p:spPr>
      </p:pic>
      <p:pic>
        <p:nvPicPr>
          <p:cNvPr id="1030" name="Picture 6" descr="Logo SNS Bank">
            <a:extLst>
              <a:ext uri="{FF2B5EF4-FFF2-40B4-BE49-F238E27FC236}">
                <a16:creationId xmlns:a16="http://schemas.microsoft.com/office/drawing/2014/main" id="{FC288AEA-8F1D-87E5-B2AF-9E2D9802EA2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616280" y="5578758"/>
            <a:ext cx="972973"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descr="Afbeelding met Lettertype, Graphics, tekst, typografie&#10;&#10;Automatisch gegenereerde beschrijving">
            <a:extLst>
              <a:ext uri="{FF2B5EF4-FFF2-40B4-BE49-F238E27FC236}">
                <a16:creationId xmlns:a16="http://schemas.microsoft.com/office/drawing/2014/main" id="{39D2B5EB-0E5A-AF8E-C480-369211A1FB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43838" y="5669046"/>
            <a:ext cx="1050257" cy="288000"/>
          </a:xfrm>
          <a:prstGeom prst="rect">
            <a:avLst/>
          </a:prstGeom>
        </p:spPr>
      </p:pic>
    </p:spTree>
    <p:extLst>
      <p:ext uri="{BB962C8B-B14F-4D97-AF65-F5344CB8AC3E}">
        <p14:creationId xmlns:p14="http://schemas.microsoft.com/office/powerpoint/2010/main" val="2858354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249" userDrawn="1">
          <p15:clr>
            <a:srgbClr val="FBAE40"/>
          </p15:clr>
        </p15:guide>
        <p15:guide id="4" orient="horz" pos="1071" userDrawn="1">
          <p15:clr>
            <a:srgbClr val="FBAE40"/>
          </p15:clr>
        </p15:guide>
        <p15:guide id="5" pos="1345" userDrawn="1">
          <p15:clr>
            <a:srgbClr val="FBAE40"/>
          </p15:clr>
        </p15:guide>
        <p15:guide id="6" orient="horz" pos="3566" userDrawn="1">
          <p15:clr>
            <a:srgbClr val="FBAE40"/>
          </p15:clr>
        </p15:guide>
        <p15:guide id="7" orient="horz" pos="370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met opsommingstekens">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p>
            <a:pPr algn="r"/>
            <a:fld id="{D96B53CE-DA57-4586-B1D9-0E4CD3A70BD0}" type="slidenum">
              <a:rPr lang="nl-NL" smtClean="0"/>
              <a:pPr algn="r"/>
              <a:t>‹nr.›</a:t>
            </a:fld>
            <a:endParaRPr lang="nl-NL"/>
          </a:p>
        </p:txBody>
      </p:sp>
      <p:sp>
        <p:nvSpPr>
          <p:cNvPr id="3" name="Tijdelijke aanduiding voor inhoud 2"/>
          <p:cNvSpPr>
            <a:spLocks noGrp="1"/>
          </p:cNvSpPr>
          <p:nvPr>
            <p:ph idx="1"/>
          </p:nvPr>
        </p:nvSpPr>
        <p:spPr/>
        <p:txBody>
          <a:body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a:p>
        </p:txBody>
      </p:sp>
      <p:sp>
        <p:nvSpPr>
          <p:cNvPr id="2" name="Titel 1"/>
          <p:cNvSpPr>
            <a:spLocks noGrp="1"/>
          </p:cNvSpPr>
          <p:nvPr>
            <p:ph type="title"/>
          </p:nvPr>
        </p:nvSpPr>
        <p:spPr/>
        <p:txBody>
          <a:bodyPr/>
          <a:lstStyle/>
          <a:p>
            <a:r>
              <a:rPr lang="nl-NL" noProof="0"/>
              <a:t>Klik om stijl te bewerken</a:t>
            </a:r>
            <a:endParaRPr lang="en-GB" noProof="0"/>
          </a:p>
        </p:txBody>
      </p:sp>
    </p:spTree>
    <p:extLst>
      <p:ext uri="{BB962C8B-B14F-4D97-AF65-F5344CB8AC3E}">
        <p14:creationId xmlns:p14="http://schemas.microsoft.com/office/powerpoint/2010/main" val="3106403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lvl1pPr algn="r">
              <a:defRPr/>
            </a:lvl1pPr>
          </a:lstStyle>
          <a:p>
            <a:fld id="{D96B53CE-DA57-4586-B1D9-0E4CD3A70BD0}" type="slidenum">
              <a:rPr lang="nl-NL" smtClean="0"/>
              <a:pPr/>
              <a:t>‹nr.›</a:t>
            </a:fld>
            <a:endParaRPr lang="nl-NL"/>
          </a:p>
        </p:txBody>
      </p:sp>
      <p:sp>
        <p:nvSpPr>
          <p:cNvPr id="3" name="Tijdelijke aanduiding voor inhoud 2"/>
          <p:cNvSpPr>
            <a:spLocks noGrp="1"/>
          </p:cNvSpPr>
          <p:nvPr>
            <p:ph idx="1"/>
          </p:nvPr>
        </p:nvSpPr>
        <p:spPr/>
        <p:txBody>
          <a:bodyPr/>
          <a:lstStyle>
            <a:lvl1pPr marL="0" indent="0">
              <a:buFontTx/>
              <a:buNone/>
              <a:defRPr>
                <a:solidFill>
                  <a:srgbClr val="505050"/>
                </a:solidFill>
              </a:defRPr>
            </a:lvl1pPr>
            <a:lvl2pPr marL="360000" indent="-360000">
              <a:buFont typeface="Arial" pitchFamily="34" charset="0"/>
              <a:buChar char="•"/>
              <a:defRPr/>
            </a:lvl2pPr>
            <a:lvl3pPr marL="756000" indent="-360000">
              <a:buFont typeface="Arial" pitchFamily="34" charset="0"/>
              <a:buChar char="-"/>
              <a:defRPr/>
            </a:lvl3pPr>
            <a:lvl4pPr marL="1116000" indent="-360000">
              <a:buFont typeface="Courier New" pitchFamily="49" charset="0"/>
              <a:buChar char="o"/>
              <a:tabLst/>
              <a:defRPr/>
            </a:lvl4pPr>
            <a:lvl5pPr marL="1512000" indent="-360000">
              <a:buFont typeface="Arial" pitchFamily="34" charset="0"/>
              <a:buChar char="~"/>
              <a:defRPr/>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a:p>
        </p:txBody>
      </p:sp>
      <p:sp>
        <p:nvSpPr>
          <p:cNvPr id="2" name="Titel 1"/>
          <p:cNvSpPr>
            <a:spLocks noGrp="1"/>
          </p:cNvSpPr>
          <p:nvPr>
            <p:ph type="title"/>
          </p:nvPr>
        </p:nvSpPr>
        <p:spPr/>
        <p:txBody>
          <a:bodyPr/>
          <a:lstStyle/>
          <a:p>
            <a:r>
              <a:rPr lang="nl-NL" noProof="0"/>
              <a:t>Klik om stijl te bewerken</a:t>
            </a:r>
            <a:endParaRPr lang="en-GB" noProof="0"/>
          </a:p>
        </p:txBody>
      </p:sp>
    </p:spTree>
    <p:extLst>
      <p:ext uri="{BB962C8B-B14F-4D97-AF65-F5344CB8AC3E}">
        <p14:creationId xmlns:p14="http://schemas.microsoft.com/office/powerpoint/2010/main" val="391079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en genummerde lijst">
    <p:spTree>
      <p:nvGrpSpPr>
        <p:cNvPr id="1" name=""/>
        <p:cNvGrpSpPr/>
        <p:nvPr/>
      </p:nvGrpSpPr>
      <p:grpSpPr>
        <a:xfrm>
          <a:off x="0" y="0"/>
          <a:ext cx="0" cy="0"/>
          <a:chOff x="0" y="0"/>
          <a:chExt cx="0" cy="0"/>
        </a:xfrm>
      </p:grpSpPr>
      <p:sp>
        <p:nvSpPr>
          <p:cNvPr id="6" name="Tijdelijke aanduiding voor dianummer 5"/>
          <p:cNvSpPr>
            <a:spLocks noGrp="1"/>
          </p:cNvSpPr>
          <p:nvPr>
            <p:ph type="sldNum" sz="quarter" idx="12"/>
          </p:nvPr>
        </p:nvSpPr>
        <p:spPr/>
        <p:txBody>
          <a:bodyPr/>
          <a:lstStyle>
            <a:lvl1pPr algn="r">
              <a:defRPr/>
            </a:lvl1pPr>
          </a:lstStyle>
          <a:p>
            <a:fld id="{D96B53CE-DA57-4586-B1D9-0E4CD3A70BD0}" type="slidenum">
              <a:rPr lang="nl-NL" smtClean="0"/>
              <a:pPr/>
              <a:t>‹nr.›</a:t>
            </a:fld>
            <a:endParaRPr lang="nl-NL"/>
          </a:p>
        </p:txBody>
      </p:sp>
      <p:sp>
        <p:nvSpPr>
          <p:cNvPr id="11" name="Tijdelijke aanduiding voor tekst 9"/>
          <p:cNvSpPr>
            <a:spLocks noGrp="1"/>
          </p:cNvSpPr>
          <p:nvPr>
            <p:ph type="body" sz="quarter" idx="13"/>
          </p:nvPr>
        </p:nvSpPr>
        <p:spPr>
          <a:xfrm>
            <a:off x="719403" y="1590000"/>
            <a:ext cx="11152484" cy="4525200"/>
          </a:xfrm>
        </p:spPr>
        <p:txBody>
          <a:bodyPr/>
          <a:lstStyle>
            <a:lvl1pPr marL="360000" indent="-360000">
              <a:buFont typeface="+mj-lt"/>
              <a:buAutoNum type="arabicPeriod"/>
              <a:defRPr>
                <a:solidFill>
                  <a:srgbClr val="505050"/>
                </a:solidFill>
              </a:defRPr>
            </a:lvl1pPr>
            <a:lvl2pPr marL="720000" indent="-360000">
              <a:buFont typeface="Arial" pitchFamily="34" charset="0"/>
              <a:buChar char="•"/>
              <a:defRPr>
                <a:solidFill>
                  <a:srgbClr val="505050"/>
                </a:solidFill>
              </a:defRPr>
            </a:lvl2pPr>
            <a:lvl3pPr marL="1080000" indent="-360000">
              <a:buFont typeface="Arial" pitchFamily="34" charset="0"/>
              <a:buChar char="-"/>
              <a:defRPr baseline="0">
                <a:solidFill>
                  <a:srgbClr val="505050"/>
                </a:solidFill>
              </a:defRPr>
            </a:lvl3pPr>
            <a:lvl4pPr marL="1440000" indent="-360000">
              <a:buFont typeface="Courier New" pitchFamily="49" charset="0"/>
              <a:buChar char="o"/>
              <a:defRPr>
                <a:solidFill>
                  <a:srgbClr val="505050"/>
                </a:solidFill>
              </a:defRPr>
            </a:lvl4pPr>
            <a:lvl5pPr marL="2062163" indent="-400050">
              <a:buSzPct val="90000"/>
              <a:buFont typeface="+mj-lt"/>
              <a:buAutoNum type="romanLcPeriod"/>
              <a:defRPr>
                <a:solidFill>
                  <a:srgbClr val="505050"/>
                </a:solidFill>
              </a:defRPr>
            </a:lvl5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p:txBody>
      </p:sp>
      <p:sp>
        <p:nvSpPr>
          <p:cNvPr id="2" name="Titel 1"/>
          <p:cNvSpPr>
            <a:spLocks noGrp="1"/>
          </p:cNvSpPr>
          <p:nvPr>
            <p:ph type="title"/>
          </p:nvPr>
        </p:nvSpPr>
        <p:spPr/>
        <p:txBody>
          <a:bodyPr/>
          <a:lstStyle/>
          <a:p>
            <a:r>
              <a:rPr lang="nl-NL" noProof="0"/>
              <a:t>Klik om stijl te bewerken</a:t>
            </a:r>
            <a:endParaRPr lang="en-GB" noProof="0"/>
          </a:p>
        </p:txBody>
      </p:sp>
    </p:spTree>
    <p:extLst>
      <p:ext uri="{BB962C8B-B14F-4D97-AF65-F5344CB8AC3E}">
        <p14:creationId xmlns:p14="http://schemas.microsoft.com/office/powerpoint/2010/main" val="259951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12"/>
          </p:nvPr>
        </p:nvSpPr>
        <p:spPr/>
        <p:txBody>
          <a:bodyPr/>
          <a:lstStyle/>
          <a:p>
            <a:pPr algn="r"/>
            <a:fld id="{D96B53CE-DA57-4586-B1D9-0E4CD3A70BD0}" type="slidenum">
              <a:rPr lang="nl-NL" smtClean="0"/>
              <a:pPr algn="r"/>
              <a:t>‹nr.›</a:t>
            </a:fld>
            <a:endParaRPr lang="nl-NL"/>
          </a:p>
        </p:txBody>
      </p:sp>
      <p:sp>
        <p:nvSpPr>
          <p:cNvPr id="4" name="Tijdelijke aanduiding voor inhoud 3"/>
          <p:cNvSpPr>
            <a:spLocks noGrp="1"/>
          </p:cNvSpPr>
          <p:nvPr>
            <p:ph sz="half" idx="2"/>
          </p:nvPr>
        </p:nvSpPr>
        <p:spPr>
          <a:xfrm>
            <a:off x="6297808" y="1600201"/>
            <a:ext cx="5443200" cy="4525963"/>
          </a:xfrm>
        </p:spPr>
        <p:txBody>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a:p>
        </p:txBody>
      </p:sp>
      <p:sp>
        <p:nvSpPr>
          <p:cNvPr id="3" name="Tijdelijke aanduiding voor inhoud 2"/>
          <p:cNvSpPr>
            <a:spLocks noGrp="1"/>
          </p:cNvSpPr>
          <p:nvPr>
            <p:ph sz="half" idx="1"/>
          </p:nvPr>
        </p:nvSpPr>
        <p:spPr>
          <a:xfrm>
            <a:off x="713809" y="1600201"/>
            <a:ext cx="5443200" cy="4525963"/>
          </a:xfrm>
        </p:spPr>
        <p:txBody>
          <a:bodyPr/>
          <a:lstStyle>
            <a:lvl1pPr>
              <a:defRPr sz="1800"/>
            </a:lvl1pPr>
            <a:lvl2pPr>
              <a:defRPr sz="1800"/>
            </a:lvl2pPr>
            <a:lvl3pPr>
              <a:defRPr sz="1400"/>
            </a:lvl3pPr>
            <a:lvl4pPr>
              <a:defRPr sz="1400"/>
            </a:lvl4pPr>
            <a:lvl5pPr>
              <a:defRPr sz="1400"/>
            </a:lvl5pPr>
            <a:lvl6pPr>
              <a:defRPr sz="1800"/>
            </a:lvl6pPr>
            <a:lvl7pPr>
              <a:defRPr sz="1800"/>
            </a:lvl7pPr>
            <a:lvl8pPr>
              <a:defRPr sz="1800"/>
            </a:lvl8pPr>
            <a:lvl9pPr>
              <a:defRPr sz="1800"/>
            </a:lvl9pPr>
          </a:lstStyle>
          <a:p>
            <a:pPr lvl="0"/>
            <a:r>
              <a:rPr lang="nl-NL" noProof="0"/>
              <a:t>Klikken om de tekststijl van het model te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a:p>
        </p:txBody>
      </p:sp>
      <p:sp>
        <p:nvSpPr>
          <p:cNvPr id="2" name="Titel 1"/>
          <p:cNvSpPr>
            <a:spLocks noGrp="1"/>
          </p:cNvSpPr>
          <p:nvPr>
            <p:ph type="title"/>
          </p:nvPr>
        </p:nvSpPr>
        <p:spPr/>
        <p:txBody>
          <a:bodyPr/>
          <a:lstStyle/>
          <a:p>
            <a:r>
              <a:rPr lang="nl-NL" noProof="0"/>
              <a:t>Klik om stijl te bewerken</a:t>
            </a:r>
            <a:endParaRPr lang="en-GB" noProof="0"/>
          </a:p>
        </p:txBody>
      </p:sp>
    </p:spTree>
    <p:extLst>
      <p:ext uri="{BB962C8B-B14F-4D97-AF65-F5344CB8AC3E}">
        <p14:creationId xmlns:p14="http://schemas.microsoft.com/office/powerpoint/2010/main" val="102287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 2 afb -tekst met opsommingstekens">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12"/>
          </p:nvPr>
        </p:nvSpPr>
        <p:spPr/>
        <p:txBody>
          <a:bodyPr/>
          <a:lstStyle>
            <a:lvl1pPr algn="r">
              <a:defRPr/>
            </a:lvl1pPr>
          </a:lstStyle>
          <a:p>
            <a:fld id="{D96B53CE-DA57-4586-B1D9-0E4CD3A70BD0}" type="slidenum">
              <a:rPr lang="nl-NL" smtClean="0"/>
              <a:pPr/>
              <a:t>‹nr.›</a:t>
            </a:fld>
            <a:endParaRPr lang="nl-NL"/>
          </a:p>
        </p:txBody>
      </p:sp>
      <p:sp>
        <p:nvSpPr>
          <p:cNvPr id="11" name="Tijdelijke aanduiding voor tekst 10"/>
          <p:cNvSpPr>
            <a:spLocks noGrp="1"/>
          </p:cNvSpPr>
          <p:nvPr>
            <p:ph type="body" sz="quarter" idx="14" hasCustomPrompt="1"/>
          </p:nvPr>
        </p:nvSpPr>
        <p:spPr>
          <a:xfrm>
            <a:off x="720858" y="4149726"/>
            <a:ext cx="11135783" cy="2016125"/>
          </a:xfrm>
        </p:spPr>
        <p:txBody>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13" name="Tijdelijke aanduiding voor inhoud 12"/>
          <p:cNvSpPr>
            <a:spLocks noGrp="1"/>
          </p:cNvSpPr>
          <p:nvPr>
            <p:ph sz="quarter" idx="17" hasCustomPrompt="1"/>
          </p:nvPr>
        </p:nvSpPr>
        <p:spPr>
          <a:xfrm>
            <a:off x="6480043" y="1628800"/>
            <a:ext cx="5376399" cy="2305050"/>
          </a:xfrm>
        </p:spPr>
        <p:txBody>
          <a:bodyPr/>
          <a:lstStyle>
            <a:lvl1pPr>
              <a:defRPr sz="1600" baseline="0"/>
            </a:lvl1pPr>
          </a:lstStyle>
          <a:p>
            <a:pPr lvl="0"/>
            <a:r>
              <a:rPr lang="nl-NL" noProof="0"/>
              <a:t>Klik op pictogram voor afbeelding</a:t>
            </a:r>
          </a:p>
        </p:txBody>
      </p:sp>
      <p:sp>
        <p:nvSpPr>
          <p:cNvPr id="10" name="Tijdelijke aanduiding voor inhoud 12"/>
          <p:cNvSpPr>
            <a:spLocks noGrp="1"/>
          </p:cNvSpPr>
          <p:nvPr>
            <p:ph sz="quarter" idx="16" hasCustomPrompt="1"/>
          </p:nvPr>
        </p:nvSpPr>
        <p:spPr>
          <a:xfrm>
            <a:off x="720029" y="1628006"/>
            <a:ext cx="5376000" cy="2305050"/>
          </a:xfrm>
        </p:spPr>
        <p:txBody>
          <a:bodyPr/>
          <a:lstStyle>
            <a:lvl1pPr>
              <a:defRPr sz="1600" baseline="0"/>
            </a:lvl1pPr>
          </a:lstStyle>
          <a:p>
            <a:pPr lvl="0"/>
            <a:r>
              <a:rPr lang="nl-NL" noProof="0"/>
              <a:t>Klik op pictogram voor afbeelding</a:t>
            </a:r>
          </a:p>
        </p:txBody>
      </p:sp>
      <p:sp>
        <p:nvSpPr>
          <p:cNvPr id="2" name="Titel 1"/>
          <p:cNvSpPr>
            <a:spLocks noGrp="1"/>
          </p:cNvSpPr>
          <p:nvPr>
            <p:ph type="title"/>
          </p:nvPr>
        </p:nvSpPr>
        <p:spPr/>
        <p:txBody>
          <a:bodyPr/>
          <a:lstStyle/>
          <a:p>
            <a:r>
              <a:rPr lang="nl-NL" noProof="0"/>
              <a:t>Klik om stijl te bewerken</a:t>
            </a:r>
          </a:p>
        </p:txBody>
      </p:sp>
    </p:spTree>
    <p:extLst>
      <p:ext uri="{BB962C8B-B14F-4D97-AF65-F5344CB8AC3E}">
        <p14:creationId xmlns:p14="http://schemas.microsoft.com/office/powerpoint/2010/main" val="71139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 2 afb - genummerde tekst">
    <p:spTree>
      <p:nvGrpSpPr>
        <p:cNvPr id="1" name=""/>
        <p:cNvGrpSpPr/>
        <p:nvPr/>
      </p:nvGrpSpPr>
      <p:grpSpPr>
        <a:xfrm>
          <a:off x="0" y="0"/>
          <a:ext cx="0" cy="0"/>
          <a:chOff x="0" y="0"/>
          <a:chExt cx="0" cy="0"/>
        </a:xfrm>
      </p:grpSpPr>
      <p:sp>
        <p:nvSpPr>
          <p:cNvPr id="7" name="Tijdelijke aanduiding voor dianummer 6"/>
          <p:cNvSpPr>
            <a:spLocks noGrp="1"/>
          </p:cNvSpPr>
          <p:nvPr>
            <p:ph type="sldNum" sz="quarter" idx="12"/>
          </p:nvPr>
        </p:nvSpPr>
        <p:spPr/>
        <p:txBody>
          <a:bodyPr/>
          <a:lstStyle/>
          <a:p>
            <a:pPr algn="r"/>
            <a:fld id="{D96B53CE-DA57-4586-B1D9-0E4CD3A70BD0}" type="slidenum">
              <a:rPr lang="nl-NL" smtClean="0"/>
              <a:pPr algn="r"/>
              <a:t>‹nr.›</a:t>
            </a:fld>
            <a:endParaRPr lang="nl-NL"/>
          </a:p>
        </p:txBody>
      </p:sp>
      <p:sp>
        <p:nvSpPr>
          <p:cNvPr id="11" name="Tijdelijke aanduiding voor tekst 10"/>
          <p:cNvSpPr>
            <a:spLocks noGrp="1"/>
          </p:cNvSpPr>
          <p:nvPr>
            <p:ph type="body" sz="quarter" idx="14" hasCustomPrompt="1"/>
          </p:nvPr>
        </p:nvSpPr>
        <p:spPr>
          <a:xfrm>
            <a:off x="714733" y="4149726"/>
            <a:ext cx="11135783" cy="2016125"/>
          </a:xfrm>
        </p:spPr>
        <p:txBody>
          <a:bodyPr/>
          <a:lstStyle>
            <a:lvl1pPr marL="360000" indent="-360000">
              <a:buFont typeface="+mj-lt"/>
              <a:buAutoNum type="arabicPeriod"/>
              <a:defRPr>
                <a:solidFill>
                  <a:srgbClr val="505050"/>
                </a:solidFill>
              </a:defRPr>
            </a:lvl1pPr>
            <a:lvl2pPr marL="719138" indent="-358775">
              <a:buFont typeface="Arial" pitchFamily="34" charset="0"/>
              <a:buChar char="•"/>
              <a:defRPr lang="nl-NL" sz="1800" kern="1200" dirty="0" smtClean="0">
                <a:solidFill>
                  <a:srgbClr val="505050"/>
                </a:solidFill>
                <a:latin typeface="+mn-lt"/>
                <a:ea typeface="+mn-ea"/>
                <a:cs typeface="+mn-cs"/>
              </a:defRPr>
            </a:lvl2pPr>
            <a:lvl3pPr marL="1080000" indent="-360000" algn="l" defTabSz="914400" rtl="0" eaLnBrk="1" latinLnBrk="0" hangingPunct="1">
              <a:spcBef>
                <a:spcPct val="20000"/>
              </a:spcBef>
              <a:buFont typeface="Arial" pitchFamily="34" charset="0"/>
              <a:buChar char="-"/>
              <a:defRPr lang="nl-NL" sz="1400" kern="1200" dirty="0" smtClean="0">
                <a:solidFill>
                  <a:srgbClr val="505050"/>
                </a:solidFill>
                <a:latin typeface="+mn-lt"/>
                <a:ea typeface="+mn-ea"/>
                <a:cs typeface="+mn-cs"/>
              </a:defRPr>
            </a:lvl3pPr>
            <a:lvl4pPr marL="1440000" indent="-360000" algn="l" defTabSz="914400" rtl="0" eaLnBrk="1" latinLnBrk="0" hangingPunct="1">
              <a:spcBef>
                <a:spcPct val="20000"/>
              </a:spcBef>
              <a:buFont typeface="Courier New" pitchFamily="49" charset="0"/>
              <a:buChar char="o"/>
              <a:defRPr lang="nl-NL" sz="1400" kern="1200" dirty="0" smtClean="0">
                <a:solidFill>
                  <a:srgbClr val="505050"/>
                </a:solidFill>
                <a:latin typeface="+mn-lt"/>
                <a:ea typeface="+mn-ea"/>
                <a:cs typeface="+mn-cs"/>
              </a:defRPr>
            </a:lvl4pPr>
            <a:lvl5pPr marL="2081213" indent="-400050" algn="l" defTabSz="914400" rtl="0" eaLnBrk="1" latinLnBrk="0" hangingPunct="1">
              <a:spcBef>
                <a:spcPct val="20000"/>
              </a:spcBef>
              <a:buSzPct val="90000"/>
              <a:buFont typeface="+mj-lt"/>
              <a:buAutoNum type="romanLcPeriod"/>
              <a:defRPr lang="nl-NL" sz="1400" kern="1200" dirty="0" smtClean="0">
                <a:solidFill>
                  <a:srgbClr val="505050"/>
                </a:solidFill>
                <a:latin typeface="+mn-lt"/>
                <a:ea typeface="+mn-ea"/>
                <a:cs typeface="+mn-cs"/>
              </a:defRPr>
            </a:lvl5p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p:txBody>
      </p:sp>
      <p:sp>
        <p:nvSpPr>
          <p:cNvPr id="14" name="Tijdelijke aanduiding voor inhoud 12"/>
          <p:cNvSpPr>
            <a:spLocks noGrp="1"/>
          </p:cNvSpPr>
          <p:nvPr>
            <p:ph sz="quarter" idx="17" hasCustomPrompt="1"/>
          </p:nvPr>
        </p:nvSpPr>
        <p:spPr>
          <a:xfrm>
            <a:off x="6469351" y="1628800"/>
            <a:ext cx="5376000" cy="2305050"/>
          </a:xfrm>
        </p:spPr>
        <p:txBody>
          <a:bodyPr/>
          <a:lstStyle>
            <a:lvl1pPr>
              <a:defRPr sz="1800" baseline="0"/>
            </a:lvl1pPr>
          </a:lstStyle>
          <a:p>
            <a:pPr lvl="0"/>
            <a:r>
              <a:rPr lang="nl-NL" noProof="0"/>
              <a:t>Klik op pictogram voor afbeelding</a:t>
            </a:r>
          </a:p>
        </p:txBody>
      </p:sp>
      <p:sp>
        <p:nvSpPr>
          <p:cNvPr id="13" name="Tijdelijke aanduiding voor inhoud 12"/>
          <p:cNvSpPr>
            <a:spLocks noGrp="1"/>
          </p:cNvSpPr>
          <p:nvPr>
            <p:ph sz="quarter" idx="16" hasCustomPrompt="1"/>
          </p:nvPr>
        </p:nvSpPr>
        <p:spPr>
          <a:xfrm>
            <a:off x="714731" y="1628006"/>
            <a:ext cx="5376000" cy="2305050"/>
          </a:xfrm>
        </p:spPr>
        <p:txBody>
          <a:bodyPr/>
          <a:lstStyle>
            <a:lvl1pPr>
              <a:defRPr sz="1800" baseline="0"/>
            </a:lvl1pPr>
          </a:lstStyle>
          <a:p>
            <a:pPr lvl="0"/>
            <a:r>
              <a:rPr lang="nl-NL" noProof="0"/>
              <a:t>Klik op pictogram voor afbeelding</a:t>
            </a:r>
          </a:p>
        </p:txBody>
      </p:sp>
      <p:sp>
        <p:nvSpPr>
          <p:cNvPr id="2" name="Titel 1"/>
          <p:cNvSpPr>
            <a:spLocks noGrp="1"/>
          </p:cNvSpPr>
          <p:nvPr>
            <p:ph type="title"/>
          </p:nvPr>
        </p:nvSpPr>
        <p:spPr/>
        <p:txBody>
          <a:bodyPr/>
          <a:lstStyle/>
          <a:p>
            <a:r>
              <a:rPr lang="nl-NL" noProof="0"/>
              <a:t>Klik om stijl te bewerken</a:t>
            </a:r>
          </a:p>
        </p:txBody>
      </p:sp>
    </p:spTree>
    <p:extLst>
      <p:ext uri="{BB962C8B-B14F-4D97-AF65-F5344CB8AC3E}">
        <p14:creationId xmlns:p14="http://schemas.microsoft.com/office/powerpoint/2010/main" val="132914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lvl1pPr algn="r">
              <a:defRPr/>
            </a:lvl1pPr>
          </a:lstStyle>
          <a:p>
            <a:fld id="{D96B53CE-DA57-4586-B1D9-0E4CD3A70BD0}" type="slidenum">
              <a:rPr lang="nl-NL" smtClean="0"/>
              <a:pPr/>
              <a:t>‹nr.›</a:t>
            </a:fld>
            <a:endParaRPr lang="nl-NL"/>
          </a:p>
        </p:txBody>
      </p:sp>
      <p:sp>
        <p:nvSpPr>
          <p:cNvPr id="2" name="Titel 1"/>
          <p:cNvSpPr>
            <a:spLocks noGrp="1"/>
          </p:cNvSpPr>
          <p:nvPr>
            <p:ph type="title"/>
          </p:nvPr>
        </p:nvSpPr>
        <p:spPr/>
        <p:txBody>
          <a:bodyPr/>
          <a:lstStyle/>
          <a:p>
            <a:r>
              <a:rPr lang="nl-NL" noProof="0"/>
              <a:t>Klik om stijl te bewerken</a:t>
            </a:r>
            <a:endParaRPr lang="en-GB" noProof="0"/>
          </a:p>
        </p:txBody>
      </p:sp>
    </p:spTree>
    <p:extLst>
      <p:ext uri="{BB962C8B-B14F-4D97-AF65-F5344CB8AC3E}">
        <p14:creationId xmlns:p14="http://schemas.microsoft.com/office/powerpoint/2010/main" val="3476916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pic>
        <p:nvPicPr>
          <p:cNvPr id="5" name="Afbeelding 4" descr="Afbeelding met Lettertype, Graphics, grafische vormgeving, schermopname&#10;&#10;Automatisch gegenereerde beschrijving">
            <a:extLst>
              <a:ext uri="{FF2B5EF4-FFF2-40B4-BE49-F238E27FC236}">
                <a16:creationId xmlns:a16="http://schemas.microsoft.com/office/drawing/2014/main" id="{38C493AE-0AD3-DB76-C682-A90B2F32A1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9804" y="368434"/>
            <a:ext cx="1471131" cy="638384"/>
          </a:xfrm>
          <a:prstGeom prst="rect">
            <a:avLst/>
          </a:prstGeom>
        </p:spPr>
      </p:pic>
    </p:spTree>
    <p:extLst>
      <p:ext uri="{BB962C8B-B14F-4D97-AF65-F5344CB8AC3E}">
        <p14:creationId xmlns:p14="http://schemas.microsoft.com/office/powerpoint/2010/main" val="1308729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kstvak 9"/>
          <p:cNvSpPr txBox="1"/>
          <p:nvPr/>
        </p:nvSpPr>
        <p:spPr>
          <a:xfrm>
            <a:off x="11177191" y="6450387"/>
            <a:ext cx="96011" cy="276999"/>
          </a:xfrm>
          <a:prstGeom prst="rect">
            <a:avLst/>
          </a:prstGeom>
          <a:noFill/>
        </p:spPr>
        <p:txBody>
          <a:bodyPr wrap="square" rtlCol="0">
            <a:spAutoFit/>
          </a:bodyPr>
          <a:lstStyle/>
          <a:p>
            <a:r>
              <a:rPr lang="nl-NL" sz="1200" noProof="0">
                <a:solidFill>
                  <a:schemeClr val="bg1"/>
                </a:solidFill>
              </a:rPr>
              <a:t>|</a:t>
            </a:r>
          </a:p>
        </p:txBody>
      </p:sp>
      <p:cxnSp>
        <p:nvCxnSpPr>
          <p:cNvPr id="18" name="Rechte verbindingslijn 17"/>
          <p:cNvCxnSpPr/>
          <p:nvPr userDrawn="1"/>
        </p:nvCxnSpPr>
        <p:spPr>
          <a:xfrm>
            <a:off x="0" y="1286978"/>
            <a:ext cx="12192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Tijdelijke aanduiding voor dianummer 5"/>
          <p:cNvSpPr>
            <a:spLocks noGrp="1"/>
          </p:cNvSpPr>
          <p:nvPr>
            <p:ph type="sldNum" sz="quarter" idx="4"/>
          </p:nvPr>
        </p:nvSpPr>
        <p:spPr>
          <a:xfrm>
            <a:off x="11308101" y="6406324"/>
            <a:ext cx="621971" cy="365125"/>
          </a:xfrm>
          <a:prstGeom prst="rect">
            <a:avLst/>
          </a:prstGeom>
        </p:spPr>
        <p:txBody>
          <a:bodyPr vert="horz" lIns="0" tIns="0" rIns="0" bIns="0" rtlCol="0" anchor="ctr"/>
          <a:lstStyle>
            <a:lvl1pPr algn="l">
              <a:defRPr sz="1000" b="0">
                <a:solidFill>
                  <a:srgbClr val="42177D"/>
                </a:solidFill>
              </a:defRPr>
            </a:lvl1pPr>
          </a:lstStyle>
          <a:p>
            <a:pPr algn="r"/>
            <a:fld id="{D96B53CE-DA57-4586-B1D9-0E4CD3A70BD0}" type="slidenum">
              <a:rPr lang="nl-NL" smtClean="0"/>
              <a:pPr algn="r"/>
              <a:t>‹nr.›</a:t>
            </a:fld>
            <a:endParaRPr lang="nl-NL"/>
          </a:p>
        </p:txBody>
      </p:sp>
      <p:sp>
        <p:nvSpPr>
          <p:cNvPr id="3" name="Tijdelijke aanduiding voor tekst 2"/>
          <p:cNvSpPr>
            <a:spLocks noGrp="1"/>
          </p:cNvSpPr>
          <p:nvPr>
            <p:ph type="body" idx="1"/>
          </p:nvPr>
        </p:nvSpPr>
        <p:spPr>
          <a:xfrm>
            <a:off x="711202" y="1600201"/>
            <a:ext cx="10989733" cy="4525963"/>
          </a:xfrm>
          <a:prstGeom prst="rect">
            <a:avLst/>
          </a:prstGeom>
        </p:spPr>
        <p:txBody>
          <a:bodyPr vert="horz" lIns="0" tIns="45720" rIns="0" bIns="45720" rtlCol="0">
            <a:no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2" name="Tijdelijke aanduiding voor titel 1"/>
          <p:cNvSpPr>
            <a:spLocks noGrp="1"/>
          </p:cNvSpPr>
          <p:nvPr>
            <p:ph type="title"/>
          </p:nvPr>
        </p:nvSpPr>
        <p:spPr>
          <a:xfrm>
            <a:off x="711202" y="86551"/>
            <a:ext cx="8745173" cy="1143000"/>
          </a:xfrm>
          <a:prstGeom prst="rect">
            <a:avLst/>
          </a:prstGeom>
        </p:spPr>
        <p:txBody>
          <a:bodyPr vert="horz" lIns="0" tIns="45720" rIns="0" bIns="45720" rtlCol="0" anchor="ctr">
            <a:noAutofit/>
          </a:bodyPr>
          <a:lstStyle/>
          <a:p>
            <a:r>
              <a:rPr lang="nl-NL" noProof="0"/>
              <a:t>Klik om de stijl te bewerken</a:t>
            </a:r>
          </a:p>
        </p:txBody>
      </p:sp>
      <p:pic>
        <p:nvPicPr>
          <p:cNvPr id="8" name="Afbeelding 7" descr="Afbeelding met Lettertype, Graphics, grafische vormgeving, schermopname&#10;&#10;Automatisch gegenereerde beschrijving">
            <a:extLst>
              <a:ext uri="{FF2B5EF4-FFF2-40B4-BE49-F238E27FC236}">
                <a16:creationId xmlns:a16="http://schemas.microsoft.com/office/drawing/2014/main" id="{2A729F07-8C98-DC43-A503-C6069CC07A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229804" y="368434"/>
            <a:ext cx="1471131" cy="638384"/>
          </a:xfrm>
          <a:prstGeom prst="rect">
            <a:avLst/>
          </a:prstGeom>
        </p:spPr>
      </p:pic>
    </p:spTree>
    <p:extLst>
      <p:ext uri="{BB962C8B-B14F-4D97-AF65-F5344CB8AC3E}">
        <p14:creationId xmlns:p14="http://schemas.microsoft.com/office/powerpoint/2010/main" val="286600451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p:txStyles>
    <p:titleStyle>
      <a:lvl1pPr algn="l" defTabSz="914400" rtl="0" eaLnBrk="1" latinLnBrk="0" hangingPunct="1">
        <a:lnSpc>
          <a:spcPts val="3300"/>
        </a:lnSpc>
        <a:spcBef>
          <a:spcPct val="0"/>
        </a:spcBef>
        <a:buNone/>
        <a:defRPr sz="2400" b="1" kern="1200">
          <a:solidFill>
            <a:srgbClr val="42177D"/>
          </a:solidFill>
          <a:latin typeface="+mj-lt"/>
          <a:ea typeface="+mj-ea"/>
          <a:cs typeface="+mj-cs"/>
        </a:defRPr>
      </a:lvl1pPr>
    </p:titleStyle>
    <p:bodyStyle>
      <a:lvl1pPr marL="388938" indent="-388938" algn="l" defTabSz="914400" rtl="0" eaLnBrk="1" latinLnBrk="0" hangingPunct="1">
        <a:lnSpc>
          <a:spcPts val="3000"/>
        </a:lnSpc>
        <a:spcBef>
          <a:spcPts val="0"/>
        </a:spcBef>
        <a:buFont typeface="Arial" pitchFamily="34" charset="0"/>
        <a:buChar char="•"/>
        <a:defRPr sz="1800" kern="1200">
          <a:solidFill>
            <a:srgbClr val="505050"/>
          </a:solidFill>
          <a:latin typeface="+mn-lt"/>
          <a:ea typeface="+mn-ea"/>
          <a:cs typeface="+mn-cs"/>
        </a:defRPr>
      </a:lvl1pPr>
      <a:lvl2pPr marL="790575" indent="-393700" algn="l" defTabSz="914400" rtl="0" eaLnBrk="1" latinLnBrk="0" hangingPunct="1">
        <a:lnSpc>
          <a:spcPts val="3000"/>
        </a:lnSpc>
        <a:spcBef>
          <a:spcPts val="0"/>
        </a:spcBef>
        <a:buSzPct val="110000"/>
        <a:buFont typeface="Arial" pitchFamily="34" charset="0"/>
        <a:buChar char="-"/>
        <a:defRPr sz="1800" kern="1200">
          <a:solidFill>
            <a:srgbClr val="505050"/>
          </a:solidFill>
          <a:latin typeface="+mn-lt"/>
          <a:ea typeface="+mn-ea"/>
          <a:cs typeface="+mn-cs"/>
        </a:defRPr>
      </a:lvl2pPr>
      <a:lvl3pPr marL="1193800" indent="-393700" algn="l" defTabSz="914400" rtl="0" eaLnBrk="1" latinLnBrk="0" hangingPunct="1">
        <a:lnSpc>
          <a:spcPts val="2200"/>
        </a:lnSpc>
        <a:spcBef>
          <a:spcPts val="0"/>
        </a:spcBef>
        <a:buFont typeface="Courier New" pitchFamily="49" charset="0"/>
        <a:buChar char="o"/>
        <a:defRPr sz="1400" kern="1200">
          <a:solidFill>
            <a:srgbClr val="505050"/>
          </a:solidFill>
          <a:latin typeface="+mn-lt"/>
          <a:ea typeface="+mn-ea"/>
          <a:cs typeface="+mn-cs"/>
        </a:defRPr>
      </a:lvl3pPr>
      <a:lvl4pPr marL="1593850" indent="-393700" algn="l" defTabSz="914400" rtl="0" eaLnBrk="1" latinLnBrk="0" hangingPunct="1">
        <a:lnSpc>
          <a:spcPts val="2200"/>
        </a:lnSpc>
        <a:spcBef>
          <a:spcPts val="0"/>
        </a:spcBef>
        <a:buSzPct val="90000"/>
        <a:buFont typeface="Arial" pitchFamily="34" charset="0"/>
        <a:buChar char="~"/>
        <a:defRPr sz="1400" kern="1200">
          <a:solidFill>
            <a:srgbClr val="505050"/>
          </a:solidFill>
          <a:latin typeface="+mn-lt"/>
          <a:ea typeface="+mn-ea"/>
          <a:cs typeface="+mn-cs"/>
        </a:defRPr>
      </a:lvl4pPr>
      <a:lvl5pPr marL="2014538" indent="-393700" algn="l" defTabSz="914400" rtl="0" eaLnBrk="1" latinLnBrk="0" hangingPunct="1">
        <a:lnSpc>
          <a:spcPts val="2200"/>
        </a:lnSpc>
        <a:spcBef>
          <a:spcPts val="0"/>
        </a:spcBef>
        <a:buSzPct val="50000"/>
        <a:buFont typeface="Wingdings" pitchFamily="2" charset="2"/>
        <a:buChar char="q"/>
        <a:defRPr sz="1400" kern="1200">
          <a:solidFill>
            <a:srgbClr val="50505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hyperlink" Target="https://toegankelijkbankieren.nl/actueel/"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7.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6.svg"/><Relationship Id="rId5" Type="http://schemas.openxmlformats.org/officeDocument/2006/relationships/image" Target="../media/image34.svg"/><Relationship Id="rId10" Type="http://schemas.openxmlformats.org/officeDocument/2006/relationships/image" Target="../media/image45.png"/><Relationship Id="rId4" Type="http://schemas.openxmlformats.org/officeDocument/2006/relationships/image" Target="../media/image33.png"/><Relationship Id="rId9" Type="http://schemas.openxmlformats.org/officeDocument/2006/relationships/image" Target="../media/image44.sv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4.svg"/><Relationship Id="rId1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34.svg"/><Relationship Id="rId12" Type="http://schemas.openxmlformats.org/officeDocument/2006/relationships/image" Target="../media/image53.png"/><Relationship Id="rId17" Type="http://schemas.openxmlformats.org/officeDocument/2006/relationships/image" Target="../media/image56.png"/><Relationship Id="rId2" Type="http://schemas.openxmlformats.org/officeDocument/2006/relationships/image" Target="../media/image51.png"/><Relationship Id="rId16"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4.svg"/><Relationship Id="rId5" Type="http://schemas.openxmlformats.org/officeDocument/2006/relationships/image" Target="../media/image32.svg"/><Relationship Id="rId15" Type="http://schemas.openxmlformats.org/officeDocument/2006/relationships/image" Target="../media/image46.svg"/><Relationship Id="rId10" Type="http://schemas.openxmlformats.org/officeDocument/2006/relationships/image" Target="../media/image43.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61.jpeg"/><Relationship Id="rId5" Type="http://schemas.openxmlformats.org/officeDocument/2006/relationships/image" Target="../media/image34.svg"/><Relationship Id="rId10"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45.png"/><Relationship Id="rId18" Type="http://schemas.openxmlformats.org/officeDocument/2006/relationships/image" Target="../media/image69.svg"/><Relationship Id="rId3" Type="http://schemas.openxmlformats.org/officeDocument/2006/relationships/image" Target="../media/image51.png"/><Relationship Id="rId21" Type="http://schemas.openxmlformats.org/officeDocument/2006/relationships/image" Target="../media/image70.jpeg"/><Relationship Id="rId7" Type="http://schemas.openxmlformats.org/officeDocument/2006/relationships/image" Target="../media/image33.png"/><Relationship Id="rId12" Type="http://schemas.openxmlformats.org/officeDocument/2006/relationships/image" Target="../media/image44.svg"/><Relationship Id="rId17" Type="http://schemas.openxmlformats.org/officeDocument/2006/relationships/image" Target="../media/image68.png"/><Relationship Id="rId2" Type="http://schemas.openxmlformats.org/officeDocument/2006/relationships/notesSlide" Target="../notesSlides/notesSlide1.xml"/><Relationship Id="rId16" Type="http://schemas.openxmlformats.org/officeDocument/2006/relationships/image" Target="../media/image67.svg"/><Relationship Id="rId20" Type="http://schemas.openxmlformats.org/officeDocument/2006/relationships/image" Target="../media/image54.sv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43.png"/><Relationship Id="rId5" Type="http://schemas.openxmlformats.org/officeDocument/2006/relationships/image" Target="../media/image31.png"/><Relationship Id="rId15" Type="http://schemas.openxmlformats.org/officeDocument/2006/relationships/image" Target="../media/image66.png"/><Relationship Id="rId10" Type="http://schemas.openxmlformats.org/officeDocument/2006/relationships/image" Target="../media/image36.svg"/><Relationship Id="rId19" Type="http://schemas.openxmlformats.org/officeDocument/2006/relationships/image" Target="../media/image53.png"/><Relationship Id="rId4" Type="http://schemas.openxmlformats.org/officeDocument/2006/relationships/image" Target="../media/image52.svg"/><Relationship Id="rId9" Type="http://schemas.openxmlformats.org/officeDocument/2006/relationships/image" Target="../media/image35.png"/><Relationship Id="rId14" Type="http://schemas.openxmlformats.org/officeDocument/2006/relationships/image" Target="../media/image46.sv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1.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4.svg"/><Relationship Id="rId5" Type="http://schemas.openxmlformats.org/officeDocument/2006/relationships/image" Target="../media/image34.svg"/><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sv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6.svg"/><Relationship Id="rId3" Type="http://schemas.openxmlformats.org/officeDocument/2006/relationships/image" Target="../media/image52.svg"/><Relationship Id="rId7" Type="http://schemas.openxmlformats.org/officeDocument/2006/relationships/image" Target="../media/image34.svg"/><Relationship Id="rId12"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4.svg"/><Relationship Id="rId5" Type="http://schemas.openxmlformats.org/officeDocument/2006/relationships/image" Target="../media/image32.svg"/><Relationship Id="rId15" Type="http://schemas.openxmlformats.org/officeDocument/2006/relationships/image" Target="../media/image77.svg"/><Relationship Id="rId10" Type="http://schemas.openxmlformats.org/officeDocument/2006/relationships/image" Target="../media/image43.pn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4.svg"/><Relationship Id="rId5" Type="http://schemas.openxmlformats.org/officeDocument/2006/relationships/image" Target="../media/image34.svg"/><Relationship Id="rId10"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46.svg"/></Relationships>
</file>

<file path=ppt/slides/_rels/slide3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4.svg"/><Relationship Id="rId18" Type="http://schemas.openxmlformats.org/officeDocument/2006/relationships/image" Target="../media/image80.png"/><Relationship Id="rId3" Type="http://schemas.openxmlformats.org/officeDocument/2006/relationships/slideLayout" Target="../slideLayouts/slideLayout2.xml"/><Relationship Id="rId7" Type="http://schemas.openxmlformats.org/officeDocument/2006/relationships/image" Target="../media/image32.svg"/><Relationship Id="rId12" Type="http://schemas.openxmlformats.org/officeDocument/2006/relationships/image" Target="../media/image43.png"/><Relationship Id="rId17" Type="http://schemas.openxmlformats.org/officeDocument/2006/relationships/image" Target="../media/image54.svg"/><Relationship Id="rId2" Type="http://schemas.openxmlformats.org/officeDocument/2006/relationships/video" Target="../media/media1.mp4"/><Relationship Id="rId16" Type="http://schemas.openxmlformats.org/officeDocument/2006/relationships/image" Target="../media/image53.png"/><Relationship Id="rId20" Type="http://schemas.openxmlformats.org/officeDocument/2006/relationships/image" Target="../media/image82.png"/><Relationship Id="rId1" Type="http://schemas.microsoft.com/office/2007/relationships/media" Target="../media/media1.mp4"/><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52.svg"/><Relationship Id="rId15" Type="http://schemas.openxmlformats.org/officeDocument/2006/relationships/image" Target="../media/image46.svg"/><Relationship Id="rId10" Type="http://schemas.openxmlformats.org/officeDocument/2006/relationships/image" Target="../media/image35.png"/><Relationship Id="rId19" Type="http://schemas.openxmlformats.org/officeDocument/2006/relationships/image" Target="../media/image81.svg"/><Relationship Id="rId4" Type="http://schemas.openxmlformats.org/officeDocument/2006/relationships/image" Target="../media/image51.png"/><Relationship Id="rId9" Type="http://schemas.openxmlformats.org/officeDocument/2006/relationships/image" Target="../media/image34.svg"/><Relationship Id="rId1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3.png"/><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slide" Target="slide45.xml"/><Relationship Id="rId18" Type="http://schemas.openxmlformats.org/officeDocument/2006/relationships/slide" Target="slide51.xml"/><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slide" Target="slide44.xml"/><Relationship Id="rId17" Type="http://schemas.openxmlformats.org/officeDocument/2006/relationships/slide" Target="slide50.xml"/><Relationship Id="rId2" Type="http://schemas.openxmlformats.org/officeDocument/2006/relationships/image" Target="../media/image85.png"/><Relationship Id="rId16"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slide" Target="slide43.xml"/><Relationship Id="rId5" Type="http://schemas.openxmlformats.org/officeDocument/2006/relationships/image" Target="../media/image88.png"/><Relationship Id="rId15" Type="http://schemas.openxmlformats.org/officeDocument/2006/relationships/slide" Target="slide48.xml"/><Relationship Id="rId10" Type="http://schemas.openxmlformats.org/officeDocument/2006/relationships/hyperlink" Target="https://bankinformatiepunt.nl/oplossingen-op-maat/" TargetMode="External"/><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slide" Target="slide47.xml"/></Relationships>
</file>

<file path=ppt/slides/_rels/slide4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bankinformatiepunt.nl/oplossingen/ik-heb-moeite-dingen-te-begrijpen/" TargetMode="External"/><Relationship Id="rId1" Type="http://schemas.openxmlformats.org/officeDocument/2006/relationships/slideLayout" Target="../slideLayouts/slideLayout4.xml"/><Relationship Id="rId6" Type="http://schemas.openxmlformats.org/officeDocument/2006/relationships/slide" Target="slide42.xml"/><Relationship Id="rId5" Type="http://schemas.openxmlformats.org/officeDocument/2006/relationships/image" Target="../media/image8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s://bankinformatiepunt.nl/oplossingen/ik-heb-moeite-met-lezen/" TargetMode="External"/><Relationship Id="rId1" Type="http://schemas.openxmlformats.org/officeDocument/2006/relationships/slideLayout" Target="../slideLayouts/slideLayout4.xml"/><Relationship Id="rId5" Type="http://schemas.openxmlformats.org/officeDocument/2006/relationships/slide" Target="slide42.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96.jpeg"/><Relationship Id="rId7" Type="http://schemas.openxmlformats.org/officeDocument/2006/relationships/image" Target="../media/image87.png"/><Relationship Id="rId2" Type="http://schemas.openxmlformats.org/officeDocument/2006/relationships/hyperlink" Target="https://bankinformatiepunt.nl/oplossingen/ik-heb-moeite-met-digitale-zaken/" TargetMode="Externa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 Id="rId9"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bankinformatiepunt.nl/oplossingen/ik-heb-moeite-met-digitale-zaken/" TargetMode="External"/><Relationship Id="rId1" Type="http://schemas.openxmlformats.org/officeDocument/2006/relationships/slideLayout" Target="../slideLayouts/slideLayout4.xml"/><Relationship Id="rId5" Type="http://schemas.openxmlformats.org/officeDocument/2006/relationships/slide" Target="slide42.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bankinformatiepunt.nl/oplossingen/ik-heb-geen-internet-en-of-een-smartphone/" TargetMode="External"/><Relationship Id="rId1" Type="http://schemas.openxmlformats.org/officeDocument/2006/relationships/slideLayout" Target="../slideLayouts/slideLayout4.xml"/><Relationship Id="rId5" Type="http://schemas.openxmlformats.org/officeDocument/2006/relationships/slide" Target="slide42.xml"/><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hyperlink" Target="https://bankinformatiepunt.nl/oplossingen/ik-ben-slechthorend-of-doof/" TargetMode="External"/><Relationship Id="rId1" Type="http://schemas.openxmlformats.org/officeDocument/2006/relationships/slideLayout" Target="../slideLayouts/slideLayout4.xml"/><Relationship Id="rId5" Type="http://schemas.openxmlformats.org/officeDocument/2006/relationships/slide" Target="slide42.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bankinformatiepunt.nl/oplossingen/ik-kan-niet-goed-lopen/" TargetMode="External"/><Relationship Id="rId1" Type="http://schemas.openxmlformats.org/officeDocument/2006/relationships/slideLayout" Target="../slideLayouts/slideLayout4.xml"/><Relationship Id="rId6" Type="http://schemas.openxmlformats.org/officeDocument/2006/relationships/slide" Target="slide42.xml"/><Relationship Id="rId5" Type="http://schemas.openxmlformats.org/officeDocument/2006/relationships/image" Target="../media/image90.png"/><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57.xml"/><Relationship Id="rId18" Type="http://schemas.openxmlformats.org/officeDocument/2006/relationships/image" Target="../media/image21.png"/><Relationship Id="rId26" Type="http://schemas.openxmlformats.org/officeDocument/2006/relationships/slide" Target="slide23.xml"/><Relationship Id="rId3" Type="http://schemas.openxmlformats.org/officeDocument/2006/relationships/image" Target="../media/image14.png"/><Relationship Id="rId21" Type="http://schemas.openxmlformats.org/officeDocument/2006/relationships/image" Target="../media/image24.png"/><Relationship Id="rId7" Type="http://schemas.openxmlformats.org/officeDocument/2006/relationships/slide" Target="slide27.xml"/><Relationship Id="rId12" Type="http://schemas.openxmlformats.org/officeDocument/2006/relationships/slide" Target="slide52.xml"/><Relationship Id="rId17" Type="http://schemas.openxmlformats.org/officeDocument/2006/relationships/image" Target="../media/image20.png"/><Relationship Id="rId25" Type="http://schemas.openxmlformats.org/officeDocument/2006/relationships/slide" Target="slide20.xml"/><Relationship Id="rId2" Type="http://schemas.openxmlformats.org/officeDocument/2006/relationships/image" Target="../media/image13.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www.bankinformatiepunt.nl/" TargetMode="External"/><Relationship Id="rId11" Type="http://schemas.openxmlformats.org/officeDocument/2006/relationships/slide" Target="slide41.xml"/><Relationship Id="rId24" Type="http://schemas.openxmlformats.org/officeDocument/2006/relationships/slide" Target="slide16.xml"/><Relationship Id="rId5" Type="http://schemas.openxmlformats.org/officeDocument/2006/relationships/image" Target="../media/image16.png"/><Relationship Id="rId15" Type="http://schemas.openxmlformats.org/officeDocument/2006/relationships/image" Target="../media/image18.png"/><Relationship Id="rId23" Type="http://schemas.openxmlformats.org/officeDocument/2006/relationships/slide" Target="slide13.xml"/><Relationship Id="rId10" Type="http://schemas.openxmlformats.org/officeDocument/2006/relationships/slide" Target="slide39.xml"/><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36.xml"/><Relationship Id="rId14" Type="http://schemas.openxmlformats.org/officeDocument/2006/relationships/image" Target="../media/image17.png"/><Relationship Id="rId22" Type="http://schemas.openxmlformats.org/officeDocument/2006/relationships/slide" Target="slide10.xml"/><Relationship Id="rId27" Type="http://schemas.openxmlformats.org/officeDocument/2006/relationships/slide" Target="slide30.xml"/></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bankinformatiepunt.nl/oplossingen/ik-ben-slechtziend-of-blind/" TargetMode="External"/><Relationship Id="rId1" Type="http://schemas.openxmlformats.org/officeDocument/2006/relationships/slideLayout" Target="../slideLayouts/slideLayout4.xml"/><Relationship Id="rId6" Type="http://schemas.openxmlformats.org/officeDocument/2006/relationships/slide" Target="slide42.xml"/><Relationship Id="rId5" Type="http://schemas.openxmlformats.org/officeDocument/2006/relationships/image" Target="../media/image91.png"/><Relationship Id="rId4" Type="http://schemas.openxmlformats.org/officeDocument/2006/relationships/image" Target="../media/image106.jpeg"/></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bankinformatiepunt.nl/oplossingen/ik-heb-een-beperkte-handfunctie/" TargetMode="External"/><Relationship Id="rId1" Type="http://schemas.openxmlformats.org/officeDocument/2006/relationships/slideLayout" Target="../slideLayouts/slideLayout4.xml"/><Relationship Id="rId5" Type="http://schemas.openxmlformats.org/officeDocument/2006/relationships/slide" Target="slide42.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svg"/></Relationships>
</file>

<file path=ppt/slides/_rels/slide5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hyperlink" Target="https://www.veiligbankieren.nl/" TargetMode="External"/><Relationship Id="rId2" Type="http://schemas.openxmlformats.org/officeDocument/2006/relationships/hyperlink" Target="https://oefenen.nl/" TargetMode="Externa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hyperlink" Target="https://bankinformatiepunt.nl/digitaal-veili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5.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png"/><Relationship Id="rId7" Type="http://schemas.openxmlformats.org/officeDocument/2006/relationships/image" Target="../media/image121.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6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24.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hyperlink" Target="https://bankinformatiepunt.nl/locaties-in-de-buurt/" TargetMode="Externa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6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5.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2.png"/><Relationship Id="rId5" Type="http://schemas.openxmlformats.org/officeDocument/2006/relationships/image" Target="../media/image34.svg"/><Relationship Id="rId10" Type="http://schemas.openxmlformats.org/officeDocument/2006/relationships/image" Target="../media/image41.svg"/><Relationship Id="rId4" Type="http://schemas.openxmlformats.org/officeDocument/2006/relationships/image" Target="../media/image33.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481D064-124B-6061-3D6A-B378FEF045F1}"/>
              </a:ext>
            </a:extLst>
          </p:cNvPr>
          <p:cNvSpPr txBox="1"/>
          <p:nvPr/>
        </p:nvSpPr>
        <p:spPr>
          <a:xfrm>
            <a:off x="767408" y="1143000"/>
            <a:ext cx="8856984" cy="2585323"/>
          </a:xfrm>
          <a:prstGeom prst="rect">
            <a:avLst/>
          </a:prstGeom>
          <a:solidFill>
            <a:schemeClr val="tx1"/>
          </a:solidFill>
        </p:spPr>
        <p:txBody>
          <a:bodyPr wrap="square" rtlCol="0">
            <a:spAutoFit/>
          </a:bodyPr>
          <a:lstStyle/>
          <a:p>
            <a:r>
              <a:rPr lang="nl-NL">
                <a:solidFill>
                  <a:schemeClr val="bg1"/>
                </a:solidFill>
              </a:rPr>
              <a:t>Deze presentatie bestaat uit de volgende onderdelen: </a:t>
            </a:r>
          </a:p>
          <a:p>
            <a:endParaRPr lang="nl-NL">
              <a:solidFill>
                <a:schemeClr val="bg1"/>
              </a:solidFill>
            </a:endParaRPr>
          </a:p>
          <a:p>
            <a:pPr marL="285750" indent="-285750">
              <a:buFont typeface="Arial" panose="020B0604020202020204" pitchFamily="34" charset="0"/>
              <a:buChar char="•"/>
            </a:pPr>
            <a:r>
              <a:rPr lang="nl-NL">
                <a:solidFill>
                  <a:schemeClr val="bg1"/>
                </a:solidFill>
              </a:rPr>
              <a:t>Uitleg meest voorkomende bankzaken vanaf blz. 5</a:t>
            </a:r>
          </a:p>
          <a:p>
            <a:pPr marL="285750" indent="-285750">
              <a:buFont typeface="Arial" panose="020B0604020202020204" pitchFamily="34" charset="0"/>
              <a:buChar char="•"/>
            </a:pPr>
            <a:r>
              <a:rPr lang="nl-NL">
                <a:solidFill>
                  <a:schemeClr val="bg1"/>
                </a:solidFill>
              </a:rPr>
              <a:t>Oplossingen op maat voor verschillende situaties vanaf blz. 41</a:t>
            </a:r>
          </a:p>
          <a:p>
            <a:pPr marL="285750" indent="-285750">
              <a:buFont typeface="Arial" panose="020B0604020202020204" pitchFamily="34" charset="0"/>
              <a:buChar char="•"/>
            </a:pPr>
            <a:r>
              <a:rPr lang="nl-NL">
                <a:solidFill>
                  <a:schemeClr val="bg1"/>
                </a:solidFill>
              </a:rPr>
              <a:t>Veilig Bankieren, signalen, adviezen, blz. 52</a:t>
            </a:r>
          </a:p>
          <a:p>
            <a:pPr marL="285750" indent="-285750">
              <a:buFont typeface="Arial" panose="020B0604020202020204" pitchFamily="34" charset="0"/>
              <a:buChar char="•"/>
            </a:pPr>
            <a:r>
              <a:rPr lang="nl-NL">
                <a:solidFill>
                  <a:schemeClr val="bg1"/>
                </a:solidFill>
              </a:rPr>
              <a:t>Voorbereiden voor als u het zelf niet meer kunt, blz. 53</a:t>
            </a:r>
          </a:p>
          <a:p>
            <a:pPr marL="285750" indent="-285750">
              <a:buFont typeface="Arial" panose="020B0604020202020204" pitchFamily="34" charset="0"/>
              <a:buChar char="•"/>
            </a:pPr>
            <a:r>
              <a:rPr lang="nl-NL">
                <a:solidFill>
                  <a:schemeClr val="bg1"/>
                </a:solidFill>
              </a:rPr>
              <a:t>Veilig oefenen en leren blz. 58</a:t>
            </a:r>
          </a:p>
          <a:p>
            <a:pPr marL="285750" indent="-285750">
              <a:buFont typeface="Arial" panose="020B0604020202020204" pitchFamily="34" charset="0"/>
              <a:buChar char="•"/>
            </a:pPr>
            <a:r>
              <a:rPr lang="nl-NL">
                <a:solidFill>
                  <a:schemeClr val="bg1"/>
                </a:solidFill>
              </a:rPr>
              <a:t>Telefoonnummers van banken en </a:t>
            </a:r>
            <a:r>
              <a:rPr lang="nl-NL" err="1">
                <a:solidFill>
                  <a:schemeClr val="bg1"/>
                </a:solidFill>
              </a:rPr>
              <a:t>DigiHulplijn</a:t>
            </a:r>
            <a:r>
              <a:rPr lang="nl-NL">
                <a:solidFill>
                  <a:schemeClr val="bg1"/>
                </a:solidFill>
              </a:rPr>
              <a:t>, blz. 64</a:t>
            </a:r>
          </a:p>
          <a:p>
            <a:endParaRPr lang="nl-NL">
              <a:solidFill>
                <a:schemeClr val="bg1"/>
              </a:solidFill>
            </a:endParaRPr>
          </a:p>
        </p:txBody>
      </p:sp>
      <p:sp>
        <p:nvSpPr>
          <p:cNvPr id="3" name="Tekstvak 2">
            <a:extLst>
              <a:ext uri="{FF2B5EF4-FFF2-40B4-BE49-F238E27FC236}">
                <a16:creationId xmlns:a16="http://schemas.microsoft.com/office/drawing/2014/main" id="{7C6ED879-DD55-324F-0066-E0FDF8735003}"/>
              </a:ext>
            </a:extLst>
          </p:cNvPr>
          <p:cNvSpPr txBox="1"/>
          <p:nvPr/>
        </p:nvSpPr>
        <p:spPr>
          <a:xfrm>
            <a:off x="695400" y="476672"/>
            <a:ext cx="9001000" cy="369332"/>
          </a:xfrm>
          <a:prstGeom prst="rect">
            <a:avLst/>
          </a:prstGeom>
          <a:noFill/>
        </p:spPr>
        <p:txBody>
          <a:bodyPr wrap="square" rtlCol="0">
            <a:spAutoFit/>
          </a:bodyPr>
          <a:lstStyle/>
          <a:p>
            <a:r>
              <a:rPr lang="nl-NL" i="1">
                <a:solidFill>
                  <a:srgbClr val="505050"/>
                </a:solidFill>
              </a:rPr>
              <a:t>Ter informatie voor de spreker, weglaten als u een presentatie geeft</a:t>
            </a:r>
          </a:p>
        </p:txBody>
      </p:sp>
      <p:sp>
        <p:nvSpPr>
          <p:cNvPr id="4" name="Tekstvak 3">
            <a:extLst>
              <a:ext uri="{FF2B5EF4-FFF2-40B4-BE49-F238E27FC236}">
                <a16:creationId xmlns:a16="http://schemas.microsoft.com/office/drawing/2014/main" id="{308DC78C-BA28-A1DE-E7CE-CF8DB11294F0}"/>
              </a:ext>
            </a:extLst>
          </p:cNvPr>
          <p:cNvSpPr txBox="1"/>
          <p:nvPr/>
        </p:nvSpPr>
        <p:spPr>
          <a:xfrm>
            <a:off x="767408" y="3886200"/>
            <a:ext cx="8782000" cy="2677656"/>
          </a:xfrm>
          <a:prstGeom prst="rect">
            <a:avLst/>
          </a:prstGeom>
          <a:noFill/>
        </p:spPr>
        <p:txBody>
          <a:bodyPr wrap="square" lIns="91440" tIns="45720" rIns="91440" bIns="45720" rtlCol="0" anchor="t">
            <a:spAutoFit/>
          </a:bodyPr>
          <a:lstStyle/>
          <a:p>
            <a:r>
              <a:rPr lang="nl-NL" sz="1200" b="1">
                <a:solidFill>
                  <a:schemeClr val="tx2"/>
                </a:solidFill>
              </a:rPr>
              <a:t>Workshop/presentatie, zie instructieboekje.</a:t>
            </a:r>
          </a:p>
          <a:p>
            <a:r>
              <a:rPr lang="nl-NL" sz="1200">
                <a:solidFill>
                  <a:schemeClr val="tx2"/>
                </a:solidFill>
              </a:rPr>
              <a:t>- Als er tijd is: start met een filmpje waarin een ervaringsdeskundige vertelt over diens omgang met dagelijkse bankzaken: zie video’s (vlogs) </a:t>
            </a:r>
            <a:r>
              <a:rPr lang="nl-NL" sz="1200">
                <a:solidFill>
                  <a:schemeClr val="accent2"/>
                </a:solidFill>
                <a:hlinkClick r:id="rId2"/>
              </a:rPr>
              <a:t>https://toegankelijkbankieren.nl/actueel/</a:t>
            </a:r>
            <a:r>
              <a:rPr lang="nl-NL" sz="1200"/>
              <a:t>. </a:t>
            </a:r>
          </a:p>
          <a:p>
            <a:r>
              <a:rPr lang="nl-NL" sz="1200"/>
              <a:t>- Vertel daarna kort iets over ontwikkeling naar digitalisering v.d. maatschappij in het algemeen en laat op het materiaal invullen wat men i.h.a. digitaal doet. </a:t>
            </a:r>
          </a:p>
          <a:p>
            <a:r>
              <a:rPr lang="nl-NL" sz="1200"/>
              <a:t>- Na gesprek daarover door naar banken </a:t>
            </a:r>
            <a:r>
              <a:rPr lang="nl-NL" sz="1200">
                <a:sym typeface="Wingdings" panose="05000000000000000000" pitchFamily="2" charset="2"/>
              </a:rPr>
              <a:t> ook bij </a:t>
            </a:r>
            <a:r>
              <a:rPr lang="nl-NL" sz="1200"/>
              <a:t>banken steeds </a:t>
            </a:r>
            <a:r>
              <a:rPr lang="nl-NL" sz="1200" err="1"/>
              <a:t>digitaler</a:t>
            </a:r>
            <a:r>
              <a:rPr lang="nl-NL" sz="1200"/>
              <a:t>. Meeste mensen kwamen niet meer naar kantoren, steeds meer bleek op afstand te regelen. Voor veel mensen handig, maar niet voor iedereen. Banken doen tegenwoordig ook veel voor de doelgroep die dit minder handig vindt, waarbij ook het programma toegankelijk bankieren ondersteunt</a:t>
            </a:r>
            <a:endParaRPr lang="nl-NL" sz="1200">
              <a:cs typeface="Arial"/>
            </a:endParaRPr>
          </a:p>
          <a:p>
            <a:r>
              <a:rPr lang="nl-NL" sz="1200"/>
              <a:t>- Dan overzicht tonen op volgende slide en kort vertellen. </a:t>
            </a:r>
          </a:p>
          <a:p>
            <a:r>
              <a:rPr lang="nl-NL" sz="1200"/>
              <a:t>- Dan laten invullen wat men met bankzaken digitaal doet. </a:t>
            </a:r>
          </a:p>
          <a:p>
            <a:r>
              <a:rPr lang="nl-NL" sz="1200"/>
              <a:t>-Hierover spreken (zie instructieboekje), leerdoelen laten formuleren</a:t>
            </a:r>
          </a:p>
          <a:p>
            <a:r>
              <a:rPr lang="nl-NL" sz="1200"/>
              <a:t>-Pak een selectie uit deze presentatie om over iets wat men wil weten te vertellen</a:t>
            </a:r>
          </a:p>
          <a:p>
            <a:r>
              <a:rPr lang="nl-NL" sz="1200"/>
              <a:t>-Toon in elk geval blz. 59 (hoe kun je oefenen en leren) en blz. 64 (contact voor hulp over bankzaken) en zorg dat u weet wat er in de buurt nog meer te leren is (bij bieb, bij bank in de buurt, Geldmaat (met assistentie), </a:t>
            </a:r>
            <a:r>
              <a:rPr lang="nl-NL" sz="1200" err="1"/>
              <a:t>Seniorweb</a:t>
            </a:r>
            <a:r>
              <a:rPr lang="nl-NL" sz="1200"/>
              <a:t> e.d.) </a:t>
            </a:r>
            <a:endParaRPr lang="nl-NL" sz="1200">
              <a:solidFill>
                <a:srgbClr val="505050"/>
              </a:solidFill>
            </a:endParaRPr>
          </a:p>
        </p:txBody>
      </p:sp>
      <p:sp>
        <p:nvSpPr>
          <p:cNvPr id="5" name="Actieknop: Startpagina 4">
            <a:hlinkClick r:id="rId3" action="ppaction://hlinksldjump" highlightClick="1"/>
            <a:extLst>
              <a:ext uri="{FF2B5EF4-FFF2-40B4-BE49-F238E27FC236}">
                <a16:creationId xmlns:a16="http://schemas.microsoft.com/office/drawing/2014/main" id="{8D569092-666A-F076-D57C-159010376AC3}"/>
              </a:ext>
            </a:extLst>
          </p:cNvPr>
          <p:cNvSpPr/>
          <p:nvPr/>
        </p:nvSpPr>
        <p:spPr>
          <a:xfrm>
            <a:off x="10579394" y="3599121"/>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013DDF76-5986-B8B1-B638-62EF043214C5}"/>
              </a:ext>
            </a:extLst>
          </p:cNvPr>
          <p:cNvSpPr txBox="1"/>
          <p:nvPr/>
        </p:nvSpPr>
        <p:spPr>
          <a:xfrm>
            <a:off x="9767776" y="1406788"/>
            <a:ext cx="2250558" cy="1815882"/>
          </a:xfrm>
          <a:prstGeom prst="rect">
            <a:avLst/>
          </a:prstGeom>
          <a:noFill/>
          <a:ln>
            <a:solidFill>
              <a:schemeClr val="accent2"/>
            </a:solidFill>
          </a:ln>
        </p:spPr>
        <p:txBody>
          <a:bodyPr wrap="square" rtlCol="0">
            <a:spAutoFit/>
          </a:bodyPr>
          <a:lstStyle/>
          <a:p>
            <a:pPr algn="ctr"/>
            <a:r>
              <a:rPr lang="nl-NL" sz="1400">
                <a:solidFill>
                  <a:schemeClr val="accent2"/>
                </a:solidFill>
              </a:rPr>
              <a:t>TIP: </a:t>
            </a:r>
          </a:p>
          <a:p>
            <a:pPr algn="ctr"/>
            <a:r>
              <a:rPr lang="nl-NL" sz="1400">
                <a:solidFill>
                  <a:schemeClr val="accent2"/>
                </a:solidFill>
              </a:rPr>
              <a:t>Klik op het huisje om telkens terug te gaan naar het overzicht van onderwerpen. Als u op het onderwerp klikt, gaat u direct naar de juiste sectie (in presentatiemodus). </a:t>
            </a:r>
          </a:p>
        </p:txBody>
      </p:sp>
    </p:spTree>
    <p:extLst>
      <p:ext uri="{BB962C8B-B14F-4D97-AF65-F5344CB8AC3E}">
        <p14:creationId xmlns:p14="http://schemas.microsoft.com/office/powerpoint/2010/main" val="1257176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Betalen met uw betaalpas</a:t>
            </a:r>
          </a:p>
        </p:txBody>
      </p:sp>
      <p:grpSp>
        <p:nvGrpSpPr>
          <p:cNvPr id="4" name="Groep 3">
            <a:extLst>
              <a:ext uri="{FF2B5EF4-FFF2-40B4-BE49-F238E27FC236}">
                <a16:creationId xmlns:a16="http://schemas.microsoft.com/office/drawing/2014/main" id="{B8036D9E-B929-7F76-0595-789C061A7EFC}"/>
              </a:ext>
            </a:extLst>
          </p:cNvPr>
          <p:cNvGrpSpPr/>
          <p:nvPr/>
        </p:nvGrpSpPr>
        <p:grpSpPr>
          <a:xfrm>
            <a:off x="7158251" y="2350254"/>
            <a:ext cx="2427857" cy="1955614"/>
            <a:chOff x="2596854" y="2365536"/>
            <a:chExt cx="1835055" cy="1542422"/>
          </a:xfrm>
        </p:grpSpPr>
        <p:pic>
          <p:nvPicPr>
            <p:cNvPr id="5" name="Afbeelding 4">
              <a:extLst>
                <a:ext uri="{FF2B5EF4-FFF2-40B4-BE49-F238E27FC236}">
                  <a16:creationId xmlns:a16="http://schemas.microsoft.com/office/drawing/2014/main" id="{7242B711-0F71-F8DD-6F60-1433D296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854" y="2365536"/>
              <a:ext cx="1835055" cy="1542422"/>
            </a:xfrm>
            <a:prstGeom prst="rect">
              <a:avLst/>
            </a:prstGeom>
          </p:spPr>
        </p:pic>
        <p:sp>
          <p:nvSpPr>
            <p:cNvPr id="6" name="Tekstvak 5">
              <a:extLst>
                <a:ext uri="{FF2B5EF4-FFF2-40B4-BE49-F238E27FC236}">
                  <a16:creationId xmlns:a16="http://schemas.microsoft.com/office/drawing/2014/main" id="{5DBC2F6E-DE11-C479-0F14-F76A6F361C07}"/>
                </a:ext>
              </a:extLst>
            </p:cNvPr>
            <p:cNvSpPr txBox="1"/>
            <p:nvPr/>
          </p:nvSpPr>
          <p:spPr>
            <a:xfrm>
              <a:off x="2797601" y="3332027"/>
              <a:ext cx="1378544" cy="412671"/>
            </a:xfrm>
            <a:prstGeom prst="rect">
              <a:avLst/>
            </a:prstGeom>
            <a:noFill/>
          </p:spPr>
          <p:txBody>
            <a:bodyPr wrap="square" rtlCol="0">
              <a:spAutoFit/>
            </a:bodyPr>
            <a:lstStyle/>
            <a:p>
              <a:pPr algn="ctr"/>
              <a:r>
                <a:rPr lang="nl-NL" sz="1400"/>
                <a:t>Betalen met uw betaalpas</a:t>
              </a:r>
            </a:p>
          </p:txBody>
        </p:sp>
      </p:grpSp>
      <p:sp>
        <p:nvSpPr>
          <p:cNvPr id="8" name="Actieknop: Startpagina 7">
            <a:hlinkClick r:id="rId3" action="ppaction://hlinksldjump" highlightClick="1"/>
            <a:extLst>
              <a:ext uri="{FF2B5EF4-FFF2-40B4-BE49-F238E27FC236}">
                <a16:creationId xmlns:a16="http://schemas.microsoft.com/office/drawing/2014/main" id="{27951B5F-FCC5-6A75-DA34-EB1898A3588E}"/>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9" name="Afbeelding 8" descr="Afbeelding met logo, schermopname, Graphics, symbool&#10;&#10;Automatisch gegenereerde beschrijving">
            <a:extLst>
              <a:ext uri="{FF2B5EF4-FFF2-40B4-BE49-F238E27FC236}">
                <a16:creationId xmlns:a16="http://schemas.microsoft.com/office/drawing/2014/main" id="{9FB047D9-1217-57D8-F262-E6AD692F5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466" y="2186217"/>
            <a:ext cx="2063425" cy="2063425"/>
          </a:xfrm>
          <a:prstGeom prst="rect">
            <a:avLst/>
          </a:prstGeom>
        </p:spPr>
      </p:pic>
    </p:spTree>
    <p:extLst>
      <p:ext uri="{BB962C8B-B14F-4D97-AF65-F5344CB8AC3E}">
        <p14:creationId xmlns:p14="http://schemas.microsoft.com/office/powerpoint/2010/main" val="3764719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598173AF-CF89-88D7-C9B1-AF3BC2626FDC}"/>
              </a:ext>
            </a:extLst>
          </p:cNvPr>
          <p:cNvSpPr/>
          <p:nvPr/>
        </p:nvSpPr>
        <p:spPr>
          <a:xfrm>
            <a:off x="-609601" y="3429000"/>
            <a:ext cx="10065975" cy="1828799"/>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F2FA1F4F-010A-2136-7794-9C83D7743FA5}"/>
              </a:ext>
            </a:extLst>
          </p:cNvPr>
          <p:cNvSpPr>
            <a:spLocks noGrp="1"/>
          </p:cNvSpPr>
          <p:nvPr>
            <p:ph type="sldNum" sz="quarter" idx="12"/>
          </p:nvPr>
        </p:nvSpPr>
        <p:spPr/>
        <p:txBody>
          <a:bodyPr/>
          <a:lstStyle/>
          <a:p>
            <a:pPr algn="r"/>
            <a:fld id="{D96B53CE-DA57-4586-B1D9-0E4CD3A70BD0}" type="slidenum">
              <a:rPr lang="nl-NL" smtClean="0"/>
              <a:pPr algn="r"/>
              <a:t>11</a:t>
            </a:fld>
            <a:endParaRPr lang="nl-NL"/>
          </a:p>
        </p:txBody>
      </p:sp>
      <p:sp>
        <p:nvSpPr>
          <p:cNvPr id="3" name="Tijdelijke aanduiding voor inhoud 2">
            <a:extLst>
              <a:ext uri="{FF2B5EF4-FFF2-40B4-BE49-F238E27FC236}">
                <a16:creationId xmlns:a16="http://schemas.microsoft.com/office/drawing/2014/main" id="{544128CA-3F7F-580C-D7D3-CD3A570DA8DE}"/>
              </a:ext>
            </a:extLst>
          </p:cNvPr>
          <p:cNvSpPr>
            <a:spLocks noGrp="1"/>
          </p:cNvSpPr>
          <p:nvPr>
            <p:ph idx="1"/>
          </p:nvPr>
        </p:nvSpPr>
        <p:spPr>
          <a:xfrm>
            <a:off x="711202" y="1600201"/>
            <a:ext cx="8337125" cy="4525963"/>
          </a:xfrm>
        </p:spPr>
        <p:txBody>
          <a:bodyPr vert="horz" lIns="0" tIns="45720" rIns="0" bIns="45720" rtlCol="0" anchor="t">
            <a:noAutofit/>
          </a:bodyPr>
          <a:lstStyle/>
          <a:p>
            <a:pPr marL="0" indent="0">
              <a:buNone/>
            </a:pPr>
            <a:r>
              <a:rPr lang="nl-NL" b="0" i="0">
                <a:effectLst/>
                <a:latin typeface="+mj-lt"/>
              </a:rPr>
              <a:t>Een betaling met betaalpas moet u soms bevestigen met een pincode. Dit hangt af van de hoogte van het bedrag. Als </a:t>
            </a:r>
            <a:r>
              <a:rPr lang="nl-NL">
                <a:latin typeface="+mj-lt"/>
              </a:rPr>
              <a:t>u </a:t>
            </a:r>
            <a:r>
              <a:rPr lang="nl-NL" b="0" i="0">
                <a:effectLst/>
                <a:latin typeface="+mj-lt"/>
              </a:rPr>
              <a:t>meer dan 50 euro betaalt moet u altijd uw pincode gebruiken. Bij lagere bedragen meestal niet.</a:t>
            </a:r>
            <a:endParaRPr lang="nl-NL">
              <a:latin typeface="+mj-lt"/>
              <a:cs typeface="Arial" panose="020B0604020202020204"/>
            </a:endParaRPr>
          </a:p>
          <a:p>
            <a:pPr marL="388620" indent="-388620" algn="l"/>
            <a:endParaRPr lang="nl-NL" b="0" i="0">
              <a:solidFill>
                <a:srgbClr val="221C44"/>
              </a:solidFill>
              <a:effectLst/>
              <a:latin typeface="Atkinson Hyperlegible"/>
            </a:endParaRPr>
          </a:p>
          <a:p>
            <a:pPr marL="388620" indent="-388620"/>
            <a:endParaRPr lang="nl-NL">
              <a:solidFill>
                <a:srgbClr val="221C44"/>
              </a:solidFill>
              <a:latin typeface="Atkinson Hyperlegible"/>
            </a:endParaRPr>
          </a:p>
          <a:p>
            <a:pPr marL="0" indent="0" algn="l">
              <a:buNone/>
            </a:pPr>
            <a:r>
              <a:rPr lang="nl-NL" b="1" i="0">
                <a:solidFill>
                  <a:schemeClr val="accent2"/>
                </a:solidFill>
                <a:effectLst/>
              </a:rPr>
              <a:t>Wist </a:t>
            </a:r>
            <a:r>
              <a:rPr lang="nl-NL" b="1">
                <a:solidFill>
                  <a:schemeClr val="accent2"/>
                </a:solidFill>
              </a:rPr>
              <a:t>u</a:t>
            </a:r>
            <a:r>
              <a:rPr lang="nl-NL" b="1" i="0">
                <a:solidFill>
                  <a:schemeClr val="accent2"/>
                </a:solidFill>
                <a:effectLst/>
              </a:rPr>
              <a:t> dat? </a:t>
            </a:r>
            <a:endParaRPr lang="nl-NL" b="1" i="0">
              <a:solidFill>
                <a:schemeClr val="accent2"/>
              </a:solidFill>
              <a:effectLst/>
              <a:cs typeface="Arial"/>
            </a:endParaRPr>
          </a:p>
          <a:p>
            <a:pPr marL="396875" lvl="1" indent="0">
              <a:buNone/>
            </a:pPr>
            <a:r>
              <a:rPr lang="nl-NL" b="0" i="0">
                <a:solidFill>
                  <a:schemeClr val="tx1"/>
                </a:solidFill>
                <a:effectLst/>
                <a:latin typeface="+mj-lt"/>
              </a:rPr>
              <a:t>	</a:t>
            </a:r>
            <a:r>
              <a:rPr lang="nl-NL" b="0" i="1">
                <a:solidFill>
                  <a:schemeClr val="tx1"/>
                </a:solidFill>
                <a:effectLst/>
                <a:latin typeface="+mj-lt"/>
              </a:rPr>
              <a:t>Voor de veiligheid kan er niet onbeperkt betaald worden zonder pincode. </a:t>
            </a:r>
            <a:endParaRPr lang="nl-NL" b="0" i="1">
              <a:solidFill>
                <a:schemeClr val="tx1"/>
              </a:solidFill>
              <a:effectLst/>
              <a:latin typeface="+mj-lt"/>
              <a:cs typeface="Arial"/>
            </a:endParaRPr>
          </a:p>
          <a:p>
            <a:pPr marL="396875" lvl="1" indent="0">
              <a:buNone/>
            </a:pPr>
            <a:r>
              <a:rPr lang="nl-NL" b="0" i="1">
                <a:solidFill>
                  <a:schemeClr val="tx1"/>
                </a:solidFill>
                <a:effectLst/>
                <a:latin typeface="+mj-lt"/>
              </a:rPr>
              <a:t>	U moet alsnog een pincode intypen als de betalingen die u achter</a:t>
            </a:r>
            <a:endParaRPr lang="nl-NL" b="0" i="1">
              <a:solidFill>
                <a:schemeClr val="tx1"/>
              </a:solidFill>
              <a:effectLst/>
              <a:latin typeface="+mj-lt"/>
              <a:cs typeface="Arial"/>
            </a:endParaRPr>
          </a:p>
          <a:p>
            <a:pPr marL="396875" lvl="1" indent="0">
              <a:buNone/>
            </a:pPr>
            <a:r>
              <a:rPr lang="nl-NL" i="1">
                <a:solidFill>
                  <a:schemeClr val="tx1"/>
                </a:solidFill>
                <a:latin typeface="+mj-lt"/>
              </a:rPr>
              <a:t>	</a:t>
            </a:r>
            <a:r>
              <a:rPr lang="nl-NL" b="0" i="1">
                <a:solidFill>
                  <a:schemeClr val="tx1"/>
                </a:solidFill>
                <a:effectLst/>
                <a:latin typeface="+mj-lt"/>
              </a:rPr>
              <a:t>elkaar zonder pincode doet samen € 100,-  zijn. Ook bij kleine bedragen.</a:t>
            </a:r>
            <a:endParaRPr lang="nl-NL" b="1" i="1">
              <a:solidFill>
                <a:schemeClr val="tx1"/>
              </a:solidFill>
              <a:effectLst/>
              <a:latin typeface="+mj-lt"/>
            </a:endParaRPr>
          </a:p>
        </p:txBody>
      </p:sp>
      <p:pic>
        <p:nvPicPr>
          <p:cNvPr id="5" name="Afbeelding 4" descr="Afbeelding met gloeilamp, Gloeilamp, Spaarlamp, lamp&#10;&#10;Automatisch gegenereerde beschrijving">
            <a:extLst>
              <a:ext uri="{FF2B5EF4-FFF2-40B4-BE49-F238E27FC236}">
                <a16:creationId xmlns:a16="http://schemas.microsoft.com/office/drawing/2014/main" id="{816BFE50-3DF2-85F8-17C3-F1CD53D3F0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11202" y="3962400"/>
            <a:ext cx="386162" cy="571150"/>
          </a:xfrm>
          <a:prstGeom prst="rect">
            <a:avLst/>
          </a:prstGeom>
        </p:spPr>
      </p:pic>
      <p:sp>
        <p:nvSpPr>
          <p:cNvPr id="6" name="Titel 3">
            <a:extLst>
              <a:ext uri="{FF2B5EF4-FFF2-40B4-BE49-F238E27FC236}">
                <a16:creationId xmlns:a16="http://schemas.microsoft.com/office/drawing/2014/main" id="{862136FC-D5BB-0E85-002E-D9C2294C06A3}"/>
              </a:ext>
            </a:extLst>
          </p:cNvPr>
          <p:cNvSpPr txBox="1">
            <a:spLocks/>
          </p:cNvSpPr>
          <p:nvPr/>
        </p:nvSpPr>
        <p:spPr>
          <a:xfrm>
            <a:off x="711202" y="86551"/>
            <a:ext cx="8745173" cy="1143000"/>
          </a:xfrm>
          <a:prstGeom prst="rect">
            <a:avLst/>
          </a:prstGeom>
        </p:spPr>
        <p:txBody>
          <a:bodyPr vert="horz" lIns="0" tIns="45720" rIns="0" bIns="45720" rtlCol="0" anchor="ctr">
            <a:noAutofit/>
          </a:bodyPr>
          <a:lstStyle>
            <a:lvl1pPr algn="l" defTabSz="914400" rtl="0" eaLnBrk="1" latinLnBrk="0" hangingPunct="1">
              <a:lnSpc>
                <a:spcPts val="3300"/>
              </a:lnSpc>
              <a:spcBef>
                <a:spcPct val="0"/>
              </a:spcBef>
              <a:buNone/>
              <a:defRPr sz="2400" b="1" kern="1200">
                <a:solidFill>
                  <a:srgbClr val="42177D"/>
                </a:solidFill>
                <a:latin typeface="+mj-lt"/>
                <a:ea typeface="+mj-ea"/>
                <a:cs typeface="+mj-cs"/>
              </a:defRPr>
            </a:lvl1pPr>
          </a:lstStyle>
          <a:p>
            <a:r>
              <a:rPr lang="nl-NL"/>
              <a:t>Uitleg betalen met uw betaalpas: </a:t>
            </a:r>
            <a:r>
              <a:rPr lang="nl-NL">
                <a:solidFill>
                  <a:schemeClr val="accent2"/>
                </a:solidFill>
              </a:rPr>
              <a:t>hoe werkt het?</a:t>
            </a:r>
          </a:p>
        </p:txBody>
      </p:sp>
    </p:spTree>
    <p:extLst>
      <p:ext uri="{BB962C8B-B14F-4D97-AF65-F5344CB8AC3E}">
        <p14:creationId xmlns:p14="http://schemas.microsoft.com/office/powerpoint/2010/main" val="175077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afgeronde hoeken 10">
            <a:extLst>
              <a:ext uri="{FF2B5EF4-FFF2-40B4-BE49-F238E27FC236}">
                <a16:creationId xmlns:a16="http://schemas.microsoft.com/office/drawing/2014/main" id="{7B47DB05-843E-0835-B3BB-37D5071D7E2C}"/>
              </a:ext>
            </a:extLst>
          </p:cNvPr>
          <p:cNvSpPr/>
          <p:nvPr/>
        </p:nvSpPr>
        <p:spPr>
          <a:xfrm>
            <a:off x="-1037290" y="1466849"/>
            <a:ext cx="11019490" cy="4585739"/>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12</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2" y="1412776"/>
            <a:ext cx="10989733" cy="4525963"/>
          </a:xfrm>
        </p:spPr>
        <p:txBody>
          <a:bodyPr/>
          <a:lstStyle/>
          <a:p>
            <a:pPr marL="0" indent="0" algn="l">
              <a:buNone/>
            </a:pPr>
            <a:r>
              <a:rPr lang="nl-NL" i="0">
                <a:solidFill>
                  <a:srgbClr val="43177E"/>
                </a:solidFill>
                <a:effectLst/>
                <a:latin typeface="+mj-lt"/>
              </a:rPr>
              <a:t>Kijk of het bedrag klopt.</a:t>
            </a:r>
          </a:p>
          <a:p>
            <a:pPr marL="0" indent="0">
              <a:buNone/>
            </a:pPr>
            <a:r>
              <a:rPr lang="nl-NL" b="1" i="0">
                <a:solidFill>
                  <a:srgbClr val="E62F70"/>
                </a:solidFill>
                <a:effectLst/>
                <a:latin typeface="+mj-lt"/>
              </a:rPr>
              <a:t>Betalen zonder pincode</a:t>
            </a:r>
            <a:r>
              <a:rPr lang="nl-NL" b="1">
                <a:solidFill>
                  <a:srgbClr val="E62F70"/>
                </a:solidFill>
                <a:latin typeface="+mj-lt"/>
              </a:rPr>
              <a:t> (contactloos):</a:t>
            </a:r>
            <a:endParaRPr lang="nl-NL" i="0">
              <a:solidFill>
                <a:srgbClr val="43177E"/>
              </a:solidFill>
              <a:effectLst/>
              <a:latin typeface="+mj-lt"/>
            </a:endParaRPr>
          </a:p>
          <a:p>
            <a:pPr marL="0" indent="0" algn="l">
              <a:buNone/>
            </a:pPr>
            <a:r>
              <a:rPr lang="nl-NL" i="0">
                <a:solidFill>
                  <a:srgbClr val="43177E"/>
                </a:solidFill>
                <a:effectLst/>
                <a:latin typeface="+mj-lt"/>
              </a:rPr>
              <a:t>	Houd </a:t>
            </a:r>
            <a:r>
              <a:rPr lang="nl-NL">
                <a:solidFill>
                  <a:srgbClr val="43177E"/>
                </a:solidFill>
                <a:latin typeface="+mj-lt"/>
              </a:rPr>
              <a:t>uw</a:t>
            </a:r>
            <a:r>
              <a:rPr lang="nl-NL" i="0">
                <a:solidFill>
                  <a:srgbClr val="43177E"/>
                </a:solidFill>
                <a:effectLst/>
                <a:latin typeface="+mj-lt"/>
              </a:rPr>
              <a:t> betaalpas kort tegen de betaalautomaat (zijkant of scherm).</a:t>
            </a:r>
          </a:p>
          <a:p>
            <a:pPr marL="0" indent="0" algn="l">
              <a:buNone/>
            </a:pPr>
            <a:r>
              <a:rPr lang="nl-NL">
                <a:solidFill>
                  <a:srgbClr val="43177E"/>
                </a:solidFill>
                <a:latin typeface="+mj-lt"/>
              </a:rPr>
              <a:t>	U</a:t>
            </a:r>
            <a:r>
              <a:rPr lang="nl-NL" i="0">
                <a:solidFill>
                  <a:srgbClr val="43177E"/>
                </a:solidFill>
                <a:effectLst/>
                <a:latin typeface="+mj-lt"/>
              </a:rPr>
              <a:t> ziet op het scherm of het gelukt is. </a:t>
            </a:r>
            <a:r>
              <a:rPr lang="nl-NL">
                <a:solidFill>
                  <a:srgbClr val="43177E"/>
                </a:solidFill>
                <a:latin typeface="+mj-lt"/>
              </a:rPr>
              <a:t>U</a:t>
            </a:r>
            <a:r>
              <a:rPr lang="nl-NL" i="0">
                <a:solidFill>
                  <a:srgbClr val="43177E"/>
                </a:solidFill>
                <a:effectLst/>
                <a:latin typeface="+mj-lt"/>
              </a:rPr>
              <a:t> hoort 3 korte piepjes.</a:t>
            </a:r>
          </a:p>
          <a:p>
            <a:pPr marL="0" indent="0">
              <a:buNone/>
            </a:pPr>
            <a:endParaRPr lang="nl-NL"/>
          </a:p>
          <a:p>
            <a:pPr marL="0" indent="0">
              <a:buNone/>
            </a:pPr>
            <a:r>
              <a:rPr lang="nl-NL" b="1">
                <a:solidFill>
                  <a:schemeClr val="accent2"/>
                </a:solidFill>
              </a:rPr>
              <a:t>Betalen met pincode (contactloos of met insteken pas):</a:t>
            </a:r>
          </a:p>
          <a:p>
            <a:pPr marL="0" indent="0">
              <a:buNone/>
            </a:pPr>
            <a:r>
              <a:rPr lang="nl-NL">
                <a:solidFill>
                  <a:schemeClr val="tx1"/>
                </a:solidFill>
              </a:rPr>
              <a:t>	</a:t>
            </a:r>
            <a:r>
              <a:rPr lang="nl-NL" i="0">
                <a:solidFill>
                  <a:srgbClr val="43177E"/>
                </a:solidFill>
                <a:effectLst/>
                <a:latin typeface="+mj-lt"/>
              </a:rPr>
              <a:t>Houd </a:t>
            </a:r>
            <a:r>
              <a:rPr lang="nl-NL">
                <a:solidFill>
                  <a:srgbClr val="43177E"/>
                </a:solidFill>
                <a:latin typeface="+mj-lt"/>
              </a:rPr>
              <a:t>uw</a:t>
            </a:r>
            <a:r>
              <a:rPr lang="nl-NL" i="0">
                <a:solidFill>
                  <a:srgbClr val="43177E"/>
                </a:solidFill>
                <a:effectLst/>
                <a:latin typeface="+mj-lt"/>
              </a:rPr>
              <a:t> betaalpas kort tegen de betaalautomaat (zijkant of scherm), o</a:t>
            </a:r>
            <a:r>
              <a:rPr lang="nl-NL">
                <a:solidFill>
                  <a:schemeClr val="tx1"/>
                </a:solidFill>
              </a:rPr>
              <a:t>f steek de</a:t>
            </a:r>
          </a:p>
          <a:p>
            <a:pPr marL="0" indent="0">
              <a:buNone/>
            </a:pPr>
            <a:r>
              <a:rPr lang="nl-NL">
                <a:solidFill>
                  <a:schemeClr val="tx1"/>
                </a:solidFill>
              </a:rPr>
              <a:t>	pas in het apparaat.</a:t>
            </a:r>
          </a:p>
          <a:p>
            <a:pPr marL="0" indent="0">
              <a:buNone/>
            </a:pPr>
            <a:r>
              <a:rPr lang="nl-NL">
                <a:solidFill>
                  <a:schemeClr val="tx1"/>
                </a:solidFill>
              </a:rPr>
              <a:t>	U ziet op het scherm dat u uw pincode moet intypen. U hoort ook een pieptoon.</a:t>
            </a:r>
          </a:p>
          <a:p>
            <a:pPr marL="0" indent="0">
              <a:buNone/>
            </a:pPr>
            <a:r>
              <a:rPr lang="nl-NL">
                <a:solidFill>
                  <a:schemeClr val="tx1"/>
                </a:solidFill>
              </a:rPr>
              <a:t>	Typ uw pincode in. Let op dat niemand meekijkt!</a:t>
            </a:r>
          </a:p>
          <a:p>
            <a:pPr marL="0" indent="0">
              <a:buNone/>
            </a:pPr>
            <a:r>
              <a:rPr lang="nl-NL">
                <a:solidFill>
                  <a:schemeClr val="tx1"/>
                </a:solidFill>
              </a:rPr>
              <a:t>	Druk op de groene knop. Meestal staat er “OK” of “Bevestigen”.</a:t>
            </a:r>
          </a:p>
          <a:p>
            <a:pPr marL="0" indent="0">
              <a:buNone/>
            </a:pPr>
            <a:r>
              <a:rPr lang="nl-NL">
                <a:solidFill>
                  <a:schemeClr val="tx1"/>
                </a:solidFill>
              </a:rPr>
              <a:t>	U ziet op het scherm of het gelukt is. U hoort 3 korte piepjes. </a:t>
            </a:r>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betalen met uw betaalpas: </a:t>
            </a:r>
            <a:r>
              <a:rPr lang="nl-NL">
                <a:solidFill>
                  <a:schemeClr val="accent2"/>
                </a:solidFill>
              </a:rPr>
              <a:t>hoe doet u dat?</a:t>
            </a:r>
          </a:p>
        </p:txBody>
      </p:sp>
      <p:pic>
        <p:nvPicPr>
          <p:cNvPr id="7" name="Graphic 6" descr="Badge 3 met effen opvulling">
            <a:extLst>
              <a:ext uri="{FF2B5EF4-FFF2-40B4-BE49-F238E27FC236}">
                <a16:creationId xmlns:a16="http://schemas.microsoft.com/office/drawing/2014/main" id="{3A407723-59F6-778F-C22D-02991B4207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07321" y="2623449"/>
            <a:ext cx="360000" cy="360000"/>
          </a:xfrm>
          <a:prstGeom prst="rect">
            <a:avLst/>
          </a:prstGeom>
        </p:spPr>
      </p:pic>
      <p:pic>
        <p:nvPicPr>
          <p:cNvPr id="8" name="Graphic 7" descr="Badge met effen opvulling">
            <a:extLst>
              <a:ext uri="{FF2B5EF4-FFF2-40B4-BE49-F238E27FC236}">
                <a16:creationId xmlns:a16="http://schemas.microsoft.com/office/drawing/2014/main" id="{8EFDAE21-5CBD-23B4-42BD-EDAE45B355C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574" y="2246111"/>
            <a:ext cx="360000" cy="360000"/>
          </a:xfrm>
          <a:prstGeom prst="rect">
            <a:avLst/>
          </a:prstGeom>
        </p:spPr>
      </p:pic>
      <p:pic>
        <p:nvPicPr>
          <p:cNvPr id="9" name="Graphic 8" descr="Badge: 1 met effen opvulling">
            <a:extLst>
              <a:ext uri="{FF2B5EF4-FFF2-40B4-BE49-F238E27FC236}">
                <a16:creationId xmlns:a16="http://schemas.microsoft.com/office/drawing/2014/main" id="{4D9DFE02-A0F7-7B48-F024-315C09FEFC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318" y="1491909"/>
            <a:ext cx="360000" cy="360000"/>
          </a:xfrm>
          <a:prstGeom prst="rect">
            <a:avLst/>
          </a:prstGeom>
        </p:spPr>
      </p:pic>
      <p:pic>
        <p:nvPicPr>
          <p:cNvPr id="13" name="Graphic 12" descr="Badge 3 met effen opvulling">
            <a:extLst>
              <a:ext uri="{FF2B5EF4-FFF2-40B4-BE49-F238E27FC236}">
                <a16:creationId xmlns:a16="http://schemas.microsoft.com/office/drawing/2014/main" id="{9375A302-1D82-33ED-BB45-AA9E675863A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01574" y="4528967"/>
            <a:ext cx="360000" cy="360000"/>
          </a:xfrm>
          <a:prstGeom prst="rect">
            <a:avLst/>
          </a:prstGeom>
        </p:spPr>
      </p:pic>
      <p:pic>
        <p:nvPicPr>
          <p:cNvPr id="14" name="Graphic 13" descr="Badge met effen opvulling">
            <a:extLst>
              <a:ext uri="{FF2B5EF4-FFF2-40B4-BE49-F238E27FC236}">
                <a16:creationId xmlns:a16="http://schemas.microsoft.com/office/drawing/2014/main" id="{51E60B12-5D17-18B8-8F8D-376AA4C8FA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1574" y="3756208"/>
            <a:ext cx="360000" cy="360000"/>
          </a:xfrm>
          <a:prstGeom prst="rect">
            <a:avLst/>
          </a:prstGeom>
        </p:spPr>
      </p:pic>
      <p:pic>
        <p:nvPicPr>
          <p:cNvPr id="16" name="Graphic 15" descr="Badge 5 met effen opvulling">
            <a:extLst>
              <a:ext uri="{FF2B5EF4-FFF2-40B4-BE49-F238E27FC236}">
                <a16:creationId xmlns:a16="http://schemas.microsoft.com/office/drawing/2014/main" id="{15CF0362-3345-8DE4-F463-752AF68EA31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1574" y="5292732"/>
            <a:ext cx="360000" cy="360000"/>
          </a:xfrm>
          <a:prstGeom prst="rect">
            <a:avLst/>
          </a:prstGeom>
        </p:spPr>
      </p:pic>
      <p:pic>
        <p:nvPicPr>
          <p:cNvPr id="17" name="Graphic 16" descr="Badge 4 met effen opvulling">
            <a:extLst>
              <a:ext uri="{FF2B5EF4-FFF2-40B4-BE49-F238E27FC236}">
                <a16:creationId xmlns:a16="http://schemas.microsoft.com/office/drawing/2014/main" id="{05872EF2-611A-015D-7C65-2EDEA99C3F1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01574" y="4922998"/>
            <a:ext cx="360000" cy="360000"/>
          </a:xfrm>
          <a:prstGeom prst="rect">
            <a:avLst/>
          </a:prstGeom>
        </p:spPr>
      </p:pic>
      <p:pic>
        <p:nvPicPr>
          <p:cNvPr id="1026" name="Picture 2" descr="Vernieuwde betaalpas - PIN.NL">
            <a:extLst>
              <a:ext uri="{FF2B5EF4-FFF2-40B4-BE49-F238E27FC236}">
                <a16:creationId xmlns:a16="http://schemas.microsoft.com/office/drawing/2014/main" id="{E9AE854A-8D53-9FD2-DAF3-9D1C0F4458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93886" y="1463598"/>
            <a:ext cx="3357372" cy="223601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0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Geld overmaken</a:t>
            </a:r>
          </a:p>
        </p:txBody>
      </p:sp>
      <p:grpSp>
        <p:nvGrpSpPr>
          <p:cNvPr id="4" name="Groep 3">
            <a:extLst>
              <a:ext uri="{FF2B5EF4-FFF2-40B4-BE49-F238E27FC236}">
                <a16:creationId xmlns:a16="http://schemas.microsoft.com/office/drawing/2014/main" id="{CA1070FB-E6C4-BFBB-64ED-1E1F042DB2E4}"/>
              </a:ext>
            </a:extLst>
          </p:cNvPr>
          <p:cNvGrpSpPr/>
          <p:nvPr/>
        </p:nvGrpSpPr>
        <p:grpSpPr>
          <a:xfrm>
            <a:off x="7175501" y="2340216"/>
            <a:ext cx="2426400" cy="1980321"/>
            <a:chOff x="4506649" y="2365536"/>
            <a:chExt cx="1835055" cy="1542422"/>
          </a:xfrm>
        </p:grpSpPr>
        <p:pic>
          <p:nvPicPr>
            <p:cNvPr id="5" name="Afbeelding 4">
              <a:extLst>
                <a:ext uri="{FF2B5EF4-FFF2-40B4-BE49-F238E27FC236}">
                  <a16:creationId xmlns:a16="http://schemas.microsoft.com/office/drawing/2014/main" id="{C4A5E642-348D-32FE-2C8E-549910773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649" y="2365536"/>
              <a:ext cx="1835055" cy="1542422"/>
            </a:xfrm>
            <a:prstGeom prst="rect">
              <a:avLst/>
            </a:prstGeom>
          </p:spPr>
        </p:pic>
        <p:sp>
          <p:nvSpPr>
            <p:cNvPr id="6" name="Tekstvak 5">
              <a:extLst>
                <a:ext uri="{FF2B5EF4-FFF2-40B4-BE49-F238E27FC236}">
                  <a16:creationId xmlns:a16="http://schemas.microsoft.com/office/drawing/2014/main" id="{1B1120CA-A2D8-E450-E3AF-303257DDC5E5}"/>
                </a:ext>
              </a:extLst>
            </p:cNvPr>
            <p:cNvSpPr txBox="1"/>
            <p:nvPr/>
          </p:nvSpPr>
          <p:spPr>
            <a:xfrm>
              <a:off x="4648265" y="3501169"/>
              <a:ext cx="1551821" cy="307777"/>
            </a:xfrm>
            <a:prstGeom prst="rect">
              <a:avLst/>
            </a:prstGeom>
            <a:noFill/>
          </p:spPr>
          <p:txBody>
            <a:bodyPr wrap="square" rtlCol="0">
              <a:spAutoFit/>
            </a:bodyPr>
            <a:lstStyle/>
            <a:p>
              <a:pPr algn="ctr"/>
              <a:r>
                <a:rPr lang="nl-NL" sz="1400"/>
                <a:t>Geld overmaken</a:t>
              </a:r>
            </a:p>
          </p:txBody>
        </p:sp>
      </p:grpSp>
      <p:sp>
        <p:nvSpPr>
          <p:cNvPr id="8" name="Actieknop: Startpagina 7">
            <a:hlinkClick r:id="rId3" action="ppaction://hlinksldjump" highlightClick="1"/>
            <a:extLst>
              <a:ext uri="{FF2B5EF4-FFF2-40B4-BE49-F238E27FC236}">
                <a16:creationId xmlns:a16="http://schemas.microsoft.com/office/drawing/2014/main" id="{B1B666C6-14C0-A28C-2EA1-4EA6399A1C7D}"/>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9" name="Afbeelding 8" descr="Afbeelding met Graphics, cirkel, schermopname, grafische vormgeving&#10;&#10;Automatisch gegenereerde beschrijving">
            <a:extLst>
              <a:ext uri="{FF2B5EF4-FFF2-40B4-BE49-F238E27FC236}">
                <a16:creationId xmlns:a16="http://schemas.microsoft.com/office/drawing/2014/main" id="{4B9E01F7-6D44-F96B-FF09-D3710B1975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167" y="2363459"/>
            <a:ext cx="1743066" cy="1743066"/>
          </a:xfrm>
          <a:prstGeom prst="rect">
            <a:avLst/>
          </a:prstGeom>
        </p:spPr>
      </p:pic>
    </p:spTree>
    <p:extLst>
      <p:ext uri="{BB962C8B-B14F-4D97-AF65-F5344CB8AC3E}">
        <p14:creationId xmlns:p14="http://schemas.microsoft.com/office/powerpoint/2010/main" val="180845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Geld overmaken via internetbankieren met smartphone voor betaling">
            <a:extLst>
              <a:ext uri="{FF2B5EF4-FFF2-40B4-BE49-F238E27FC236}">
                <a16:creationId xmlns:a16="http://schemas.microsoft.com/office/drawing/2014/main" id="{B26CA831-C551-CC38-48E4-67B8A4D2B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3808" y="1455415"/>
            <a:ext cx="3595278" cy="2527033"/>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hthoek: afgeronde hoeken 2">
            <a:extLst>
              <a:ext uri="{FF2B5EF4-FFF2-40B4-BE49-F238E27FC236}">
                <a16:creationId xmlns:a16="http://schemas.microsoft.com/office/drawing/2014/main" id="{9787DC99-CD62-2593-59A5-8B16C0F06335}"/>
              </a:ext>
            </a:extLst>
          </p:cNvPr>
          <p:cNvSpPr/>
          <p:nvPr/>
        </p:nvSpPr>
        <p:spPr>
          <a:xfrm>
            <a:off x="-533401" y="4122528"/>
            <a:ext cx="11998980" cy="1961970"/>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14</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geld overmaken: </a:t>
            </a:r>
            <a:r>
              <a:rPr lang="nl-NL">
                <a:solidFill>
                  <a:schemeClr val="accent2"/>
                </a:solidFill>
              </a:rPr>
              <a:t>hoe werkt het?</a:t>
            </a:r>
          </a:p>
        </p:txBody>
      </p:sp>
      <p:sp>
        <p:nvSpPr>
          <p:cNvPr id="5" name="Tijdelijke aanduiding voor inhoud 2">
            <a:extLst>
              <a:ext uri="{FF2B5EF4-FFF2-40B4-BE49-F238E27FC236}">
                <a16:creationId xmlns:a16="http://schemas.microsoft.com/office/drawing/2014/main" id="{E987C4CA-8729-C414-B09D-AF7FCAF2AEF2}"/>
              </a:ext>
            </a:extLst>
          </p:cNvPr>
          <p:cNvSpPr>
            <a:spLocks noGrp="1"/>
          </p:cNvSpPr>
          <p:nvPr>
            <p:ph idx="1"/>
          </p:nvPr>
        </p:nvSpPr>
        <p:spPr>
          <a:xfrm>
            <a:off x="711202" y="1600201"/>
            <a:ext cx="10596898" cy="4525963"/>
          </a:xfrm>
        </p:spPr>
        <p:txBody>
          <a:bodyPr vert="horz" lIns="0" tIns="45720" rIns="0" bIns="45720" rtlCol="0" anchor="t">
            <a:noAutofit/>
          </a:bodyPr>
          <a:lstStyle/>
          <a:p>
            <a:pPr marL="0" indent="0">
              <a:buNone/>
            </a:pPr>
            <a:r>
              <a:rPr lang="nl-NL">
                <a:latin typeface="+mj-lt"/>
              </a:rPr>
              <a:t>U kunt op verschillende manieren geld overmaken naar een </a:t>
            </a:r>
          </a:p>
          <a:p>
            <a:pPr marL="0" indent="0">
              <a:buNone/>
            </a:pPr>
            <a:r>
              <a:rPr lang="nl-NL">
                <a:latin typeface="+mj-lt"/>
              </a:rPr>
              <a:t>andere rekening: papieren overschrijvingskaarten, </a:t>
            </a:r>
          </a:p>
          <a:p>
            <a:pPr marL="0" indent="0">
              <a:buNone/>
            </a:pPr>
            <a:r>
              <a:rPr lang="nl-NL">
                <a:latin typeface="+mj-lt"/>
              </a:rPr>
              <a:t>via internetbankieren of mobiel bankieren (in de bank app).</a:t>
            </a:r>
            <a:endParaRPr lang="nl-NL">
              <a:solidFill>
                <a:srgbClr val="221C44"/>
              </a:solidFill>
              <a:latin typeface="+mj-lt"/>
            </a:endParaRPr>
          </a:p>
          <a:p>
            <a:pPr marL="0" indent="0">
              <a:buNone/>
            </a:pPr>
            <a:endParaRPr lang="nl-NL" b="0" i="0">
              <a:solidFill>
                <a:srgbClr val="221C44"/>
              </a:solidFill>
              <a:effectLst/>
              <a:latin typeface="Atkinson Hyperlegible"/>
            </a:endParaRPr>
          </a:p>
          <a:p>
            <a:pPr marL="0" indent="0">
              <a:buNone/>
            </a:pPr>
            <a:endParaRPr lang="nl-NL">
              <a:solidFill>
                <a:srgbClr val="221C44"/>
              </a:solidFill>
              <a:latin typeface="Atkinson Hyperlegible"/>
            </a:endParaRPr>
          </a:p>
          <a:p>
            <a:pPr marL="0" indent="0">
              <a:buNone/>
            </a:pPr>
            <a:endParaRPr lang="nl-NL" b="0" i="0">
              <a:solidFill>
                <a:srgbClr val="221C44"/>
              </a:solidFill>
              <a:effectLst/>
              <a:latin typeface="Atkinson Hyperlegible"/>
            </a:endParaRPr>
          </a:p>
          <a:p>
            <a:pPr marL="0" indent="0">
              <a:buNone/>
            </a:pPr>
            <a:endParaRPr lang="nl-NL" b="0" i="0">
              <a:solidFill>
                <a:srgbClr val="221C44"/>
              </a:solidFill>
              <a:effectLst/>
              <a:latin typeface="Atkinson Hyperlegible"/>
            </a:endParaRPr>
          </a:p>
          <a:p>
            <a:pPr marL="0" indent="0">
              <a:buNone/>
            </a:pPr>
            <a:r>
              <a:rPr lang="nl-NL" b="1" i="0">
                <a:solidFill>
                  <a:schemeClr val="accent2"/>
                </a:solidFill>
                <a:effectLst/>
              </a:rPr>
              <a:t>Wist </a:t>
            </a:r>
            <a:r>
              <a:rPr lang="nl-NL" b="1">
                <a:solidFill>
                  <a:schemeClr val="accent2"/>
                </a:solidFill>
              </a:rPr>
              <a:t>u</a:t>
            </a:r>
            <a:r>
              <a:rPr lang="nl-NL" b="1" i="0">
                <a:solidFill>
                  <a:schemeClr val="accent2"/>
                </a:solidFill>
                <a:effectLst/>
              </a:rPr>
              <a:t> dat?</a:t>
            </a:r>
            <a:r>
              <a:rPr lang="nl-NL" b="1">
                <a:solidFill>
                  <a:schemeClr val="accent2"/>
                </a:solidFill>
              </a:rPr>
              <a:t> </a:t>
            </a:r>
            <a:endParaRPr lang="nl-NL" b="1" i="0">
              <a:solidFill>
                <a:schemeClr val="accent2"/>
              </a:solidFill>
              <a:effectLst/>
              <a:cs typeface="Arial"/>
            </a:endParaRPr>
          </a:p>
          <a:p>
            <a:pPr marL="396875" lvl="1" indent="0">
              <a:buNone/>
            </a:pPr>
            <a:r>
              <a:rPr lang="nl-NL" b="0" i="0">
                <a:solidFill>
                  <a:schemeClr val="tx1"/>
                </a:solidFill>
                <a:effectLst/>
                <a:latin typeface="+mj-lt"/>
              </a:rPr>
              <a:t>	</a:t>
            </a:r>
            <a:r>
              <a:rPr lang="nl-NL" b="0" i="1">
                <a:solidFill>
                  <a:schemeClr val="tx1"/>
                </a:solidFill>
                <a:effectLst/>
                <a:latin typeface="+mj-lt"/>
              </a:rPr>
              <a:t>Bij het invullen van het rekeningnummer en de naam van degene die u wilt</a:t>
            </a:r>
            <a:r>
              <a:rPr lang="nl-NL" i="1">
                <a:solidFill>
                  <a:schemeClr val="tx1"/>
                </a:solidFill>
                <a:latin typeface="+mj-lt"/>
                <a:cs typeface="Arial"/>
              </a:rPr>
              <a:t> </a:t>
            </a:r>
            <a:r>
              <a:rPr lang="nl-NL" b="0" i="1">
                <a:solidFill>
                  <a:schemeClr val="tx1"/>
                </a:solidFill>
                <a:effectLst/>
                <a:latin typeface="+mj-lt"/>
              </a:rPr>
              <a:t>betalen wordt 	automatisch gecontroleerd of het rekeningnummer hoort bij de</a:t>
            </a:r>
            <a:r>
              <a:rPr lang="nl-NL" i="1">
                <a:solidFill>
                  <a:schemeClr val="tx1"/>
                </a:solidFill>
                <a:latin typeface="+mj-lt"/>
                <a:cs typeface="Arial"/>
              </a:rPr>
              <a:t> </a:t>
            </a:r>
            <a:r>
              <a:rPr lang="nl-NL" b="0" i="1">
                <a:solidFill>
                  <a:schemeClr val="tx1"/>
                </a:solidFill>
                <a:effectLst/>
                <a:latin typeface="+mj-lt"/>
              </a:rPr>
              <a:t>naam.</a:t>
            </a:r>
            <a:r>
              <a:rPr lang="nl-NL" i="1">
                <a:solidFill>
                  <a:schemeClr val="tx1"/>
                </a:solidFill>
                <a:latin typeface="+mj-lt"/>
              </a:rPr>
              <a:t> U krijgt een reactie of het klopt             of niet. </a:t>
            </a:r>
            <a:r>
              <a:rPr lang="nl-NL" b="0" i="1">
                <a:solidFill>
                  <a:schemeClr val="tx1"/>
                </a:solidFill>
                <a:effectLst/>
                <a:latin typeface="+mj-lt"/>
              </a:rPr>
              <a:t>Zo kunt u het geld niet per ongeluk naar iemand anders</a:t>
            </a:r>
            <a:r>
              <a:rPr lang="nl-NL" i="1">
                <a:solidFill>
                  <a:schemeClr val="tx1"/>
                </a:solidFill>
                <a:latin typeface="+mj-lt"/>
                <a:cs typeface="Arial"/>
              </a:rPr>
              <a:t> </a:t>
            </a:r>
            <a:r>
              <a:rPr lang="nl-NL" b="0" i="1">
                <a:solidFill>
                  <a:schemeClr val="tx1"/>
                </a:solidFill>
                <a:effectLst/>
                <a:latin typeface="+mj-lt"/>
              </a:rPr>
              <a:t>overmaken.</a:t>
            </a:r>
            <a:endParaRPr lang="nl-NL" b="1" i="1">
              <a:solidFill>
                <a:schemeClr val="tx1"/>
              </a:solidFill>
              <a:effectLst/>
              <a:latin typeface="+mj-lt"/>
            </a:endParaRPr>
          </a:p>
        </p:txBody>
      </p:sp>
      <p:pic>
        <p:nvPicPr>
          <p:cNvPr id="7" name="Afbeelding 6" descr="Afbeelding met gloeilamp, Gloeilamp, Spaarlamp, lamp&#10;&#10;Automatisch gegenereerde beschrijving">
            <a:extLst>
              <a:ext uri="{FF2B5EF4-FFF2-40B4-BE49-F238E27FC236}">
                <a16:creationId xmlns:a16="http://schemas.microsoft.com/office/drawing/2014/main" id="{887D6500-C7EE-3A34-2FEC-B1949C467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726422" y="4806696"/>
            <a:ext cx="386162" cy="571150"/>
          </a:xfrm>
          <a:prstGeom prst="rect">
            <a:avLst/>
          </a:prstGeom>
        </p:spPr>
      </p:pic>
      <p:pic>
        <p:nvPicPr>
          <p:cNvPr id="12" name="Graphic 11" descr="Vinkje met effen opvulling">
            <a:extLst>
              <a:ext uri="{FF2B5EF4-FFF2-40B4-BE49-F238E27FC236}">
                <a16:creationId xmlns:a16="http://schemas.microsoft.com/office/drawing/2014/main" id="{A8AA149B-0F97-F27B-7487-7F3DF67756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52771" y="5359620"/>
            <a:ext cx="604416" cy="6044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2143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1F29134C-5E7C-3C1D-CC81-3F87A497B559}"/>
              </a:ext>
            </a:extLst>
          </p:cNvPr>
          <p:cNvSpPr/>
          <p:nvPr/>
        </p:nvSpPr>
        <p:spPr>
          <a:xfrm>
            <a:off x="-1371600" y="1447798"/>
            <a:ext cx="11353800" cy="4674165"/>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15</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4" y="1412776"/>
            <a:ext cx="8576570" cy="4525963"/>
          </a:xfrm>
        </p:spPr>
        <p:txBody>
          <a:bodyPr/>
          <a:lstStyle/>
          <a:p>
            <a:pPr marL="0" indent="0">
              <a:buNone/>
            </a:pPr>
            <a:r>
              <a:rPr lang="nl-NL" b="1" dirty="0">
                <a:solidFill>
                  <a:schemeClr val="accent2"/>
                </a:solidFill>
              </a:rPr>
              <a:t>Geld overmaken (naar een ander persoon of naar/van uw spaarrekening):</a:t>
            </a:r>
            <a:endParaRPr lang="nl-NL" i="0" dirty="0">
              <a:solidFill>
                <a:schemeClr val="tx1"/>
              </a:solidFill>
              <a:effectLst/>
              <a:latin typeface="+mj-lt"/>
            </a:endParaRPr>
          </a:p>
          <a:p>
            <a:pPr marL="0" indent="0" algn="l">
              <a:buNone/>
            </a:pPr>
            <a:r>
              <a:rPr lang="nl-NL" i="0" dirty="0">
                <a:solidFill>
                  <a:schemeClr val="tx1"/>
                </a:solidFill>
                <a:effectLst/>
                <a:latin typeface="+mj-lt"/>
              </a:rPr>
              <a:t>Open uw bank app</a:t>
            </a:r>
            <a:r>
              <a:rPr lang="nl-NL" dirty="0">
                <a:solidFill>
                  <a:schemeClr val="tx1"/>
                </a:solidFill>
                <a:latin typeface="+mj-lt"/>
              </a:rPr>
              <a:t> &amp; k</a:t>
            </a:r>
            <a:r>
              <a:rPr lang="nl-NL" i="0" dirty="0">
                <a:solidFill>
                  <a:schemeClr val="tx1"/>
                </a:solidFill>
                <a:effectLst/>
                <a:latin typeface="+mj-lt"/>
              </a:rPr>
              <a:t>lik op “Overschrijven” of “Overboeken”.</a:t>
            </a:r>
          </a:p>
          <a:p>
            <a:pPr marL="0" indent="0" algn="l">
              <a:buNone/>
            </a:pPr>
            <a:r>
              <a:rPr lang="nl-NL" i="0" dirty="0">
                <a:solidFill>
                  <a:schemeClr val="tx1"/>
                </a:solidFill>
                <a:effectLst/>
                <a:latin typeface="+mj-lt"/>
              </a:rPr>
              <a:t>Vul in hoeveel geld u wilt overmaken. Vul ook de naam en het rekeningnummer in van de persoon of het bedrijf waar het geld naar toe moet.</a:t>
            </a:r>
          </a:p>
          <a:p>
            <a:pPr marL="0" indent="0" algn="l">
              <a:buNone/>
            </a:pPr>
            <a:r>
              <a:rPr lang="nl-NL" i="0" dirty="0">
                <a:solidFill>
                  <a:schemeClr val="tx1"/>
                </a:solidFill>
                <a:effectLst/>
                <a:latin typeface="+mj-lt"/>
              </a:rPr>
              <a:t>Bij “omschrijving’ of ‘betalingskenmerk’ kunt u invullen waarom u het geld overmaakt.</a:t>
            </a:r>
          </a:p>
          <a:p>
            <a:pPr marL="0" indent="0" algn="l">
              <a:buNone/>
            </a:pPr>
            <a:r>
              <a:rPr lang="nl-NL" i="0" dirty="0">
                <a:solidFill>
                  <a:schemeClr val="tx1"/>
                </a:solidFill>
                <a:effectLst/>
                <a:latin typeface="+mj-lt"/>
              </a:rPr>
              <a:t>Controleer goed of u alles goed heeft ingevuld.</a:t>
            </a:r>
          </a:p>
          <a:p>
            <a:pPr marL="0" indent="0" algn="l">
              <a:buNone/>
            </a:pPr>
            <a:r>
              <a:rPr lang="nl-NL" i="0" dirty="0">
                <a:solidFill>
                  <a:schemeClr val="tx1"/>
                </a:solidFill>
                <a:effectLst/>
                <a:latin typeface="+mj-lt"/>
              </a:rPr>
              <a:t>Klik op “Verder/Volgende” of “Bevestigen”, en </a:t>
            </a:r>
            <a:r>
              <a:rPr lang="nl-NL" dirty="0">
                <a:solidFill>
                  <a:schemeClr val="tx1"/>
                </a:solidFill>
                <a:latin typeface="+mj-lt"/>
              </a:rPr>
              <a:t>b</a:t>
            </a:r>
            <a:r>
              <a:rPr lang="nl-NL" i="0" dirty="0">
                <a:solidFill>
                  <a:schemeClr val="tx1"/>
                </a:solidFill>
                <a:effectLst/>
                <a:latin typeface="+mj-lt"/>
              </a:rPr>
              <a:t>evestig de betaling met uw code, vingerafdruk of gezichtsherkenning.</a:t>
            </a:r>
          </a:p>
          <a:p>
            <a:pPr marL="0" indent="0" algn="l">
              <a:buNone/>
            </a:pPr>
            <a:r>
              <a:rPr lang="nl-NL" i="0" dirty="0">
                <a:solidFill>
                  <a:srgbClr val="E62F70"/>
                </a:solidFill>
                <a:effectLst/>
                <a:latin typeface="+mj-lt"/>
              </a:rPr>
              <a:t>Klaar! U heeft geld overgemaakt en het geld staat binnen een paar minuten op de rekening van de ander</a:t>
            </a:r>
            <a:r>
              <a:rPr lang="nl-NL" i="1" dirty="0">
                <a:latin typeface="+mj-lt"/>
              </a:rPr>
              <a:t>.</a:t>
            </a:r>
          </a:p>
          <a:p>
            <a:pPr marL="0" indent="0" algn="l">
              <a:buNone/>
            </a:pPr>
            <a:endParaRPr lang="nl-NL" dirty="0"/>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geld overmaken via de bank app: </a:t>
            </a:r>
            <a:r>
              <a:rPr lang="nl-NL">
                <a:solidFill>
                  <a:schemeClr val="accent2"/>
                </a:solidFill>
              </a:rPr>
              <a:t>hoe doet u dat?</a:t>
            </a:r>
          </a:p>
        </p:txBody>
      </p:sp>
      <p:sp>
        <p:nvSpPr>
          <p:cNvPr id="6" name="Tekstballon: ovaal 5">
            <a:extLst>
              <a:ext uri="{FF2B5EF4-FFF2-40B4-BE49-F238E27FC236}">
                <a16:creationId xmlns:a16="http://schemas.microsoft.com/office/drawing/2014/main" id="{CDCB8B27-B0D4-4EF4-62CD-B947FD753A0B}"/>
              </a:ext>
            </a:extLst>
          </p:cNvPr>
          <p:cNvSpPr/>
          <p:nvPr/>
        </p:nvSpPr>
        <p:spPr>
          <a:xfrm>
            <a:off x="4555584" y="4871477"/>
            <a:ext cx="4732190" cy="1724855"/>
          </a:xfrm>
          <a:prstGeom prst="wedgeEllipseCallout">
            <a:avLst>
              <a:gd name="adj1" fmla="val -45976"/>
              <a:gd name="adj2" fmla="val -5018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1200"/>
          </a:p>
        </p:txBody>
      </p:sp>
      <p:sp>
        <p:nvSpPr>
          <p:cNvPr id="7" name="Tekstvak 6">
            <a:extLst>
              <a:ext uri="{FF2B5EF4-FFF2-40B4-BE49-F238E27FC236}">
                <a16:creationId xmlns:a16="http://schemas.microsoft.com/office/drawing/2014/main" id="{CADCE606-B91A-0166-E184-1FE1B4645B32}"/>
              </a:ext>
            </a:extLst>
          </p:cNvPr>
          <p:cNvSpPr txBox="1"/>
          <p:nvPr/>
        </p:nvSpPr>
        <p:spPr>
          <a:xfrm>
            <a:off x="4753463" y="4988876"/>
            <a:ext cx="4470168" cy="1969770"/>
          </a:xfrm>
          <a:prstGeom prst="rect">
            <a:avLst/>
          </a:prstGeom>
          <a:noFill/>
        </p:spPr>
        <p:txBody>
          <a:bodyPr wrap="square" rtlCol="0">
            <a:spAutoFit/>
          </a:bodyPr>
          <a:lstStyle/>
          <a:p>
            <a:pPr algn="ctr"/>
            <a:r>
              <a:rPr lang="nl-NL" sz="1600" i="1" dirty="0">
                <a:solidFill>
                  <a:srgbClr val="505050"/>
                </a:solidFill>
                <a:latin typeface="+mj-lt"/>
              </a:rPr>
              <a:t>Dit gaat over geld over-</a:t>
            </a:r>
          </a:p>
          <a:p>
            <a:pPr algn="ctr"/>
            <a:r>
              <a:rPr lang="nl-NL" sz="1600" i="1" dirty="0">
                <a:solidFill>
                  <a:srgbClr val="505050"/>
                </a:solidFill>
                <a:latin typeface="+mj-lt"/>
              </a:rPr>
              <a:t>maken naar de rekening van een ander. </a:t>
            </a:r>
          </a:p>
          <a:p>
            <a:pPr algn="ctr"/>
            <a:r>
              <a:rPr lang="nl-NL" sz="1600" i="1" dirty="0">
                <a:solidFill>
                  <a:srgbClr val="505050"/>
                </a:solidFill>
                <a:latin typeface="+mj-lt"/>
              </a:rPr>
              <a:t>Geld overmaken van uw betaalrekening naar uw spaarrekening (en andersom) werkt hetzelfde. U kiest dan uw eigen rekeningnummer. </a:t>
            </a:r>
          </a:p>
          <a:p>
            <a:pPr algn="ctr"/>
            <a:endParaRPr lang="nl-NL" sz="1400" i="1" dirty="0">
              <a:solidFill>
                <a:srgbClr val="505050"/>
              </a:solidFill>
            </a:endParaRPr>
          </a:p>
          <a:p>
            <a:endParaRPr lang="nl-NL" sz="1200" i="1" dirty="0">
              <a:solidFill>
                <a:srgbClr val="505050"/>
              </a:solidFill>
            </a:endParaRPr>
          </a:p>
        </p:txBody>
      </p:sp>
      <p:pic>
        <p:nvPicPr>
          <p:cNvPr id="8" name="Tijdelijke aanduiding voor inhoud 10" descr="Badge: 6 met effen opvulling">
            <a:extLst>
              <a:ext uri="{FF2B5EF4-FFF2-40B4-BE49-F238E27FC236}">
                <a16:creationId xmlns:a16="http://schemas.microsoft.com/office/drawing/2014/main" id="{13637A11-DF15-1228-2710-8E266B44762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1065" y="4157205"/>
            <a:ext cx="360000" cy="360000"/>
          </a:xfrm>
          <a:prstGeom prst="rect">
            <a:avLst/>
          </a:prstGeom>
        </p:spPr>
      </p:pic>
      <p:pic>
        <p:nvPicPr>
          <p:cNvPr id="9" name="Graphic 8" descr="Badge 3 met effen opvulling">
            <a:extLst>
              <a:ext uri="{FF2B5EF4-FFF2-40B4-BE49-F238E27FC236}">
                <a16:creationId xmlns:a16="http://schemas.microsoft.com/office/drawing/2014/main" id="{85F6EA75-36CC-9DEA-2A5D-62F6E85D34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065" y="3008292"/>
            <a:ext cx="360000" cy="360000"/>
          </a:xfrm>
          <a:prstGeom prst="rect">
            <a:avLst/>
          </a:prstGeom>
        </p:spPr>
      </p:pic>
      <p:pic>
        <p:nvPicPr>
          <p:cNvPr id="10" name="Graphic 9" descr="Badge met effen opvulling">
            <a:extLst>
              <a:ext uri="{FF2B5EF4-FFF2-40B4-BE49-F238E27FC236}">
                <a16:creationId xmlns:a16="http://schemas.microsoft.com/office/drawing/2014/main" id="{0AAAC609-068C-51FE-909A-E1288643D79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6812" y="2221251"/>
            <a:ext cx="360000" cy="360000"/>
          </a:xfrm>
          <a:prstGeom prst="rect">
            <a:avLst/>
          </a:prstGeom>
        </p:spPr>
      </p:pic>
      <p:pic>
        <p:nvPicPr>
          <p:cNvPr id="11" name="Graphic 10" descr="Badge: 1 met effen opvulling">
            <a:extLst>
              <a:ext uri="{FF2B5EF4-FFF2-40B4-BE49-F238E27FC236}">
                <a16:creationId xmlns:a16="http://schemas.microsoft.com/office/drawing/2014/main" id="{20F3B213-BDA8-8655-C8DD-62CC5C43B05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812" y="1862412"/>
            <a:ext cx="360000" cy="360000"/>
          </a:xfrm>
          <a:prstGeom prst="rect">
            <a:avLst/>
          </a:prstGeom>
        </p:spPr>
      </p:pic>
      <p:pic>
        <p:nvPicPr>
          <p:cNvPr id="12" name="Graphic 11" descr="Badge 5 met effen opvulling">
            <a:extLst>
              <a:ext uri="{FF2B5EF4-FFF2-40B4-BE49-F238E27FC236}">
                <a16:creationId xmlns:a16="http://schemas.microsoft.com/office/drawing/2014/main" id="{7A1B39F2-C049-5AED-FB5A-EC193D510A0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1065" y="3797205"/>
            <a:ext cx="360000" cy="360000"/>
          </a:xfrm>
          <a:prstGeom prst="rect">
            <a:avLst/>
          </a:prstGeom>
        </p:spPr>
      </p:pic>
      <p:pic>
        <p:nvPicPr>
          <p:cNvPr id="13" name="Graphic 12" descr="Badge 7 met effen opvulling">
            <a:extLst>
              <a:ext uri="{FF2B5EF4-FFF2-40B4-BE49-F238E27FC236}">
                <a16:creationId xmlns:a16="http://schemas.microsoft.com/office/drawing/2014/main" id="{3FB508F6-871D-9E59-AA17-090DBF71664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1065" y="4547880"/>
            <a:ext cx="360000" cy="360000"/>
          </a:xfrm>
          <a:prstGeom prst="rect">
            <a:avLst/>
          </a:prstGeom>
        </p:spPr>
      </p:pic>
      <p:pic>
        <p:nvPicPr>
          <p:cNvPr id="14" name="Graphic 13" descr="Badge 4 met effen opvulling">
            <a:extLst>
              <a:ext uri="{FF2B5EF4-FFF2-40B4-BE49-F238E27FC236}">
                <a16:creationId xmlns:a16="http://schemas.microsoft.com/office/drawing/2014/main" id="{D91B2165-9CDF-F893-A209-BC9589140F5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1065" y="3406530"/>
            <a:ext cx="360000" cy="360000"/>
          </a:xfrm>
          <a:prstGeom prst="rect">
            <a:avLst/>
          </a:prstGeom>
        </p:spPr>
      </p:pic>
      <p:pic>
        <p:nvPicPr>
          <p:cNvPr id="17" name="Afbeelding 16" descr="Afbeelding met tekst, schermopname, Lettertype, ontwerp&#10;&#10;Automatisch gegenereerde beschrijving">
            <a:extLst>
              <a:ext uri="{FF2B5EF4-FFF2-40B4-BE49-F238E27FC236}">
                <a16:creationId xmlns:a16="http://schemas.microsoft.com/office/drawing/2014/main" id="{C533F46D-55C7-CC61-A39C-D163C6C6DA44}"/>
              </a:ext>
            </a:extLst>
          </p:cNvPr>
          <p:cNvPicPr>
            <a:picLocks noChangeAspect="1"/>
          </p:cNvPicPr>
          <p:nvPr/>
        </p:nvPicPr>
        <p:blipFill>
          <a:blip r:embed="rId16">
            <a:extLst>
              <a:ext uri="{28A0092B-C50C-407E-A947-70E740481C1C}">
                <a14:useLocalDpi xmlns:a14="http://schemas.microsoft.com/office/drawing/2010/main" val="0"/>
              </a:ext>
            </a:extLst>
          </a:blip>
          <a:srcRect l="26532" t="68425" r="26284" b="18666"/>
          <a:stretch/>
        </p:blipFill>
        <p:spPr>
          <a:xfrm>
            <a:off x="10020344" y="3474860"/>
            <a:ext cx="1981634" cy="1173192"/>
          </a:xfrm>
          <a:prstGeom prst="rect">
            <a:avLst/>
          </a:prstGeom>
        </p:spPr>
      </p:pic>
      <p:pic>
        <p:nvPicPr>
          <p:cNvPr id="19" name="Afbeelding 18" descr="Afbeelding met tekst, schermopname, ontwerp&#10;&#10;Automatisch gegenereerde beschrijving">
            <a:extLst>
              <a:ext uri="{FF2B5EF4-FFF2-40B4-BE49-F238E27FC236}">
                <a16:creationId xmlns:a16="http://schemas.microsoft.com/office/drawing/2014/main" id="{E7923376-B086-57F6-765C-6DE6F6CC7B0C}"/>
              </a:ext>
            </a:extLst>
          </p:cNvPr>
          <p:cNvPicPr>
            <a:picLocks noChangeAspect="1"/>
          </p:cNvPicPr>
          <p:nvPr/>
        </p:nvPicPr>
        <p:blipFill>
          <a:blip r:embed="rId17">
            <a:extLst>
              <a:ext uri="{28A0092B-C50C-407E-A947-70E740481C1C}">
                <a14:useLocalDpi xmlns:a14="http://schemas.microsoft.com/office/drawing/2010/main" val="0"/>
              </a:ext>
            </a:extLst>
          </a:blip>
          <a:srcRect l="29023" t="66315" r="28059" b="16129"/>
          <a:stretch/>
        </p:blipFill>
        <p:spPr>
          <a:xfrm>
            <a:off x="10142055" y="1474928"/>
            <a:ext cx="1738213" cy="1538787"/>
          </a:xfrm>
          <a:prstGeom prst="rect">
            <a:avLst/>
          </a:prstGeom>
        </p:spPr>
      </p:pic>
      <p:pic>
        <p:nvPicPr>
          <p:cNvPr id="21" name="Afbeelding 20" descr="Afbeelding met tekst, schermopname, Lettertype, ontwerp&#10;&#10;Automatisch gegenereerde beschrijving">
            <a:extLst>
              <a:ext uri="{FF2B5EF4-FFF2-40B4-BE49-F238E27FC236}">
                <a16:creationId xmlns:a16="http://schemas.microsoft.com/office/drawing/2014/main" id="{7886902D-9D34-BF62-AE1D-2895F82859BF}"/>
              </a:ext>
            </a:extLst>
          </p:cNvPr>
          <p:cNvPicPr>
            <a:picLocks noChangeAspect="1"/>
          </p:cNvPicPr>
          <p:nvPr/>
        </p:nvPicPr>
        <p:blipFill>
          <a:blip r:embed="rId18">
            <a:extLst>
              <a:ext uri="{28A0092B-C50C-407E-A947-70E740481C1C}">
                <a14:useLocalDpi xmlns:a14="http://schemas.microsoft.com/office/drawing/2010/main" val="0"/>
              </a:ext>
            </a:extLst>
          </a:blip>
          <a:srcRect l="27134" t="67841" r="26771" b="16897"/>
          <a:stretch/>
        </p:blipFill>
        <p:spPr>
          <a:xfrm>
            <a:off x="10087037" y="5287699"/>
            <a:ext cx="1914941" cy="1372124"/>
          </a:xfrm>
          <a:prstGeom prst="rect">
            <a:avLst/>
          </a:prstGeom>
        </p:spPr>
      </p:pic>
      <p:cxnSp>
        <p:nvCxnSpPr>
          <p:cNvPr id="23" name="Rechte verbindingslijn met pijl 22">
            <a:extLst>
              <a:ext uri="{FF2B5EF4-FFF2-40B4-BE49-F238E27FC236}">
                <a16:creationId xmlns:a16="http://schemas.microsoft.com/office/drawing/2014/main" id="{D0E6B216-E68E-8FB9-C093-02A2AF0527C4}"/>
              </a:ext>
            </a:extLst>
          </p:cNvPr>
          <p:cNvCxnSpPr/>
          <p:nvPr/>
        </p:nvCxnSpPr>
        <p:spPr>
          <a:xfrm>
            <a:off x="11021529" y="3058509"/>
            <a:ext cx="0" cy="528021"/>
          </a:xfrm>
          <a:prstGeom prst="straightConnector1">
            <a:avLst/>
          </a:prstGeom>
          <a:ln w="381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09D4DDAA-B5A2-0F39-3CB2-D0844FAFE65B}"/>
              </a:ext>
            </a:extLst>
          </p:cNvPr>
          <p:cNvCxnSpPr/>
          <p:nvPr/>
        </p:nvCxnSpPr>
        <p:spPr>
          <a:xfrm>
            <a:off x="10993831" y="4759678"/>
            <a:ext cx="0" cy="528021"/>
          </a:xfrm>
          <a:prstGeom prst="straightConnector1">
            <a:avLst/>
          </a:prstGeom>
          <a:ln w="381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20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Bij- en afschrijvingen bekijken</a:t>
            </a:r>
          </a:p>
        </p:txBody>
      </p:sp>
      <p:grpSp>
        <p:nvGrpSpPr>
          <p:cNvPr id="4" name="Groep 3">
            <a:extLst>
              <a:ext uri="{FF2B5EF4-FFF2-40B4-BE49-F238E27FC236}">
                <a16:creationId xmlns:a16="http://schemas.microsoft.com/office/drawing/2014/main" id="{7D6DC79D-BBE0-0D05-ADB8-7778E9351003}"/>
              </a:ext>
            </a:extLst>
          </p:cNvPr>
          <p:cNvGrpSpPr/>
          <p:nvPr/>
        </p:nvGrpSpPr>
        <p:grpSpPr>
          <a:xfrm>
            <a:off x="7165075" y="2349344"/>
            <a:ext cx="2474166" cy="1905690"/>
            <a:chOff x="6400800" y="2371889"/>
            <a:chExt cx="1891642" cy="1542422"/>
          </a:xfrm>
        </p:grpSpPr>
        <p:pic>
          <p:nvPicPr>
            <p:cNvPr id="5" name="Afbeelding 4">
              <a:extLst>
                <a:ext uri="{FF2B5EF4-FFF2-40B4-BE49-F238E27FC236}">
                  <a16:creationId xmlns:a16="http://schemas.microsoft.com/office/drawing/2014/main" id="{C0767FA2-E8D8-6CED-FE0D-D9BCB1D3A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2371889"/>
              <a:ext cx="1835055" cy="1542422"/>
            </a:xfrm>
            <a:prstGeom prst="rect">
              <a:avLst/>
            </a:prstGeom>
          </p:spPr>
        </p:pic>
        <p:sp>
          <p:nvSpPr>
            <p:cNvPr id="6" name="Tekstvak 5">
              <a:extLst>
                <a:ext uri="{FF2B5EF4-FFF2-40B4-BE49-F238E27FC236}">
                  <a16:creationId xmlns:a16="http://schemas.microsoft.com/office/drawing/2014/main" id="{E1F8886B-A8F9-1B27-639D-0E778226A771}"/>
                </a:ext>
              </a:extLst>
            </p:cNvPr>
            <p:cNvSpPr txBox="1"/>
            <p:nvPr/>
          </p:nvSpPr>
          <p:spPr>
            <a:xfrm>
              <a:off x="6422404" y="3367495"/>
              <a:ext cx="1870038" cy="523220"/>
            </a:xfrm>
            <a:prstGeom prst="rect">
              <a:avLst/>
            </a:prstGeom>
            <a:noFill/>
          </p:spPr>
          <p:txBody>
            <a:bodyPr wrap="square" rtlCol="0">
              <a:spAutoFit/>
            </a:bodyPr>
            <a:lstStyle/>
            <a:p>
              <a:pPr algn="ctr"/>
              <a:r>
                <a:rPr lang="nl-NL" sz="1400"/>
                <a:t>Bij- en afschrijvingen bekijken</a:t>
              </a:r>
            </a:p>
          </p:txBody>
        </p:sp>
      </p:grpSp>
      <p:sp>
        <p:nvSpPr>
          <p:cNvPr id="8" name="Actieknop: Startpagina 7">
            <a:hlinkClick r:id="rId3" action="ppaction://hlinksldjump" highlightClick="1"/>
            <a:extLst>
              <a:ext uri="{FF2B5EF4-FFF2-40B4-BE49-F238E27FC236}">
                <a16:creationId xmlns:a16="http://schemas.microsoft.com/office/drawing/2014/main" id="{A43367E7-767B-1E92-C557-DF59DA4AF0C5}"/>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DC53F559-EDD0-5E8B-E183-B5994484F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03" y="2225616"/>
            <a:ext cx="1804404" cy="1804404"/>
          </a:xfrm>
          <a:prstGeom prst="rect">
            <a:avLst/>
          </a:prstGeom>
        </p:spPr>
      </p:pic>
    </p:spTree>
    <p:extLst>
      <p:ext uri="{BB962C8B-B14F-4D97-AF65-F5344CB8AC3E}">
        <p14:creationId xmlns:p14="http://schemas.microsoft.com/office/powerpoint/2010/main" val="126588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A625A5D5-402C-EF50-2580-FB592F2DA1DE}"/>
              </a:ext>
            </a:extLst>
          </p:cNvPr>
          <p:cNvSpPr/>
          <p:nvPr/>
        </p:nvSpPr>
        <p:spPr>
          <a:xfrm>
            <a:off x="-487680" y="3863182"/>
            <a:ext cx="10085388" cy="2005355"/>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17</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bij- en afschrijvingen bekijken: </a:t>
            </a:r>
            <a:r>
              <a:rPr lang="nl-NL">
                <a:solidFill>
                  <a:schemeClr val="accent2"/>
                </a:solidFill>
              </a:rPr>
              <a:t>hoe werkt het?</a:t>
            </a:r>
          </a:p>
        </p:txBody>
      </p:sp>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2" y="1600201"/>
            <a:ext cx="8985198" cy="4525963"/>
          </a:xfrm>
        </p:spPr>
        <p:txBody>
          <a:bodyPr/>
          <a:lstStyle/>
          <a:p>
            <a:pPr marL="0" indent="0">
              <a:buNone/>
            </a:pPr>
            <a:r>
              <a:rPr lang="nl-NL">
                <a:latin typeface="+mj-lt"/>
              </a:rPr>
              <a:t>U</a:t>
            </a:r>
            <a:r>
              <a:rPr lang="nl-NL" b="0" i="0">
                <a:effectLst/>
                <a:latin typeface="+mj-lt"/>
              </a:rPr>
              <a:t> kunt op verschillende manieren kijken hoeveel geld u heeft betaald of gekregen. Dit kan </a:t>
            </a:r>
            <a:r>
              <a:rPr lang="nl-NL">
                <a:latin typeface="+mj-lt"/>
              </a:rPr>
              <a:t>via internetbankieren of mobiel bankieren (in de bank app), o</a:t>
            </a:r>
            <a:r>
              <a:rPr lang="nl-NL" b="0" i="0">
                <a:effectLst/>
                <a:latin typeface="+mj-lt"/>
              </a:rPr>
              <a:t>f via papieren bankafschriften, die de bank u via de post toestuurt. Hier leggen we uit hoe u af- en bijschrijvingen kunt bekijken via uw bank app.</a:t>
            </a:r>
          </a:p>
          <a:p>
            <a:pPr marL="0" indent="0" algn="l">
              <a:buNone/>
            </a:pPr>
            <a:endParaRPr lang="nl-NL">
              <a:solidFill>
                <a:srgbClr val="221C44"/>
              </a:solidFill>
              <a:latin typeface="Atkinson Hyperlegible"/>
            </a:endParaRPr>
          </a:p>
          <a:p>
            <a:pPr marL="0" indent="0" algn="l">
              <a:buNone/>
            </a:pPr>
            <a:endParaRPr lang="nl-NL" b="1" i="0">
              <a:solidFill>
                <a:schemeClr val="accent2"/>
              </a:solidFill>
              <a:effectLst/>
            </a:endParaRPr>
          </a:p>
          <a:p>
            <a:pPr marL="0" indent="0" algn="l">
              <a:buNone/>
            </a:pPr>
            <a:r>
              <a:rPr lang="nl-NL" b="1" i="0">
                <a:solidFill>
                  <a:schemeClr val="accent2"/>
                </a:solidFill>
                <a:effectLst/>
              </a:rPr>
              <a:t>Wist u dat? </a:t>
            </a:r>
          </a:p>
          <a:p>
            <a:pPr marL="396875" lvl="1" indent="0">
              <a:buNone/>
            </a:pPr>
            <a:r>
              <a:rPr lang="nl-NL" b="0" i="0">
                <a:solidFill>
                  <a:schemeClr val="tx1"/>
                </a:solidFill>
                <a:effectLst/>
                <a:latin typeface="+mj-lt"/>
              </a:rPr>
              <a:t>	</a:t>
            </a:r>
            <a:r>
              <a:rPr lang="nl-NL" b="0" i="1">
                <a:solidFill>
                  <a:schemeClr val="tx1"/>
                </a:solidFill>
                <a:effectLst/>
                <a:latin typeface="+mj-lt"/>
              </a:rPr>
              <a:t>Bij de meeste banken kunt u online ook een overzicht van </a:t>
            </a:r>
            <a:r>
              <a:rPr lang="nl-NL" i="1">
                <a:solidFill>
                  <a:schemeClr val="tx1"/>
                </a:solidFill>
                <a:latin typeface="+mj-lt"/>
              </a:rPr>
              <a:t>uw</a:t>
            </a:r>
            <a:r>
              <a:rPr lang="nl-NL" b="0" i="1">
                <a:solidFill>
                  <a:schemeClr val="tx1"/>
                </a:solidFill>
                <a:effectLst/>
                <a:latin typeface="+mj-lt"/>
              </a:rPr>
              <a:t> uitgaven krijgen.</a:t>
            </a:r>
          </a:p>
          <a:p>
            <a:pPr marL="396875" lvl="1" indent="0">
              <a:buNone/>
            </a:pPr>
            <a:r>
              <a:rPr lang="nl-NL" i="1">
                <a:solidFill>
                  <a:schemeClr val="tx1"/>
                </a:solidFill>
                <a:latin typeface="+mj-lt"/>
              </a:rPr>
              <a:t>	B</a:t>
            </a:r>
            <a:r>
              <a:rPr lang="nl-NL" b="0" i="1">
                <a:solidFill>
                  <a:schemeClr val="tx1"/>
                </a:solidFill>
                <a:effectLst/>
                <a:latin typeface="+mj-lt"/>
              </a:rPr>
              <a:t>ijv. wat u elke maand heeft betaald aan boodschappen of vaste lasten. </a:t>
            </a:r>
          </a:p>
          <a:p>
            <a:pPr marL="396875" lvl="1" indent="0">
              <a:buNone/>
            </a:pPr>
            <a:r>
              <a:rPr lang="nl-NL" i="1">
                <a:solidFill>
                  <a:schemeClr val="tx1"/>
                </a:solidFill>
                <a:latin typeface="+mj-lt"/>
              </a:rPr>
              <a:t>	</a:t>
            </a:r>
            <a:r>
              <a:rPr lang="nl-NL" b="0" i="1">
                <a:solidFill>
                  <a:schemeClr val="tx1"/>
                </a:solidFill>
                <a:effectLst/>
                <a:latin typeface="+mj-lt"/>
              </a:rPr>
              <a:t>Zo kunt u gemakkelijk in de gaten houden of u ergens te veel aan uitgeeft.</a:t>
            </a:r>
            <a:endParaRPr lang="nl-NL" b="1" i="1">
              <a:solidFill>
                <a:schemeClr val="tx1"/>
              </a:solidFill>
              <a:effectLst/>
              <a:latin typeface="+mj-lt"/>
            </a:endParaRPr>
          </a:p>
        </p:txBody>
      </p:sp>
      <p:pic>
        <p:nvPicPr>
          <p:cNvPr id="5" name="Afbeelding 4" descr="Afbeelding met gloeilamp, Gloeilamp, Spaarlamp, lamp&#10;&#10;Automatisch gegenereerde beschrijving">
            <a:extLst>
              <a:ext uri="{FF2B5EF4-FFF2-40B4-BE49-F238E27FC236}">
                <a16:creationId xmlns:a16="http://schemas.microsoft.com/office/drawing/2014/main" id="{1D0BD301-76B3-7497-E0BC-20622E121D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11202" y="4440191"/>
            <a:ext cx="386162" cy="571150"/>
          </a:xfrm>
          <a:prstGeom prst="rect">
            <a:avLst/>
          </a:prstGeom>
        </p:spPr>
      </p:pic>
    </p:spTree>
    <p:extLst>
      <p:ext uri="{BB962C8B-B14F-4D97-AF65-F5344CB8AC3E}">
        <p14:creationId xmlns:p14="http://schemas.microsoft.com/office/powerpoint/2010/main" val="312371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32C52F21-D7DE-C338-1566-E000FB6F2775}"/>
              </a:ext>
            </a:extLst>
          </p:cNvPr>
          <p:cNvSpPr/>
          <p:nvPr/>
        </p:nvSpPr>
        <p:spPr>
          <a:xfrm>
            <a:off x="-1371600" y="1489934"/>
            <a:ext cx="11353800" cy="2549803"/>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18</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3" y="1412776"/>
            <a:ext cx="8280398" cy="4525963"/>
          </a:xfrm>
        </p:spPr>
        <p:txBody>
          <a:bodyPr/>
          <a:lstStyle/>
          <a:p>
            <a:pPr marL="0" indent="0" algn="l">
              <a:buNone/>
            </a:pPr>
            <a:r>
              <a:rPr lang="nl-NL" b="1" i="0">
                <a:solidFill>
                  <a:schemeClr val="accent2"/>
                </a:solidFill>
                <a:effectLst/>
                <a:latin typeface="+mj-lt"/>
              </a:rPr>
              <a:t>Bij- en afschrijvingen bekijken:</a:t>
            </a:r>
            <a:endParaRPr lang="nl-NL" i="0">
              <a:solidFill>
                <a:schemeClr val="tx1"/>
              </a:solidFill>
              <a:effectLst/>
              <a:latin typeface="+mj-lt"/>
            </a:endParaRPr>
          </a:p>
          <a:p>
            <a:pPr marL="0" indent="0" algn="l">
              <a:buNone/>
            </a:pPr>
            <a:r>
              <a:rPr lang="nl-NL" i="0">
                <a:solidFill>
                  <a:schemeClr val="tx1"/>
                </a:solidFill>
                <a:effectLst/>
                <a:latin typeface="+mj-lt"/>
              </a:rPr>
              <a:t>Open de bank app op </a:t>
            </a:r>
            <a:r>
              <a:rPr lang="nl-NL">
                <a:solidFill>
                  <a:schemeClr val="tx1"/>
                </a:solidFill>
                <a:latin typeface="+mj-lt"/>
              </a:rPr>
              <a:t>uw</a:t>
            </a:r>
            <a:r>
              <a:rPr lang="nl-NL" i="0">
                <a:solidFill>
                  <a:schemeClr val="tx1"/>
                </a:solidFill>
                <a:effectLst/>
                <a:latin typeface="+mj-lt"/>
              </a:rPr>
              <a:t> telefoon en log in.</a:t>
            </a:r>
            <a:endParaRPr lang="nl-NL">
              <a:solidFill>
                <a:schemeClr val="tx1"/>
              </a:solidFill>
              <a:latin typeface="+mj-lt"/>
            </a:endParaRPr>
          </a:p>
          <a:p>
            <a:pPr marL="0" indent="0" algn="l">
              <a:buNone/>
            </a:pPr>
            <a:r>
              <a:rPr lang="nl-NL" i="0">
                <a:solidFill>
                  <a:schemeClr val="tx1"/>
                </a:solidFill>
                <a:effectLst/>
                <a:latin typeface="+mj-lt"/>
              </a:rPr>
              <a:t>Klik op uw betaalrekening, die staat meestal bovenaan.</a:t>
            </a:r>
          </a:p>
          <a:p>
            <a:pPr marL="0" indent="0" algn="l">
              <a:buNone/>
            </a:pPr>
            <a:r>
              <a:rPr lang="nl-NL" i="0">
                <a:solidFill>
                  <a:schemeClr val="accent2"/>
                </a:solidFill>
                <a:effectLst/>
                <a:latin typeface="+mj-lt"/>
              </a:rPr>
              <a:t>Nu ziet u een lijst met alle af- en bijschrijvingen van uw rekening.</a:t>
            </a:r>
          </a:p>
          <a:p>
            <a:pPr lvl="1"/>
            <a:r>
              <a:rPr lang="nl-NL" i="0">
                <a:solidFill>
                  <a:schemeClr val="tx1"/>
                </a:solidFill>
                <a:effectLst/>
                <a:latin typeface="+mj-lt"/>
              </a:rPr>
              <a:t>Afgeschreven bedragen hebben een – (</a:t>
            </a:r>
            <a:r>
              <a:rPr lang="nl-NL" i="0" err="1">
                <a:solidFill>
                  <a:schemeClr val="tx1"/>
                </a:solidFill>
                <a:effectLst/>
                <a:latin typeface="+mj-lt"/>
              </a:rPr>
              <a:t>min-teken</a:t>
            </a:r>
            <a:r>
              <a:rPr lang="nl-NL" i="0">
                <a:solidFill>
                  <a:schemeClr val="tx1"/>
                </a:solidFill>
                <a:effectLst/>
                <a:latin typeface="+mj-lt"/>
              </a:rPr>
              <a:t>).</a:t>
            </a:r>
          </a:p>
          <a:p>
            <a:pPr lvl="1"/>
            <a:r>
              <a:rPr lang="nl-NL" i="0">
                <a:solidFill>
                  <a:schemeClr val="tx1"/>
                </a:solidFill>
                <a:effectLst/>
                <a:latin typeface="+mj-lt"/>
              </a:rPr>
              <a:t>Bijgeschreven bedragen hebben een + (</a:t>
            </a:r>
            <a:r>
              <a:rPr lang="nl-NL" i="0" err="1">
                <a:solidFill>
                  <a:schemeClr val="tx1"/>
                </a:solidFill>
                <a:effectLst/>
                <a:latin typeface="+mj-lt"/>
              </a:rPr>
              <a:t>plus-teken</a:t>
            </a:r>
            <a:r>
              <a:rPr lang="nl-NL" i="0">
                <a:solidFill>
                  <a:schemeClr val="tx1"/>
                </a:solidFill>
                <a:effectLst/>
                <a:latin typeface="+mj-lt"/>
              </a:rPr>
              <a:t>).</a:t>
            </a:r>
          </a:p>
          <a:p>
            <a:pPr marL="342900" indent="-342900" algn="l">
              <a:buFont typeface="+mj-lt"/>
              <a:buAutoNum type="arabicPeriod"/>
            </a:pPr>
            <a:endParaRPr lang="nl-NL" i="0">
              <a:solidFill>
                <a:schemeClr val="tx1"/>
              </a:solidFill>
              <a:effectLst/>
              <a:latin typeface="+mj-lt"/>
            </a:endParaRPr>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bij- en afschrijvingen bekijken op de bank app: </a:t>
            </a:r>
            <a:br>
              <a:rPr lang="nl-NL"/>
            </a:br>
            <a:r>
              <a:rPr lang="nl-NL">
                <a:solidFill>
                  <a:schemeClr val="accent2"/>
                </a:solidFill>
              </a:rPr>
              <a:t>hoe doet u dat?</a:t>
            </a:r>
          </a:p>
        </p:txBody>
      </p:sp>
      <p:pic>
        <p:nvPicPr>
          <p:cNvPr id="9" name="Graphic 8" descr="Badge 3 met effen opvulling">
            <a:extLst>
              <a:ext uri="{FF2B5EF4-FFF2-40B4-BE49-F238E27FC236}">
                <a16:creationId xmlns:a16="http://schemas.microsoft.com/office/drawing/2014/main" id="{85E14101-0C3B-A446-9FC1-3C000DAFFD2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3158" y="2636352"/>
            <a:ext cx="360000" cy="360000"/>
          </a:xfrm>
          <a:prstGeom prst="rect">
            <a:avLst/>
          </a:prstGeom>
        </p:spPr>
      </p:pic>
      <p:pic>
        <p:nvPicPr>
          <p:cNvPr id="10" name="Graphic 9" descr="Badge met effen opvulling">
            <a:extLst>
              <a:ext uri="{FF2B5EF4-FFF2-40B4-BE49-F238E27FC236}">
                <a16:creationId xmlns:a16="http://schemas.microsoft.com/office/drawing/2014/main" id="{55F7B098-61DF-DF3B-85FC-38AB79991B0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158" y="2242629"/>
            <a:ext cx="360000" cy="360000"/>
          </a:xfrm>
          <a:prstGeom prst="rect">
            <a:avLst/>
          </a:prstGeom>
        </p:spPr>
      </p:pic>
      <p:pic>
        <p:nvPicPr>
          <p:cNvPr id="11" name="Graphic 10" descr="Badge: 1 met effen opvulling">
            <a:extLst>
              <a:ext uri="{FF2B5EF4-FFF2-40B4-BE49-F238E27FC236}">
                <a16:creationId xmlns:a16="http://schemas.microsoft.com/office/drawing/2014/main" id="{1985DA09-9D42-FE64-E820-0F645B0BEA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3158" y="1819775"/>
            <a:ext cx="360000" cy="360000"/>
          </a:xfrm>
          <a:prstGeom prst="rect">
            <a:avLst/>
          </a:prstGeom>
        </p:spPr>
      </p:pic>
      <p:pic>
        <p:nvPicPr>
          <p:cNvPr id="7" name="Afbeelding 6" descr="Afbeelding met Mobiele telefoon, Draagbaar communicatietoestel, Mobiel apparaat, Communicatieapparaat&#10;&#10;Automatisch gegenereerde beschrijving">
            <a:extLst>
              <a:ext uri="{FF2B5EF4-FFF2-40B4-BE49-F238E27FC236}">
                <a16:creationId xmlns:a16="http://schemas.microsoft.com/office/drawing/2014/main" id="{865538F9-9EA7-52EC-9F7A-ECC0CB643C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28588" y="1928922"/>
            <a:ext cx="4923018" cy="4923018"/>
          </a:xfrm>
          <a:prstGeom prst="rect">
            <a:avLst/>
          </a:prstGeom>
        </p:spPr>
      </p:pic>
      <p:pic>
        <p:nvPicPr>
          <p:cNvPr id="5" name="Afbeelding 4" descr="Afbeelding met tekst, schermopname, Lettertype, ontwerp&#10;&#10;Automatisch gegenereerde beschrijving">
            <a:extLst>
              <a:ext uri="{FF2B5EF4-FFF2-40B4-BE49-F238E27FC236}">
                <a16:creationId xmlns:a16="http://schemas.microsoft.com/office/drawing/2014/main" id="{00E249EF-D31A-BFA9-341C-1CCEE6665F50}"/>
              </a:ext>
            </a:extLst>
          </p:cNvPr>
          <p:cNvPicPr>
            <a:picLocks noChangeAspect="1"/>
          </p:cNvPicPr>
          <p:nvPr/>
        </p:nvPicPr>
        <p:blipFill>
          <a:blip r:embed="rId9"/>
          <a:srcRect b="14881"/>
          <a:stretch/>
        </p:blipFill>
        <p:spPr>
          <a:xfrm>
            <a:off x="8955833" y="2750665"/>
            <a:ext cx="1841037" cy="3456119"/>
          </a:xfrm>
          <a:prstGeom prst="rect">
            <a:avLst/>
          </a:prstGeom>
          <a:effectLst>
            <a:softEdge rad="63500"/>
          </a:effectLst>
        </p:spPr>
      </p:pic>
      <p:pic>
        <p:nvPicPr>
          <p:cNvPr id="8" name="Afbeelding 7" descr="Afbeelding met tekst, schermopname, Lettertype, nummer&#10;&#10;Automatisch gegenereerde beschrijving">
            <a:extLst>
              <a:ext uri="{FF2B5EF4-FFF2-40B4-BE49-F238E27FC236}">
                <a16:creationId xmlns:a16="http://schemas.microsoft.com/office/drawing/2014/main" id="{FE5647E1-3CFF-93B5-5E6F-858FB0F9E3BB}"/>
              </a:ext>
            </a:extLst>
          </p:cNvPr>
          <p:cNvPicPr>
            <a:picLocks noChangeAspect="1"/>
          </p:cNvPicPr>
          <p:nvPr/>
        </p:nvPicPr>
        <p:blipFill>
          <a:blip r:embed="rId10"/>
          <a:stretch>
            <a:fillRect/>
          </a:stretch>
        </p:blipFill>
        <p:spPr>
          <a:xfrm>
            <a:off x="4340784" y="4256923"/>
            <a:ext cx="2747573" cy="2082800"/>
          </a:xfrm>
          <a:prstGeom prst="roundRect">
            <a:avLst/>
          </a:prstGeom>
        </p:spPr>
      </p:pic>
      <p:pic>
        <p:nvPicPr>
          <p:cNvPr id="12" name="Afbeelding 11" descr="Afbeelding met tekst, Mobiele telefoon, persoon, gadget&#10;&#10;Automatisch gegenereerde beschrijving">
            <a:extLst>
              <a:ext uri="{FF2B5EF4-FFF2-40B4-BE49-F238E27FC236}">
                <a16:creationId xmlns:a16="http://schemas.microsoft.com/office/drawing/2014/main" id="{2A2BEB4B-0F86-FC1A-E1D0-1692929CA7AD}"/>
              </a:ext>
            </a:extLst>
          </p:cNvPr>
          <p:cNvPicPr>
            <a:picLocks noChangeAspect="1"/>
          </p:cNvPicPr>
          <p:nvPr/>
        </p:nvPicPr>
        <p:blipFill>
          <a:blip r:embed="rId11"/>
          <a:stretch>
            <a:fillRect/>
          </a:stretch>
        </p:blipFill>
        <p:spPr>
          <a:xfrm>
            <a:off x="894405" y="4290341"/>
            <a:ext cx="2993721" cy="2017816"/>
          </a:xfrm>
          <a:prstGeom prst="roundRect">
            <a:avLst/>
          </a:prstGeom>
        </p:spPr>
      </p:pic>
    </p:spTree>
    <p:extLst>
      <p:ext uri="{BB962C8B-B14F-4D97-AF65-F5344CB8AC3E}">
        <p14:creationId xmlns:p14="http://schemas.microsoft.com/office/powerpoint/2010/main" val="1370169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32C52F21-D7DE-C338-1566-E000FB6F2775}"/>
              </a:ext>
            </a:extLst>
          </p:cNvPr>
          <p:cNvSpPr/>
          <p:nvPr/>
        </p:nvSpPr>
        <p:spPr>
          <a:xfrm>
            <a:off x="-1371600" y="1489934"/>
            <a:ext cx="11353800" cy="2015266"/>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19</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3" y="1412776"/>
            <a:ext cx="8280398" cy="4525963"/>
          </a:xfrm>
        </p:spPr>
        <p:txBody>
          <a:bodyPr/>
          <a:lstStyle/>
          <a:p>
            <a:pPr marL="0" indent="0" algn="l">
              <a:buNone/>
            </a:pPr>
            <a:r>
              <a:rPr lang="nl-NL" b="1" i="0">
                <a:solidFill>
                  <a:schemeClr val="accent2"/>
                </a:solidFill>
                <a:effectLst/>
                <a:latin typeface="+mj-lt"/>
              </a:rPr>
              <a:t>Wilt u een bepaalde af- of bijschrijving vinden? </a:t>
            </a:r>
          </a:p>
          <a:p>
            <a:pPr marL="0" indent="0" algn="l">
              <a:buNone/>
            </a:pPr>
            <a:r>
              <a:rPr lang="nl-NL" i="0">
                <a:solidFill>
                  <a:schemeClr val="tx1"/>
                </a:solidFill>
                <a:effectLst/>
                <a:latin typeface="+mj-lt"/>
              </a:rPr>
              <a:t>Gebruik dan het vergrootglas bovenin.</a:t>
            </a:r>
          </a:p>
          <a:p>
            <a:pPr marL="0" indent="0" algn="l">
              <a:buNone/>
            </a:pPr>
            <a:r>
              <a:rPr lang="nl-NL" i="0">
                <a:solidFill>
                  <a:schemeClr val="tx1"/>
                </a:solidFill>
                <a:effectLst/>
                <a:latin typeface="+mj-lt"/>
              </a:rPr>
              <a:t>Typ de naam van het bedrijf, het bedrag of de datum in de zoekbalk.</a:t>
            </a:r>
          </a:p>
          <a:p>
            <a:pPr marL="0" indent="0" algn="l">
              <a:buNone/>
            </a:pPr>
            <a:r>
              <a:rPr lang="nl-NL" i="0">
                <a:solidFill>
                  <a:schemeClr val="tx1"/>
                </a:solidFill>
                <a:effectLst/>
                <a:latin typeface="+mj-lt"/>
              </a:rPr>
              <a:t>Druk op het vergrootglas of op “enter” op uw toetsenbord.</a:t>
            </a:r>
          </a:p>
          <a:p>
            <a:pPr marL="0" indent="0" algn="l">
              <a:buNone/>
            </a:pPr>
            <a:r>
              <a:rPr lang="nl-NL" i="0">
                <a:solidFill>
                  <a:srgbClr val="E62F70"/>
                </a:solidFill>
                <a:effectLst/>
                <a:latin typeface="+mj-lt"/>
              </a:rPr>
              <a:t>Nu ziet u een lijst met wat u zocht.</a:t>
            </a:r>
            <a:endParaRPr lang="nl-NL"/>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bij- en afschrijvingen bekijken op de bank app: </a:t>
            </a:r>
            <a:br>
              <a:rPr lang="nl-NL"/>
            </a:br>
            <a:r>
              <a:rPr lang="nl-NL">
                <a:solidFill>
                  <a:schemeClr val="accent2"/>
                </a:solidFill>
              </a:rPr>
              <a:t>hoe doet u dat?</a:t>
            </a:r>
          </a:p>
        </p:txBody>
      </p:sp>
      <p:pic>
        <p:nvPicPr>
          <p:cNvPr id="5" name="Afbeelding 4">
            <a:extLst>
              <a:ext uri="{FF2B5EF4-FFF2-40B4-BE49-F238E27FC236}">
                <a16:creationId xmlns:a16="http://schemas.microsoft.com/office/drawing/2014/main" id="{DE900A10-B5DB-2FA6-9353-10A53FAEB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8708" y="1930590"/>
            <a:ext cx="1079086" cy="1133954"/>
          </a:xfrm>
          <a:prstGeom prst="rect">
            <a:avLst/>
          </a:prstGeom>
        </p:spPr>
      </p:pic>
      <p:pic>
        <p:nvPicPr>
          <p:cNvPr id="10" name="Graphic 9" descr="Badge met effen opvulling">
            <a:extLst>
              <a:ext uri="{FF2B5EF4-FFF2-40B4-BE49-F238E27FC236}">
                <a16:creationId xmlns:a16="http://schemas.microsoft.com/office/drawing/2014/main" id="{4B5A84C1-DC97-F0A8-CB5C-D01EBFC7A23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522" y="2655752"/>
            <a:ext cx="360000" cy="360000"/>
          </a:xfrm>
          <a:prstGeom prst="rect">
            <a:avLst/>
          </a:prstGeom>
        </p:spPr>
      </p:pic>
      <p:pic>
        <p:nvPicPr>
          <p:cNvPr id="11" name="Graphic 10" descr="Badge: 1 met effen opvulling">
            <a:extLst>
              <a:ext uri="{FF2B5EF4-FFF2-40B4-BE49-F238E27FC236}">
                <a16:creationId xmlns:a16="http://schemas.microsoft.com/office/drawing/2014/main" id="{D6363928-007C-3A7D-BDBA-3895025CD20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8522" y="2257173"/>
            <a:ext cx="360000" cy="360000"/>
          </a:xfrm>
          <a:prstGeom prst="rect">
            <a:avLst/>
          </a:prstGeom>
        </p:spPr>
      </p:pic>
      <p:pic>
        <p:nvPicPr>
          <p:cNvPr id="8" name="Afbeelding 7" descr="Afbeelding met persoon, Menselijk gezicht, kleding, overdekt&#10;&#10;Automatisch gegenereerde beschrijving">
            <a:extLst>
              <a:ext uri="{FF2B5EF4-FFF2-40B4-BE49-F238E27FC236}">
                <a16:creationId xmlns:a16="http://schemas.microsoft.com/office/drawing/2014/main" id="{C11BDC78-A3C3-1B12-B4DB-DA6C585C4D0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82200" y="2844708"/>
            <a:ext cx="3600000" cy="3600000"/>
          </a:xfrm>
          <a:prstGeom prst="ellipse">
            <a:avLst/>
          </a:prstGeom>
        </p:spPr>
      </p:pic>
    </p:spTree>
    <p:extLst>
      <p:ext uri="{BB962C8B-B14F-4D97-AF65-F5344CB8AC3E}">
        <p14:creationId xmlns:p14="http://schemas.microsoft.com/office/powerpoint/2010/main" val="2204902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323A564-6136-4025-9E82-8AC32F76CF12}"/>
              </a:ext>
            </a:extLst>
          </p:cNvPr>
          <p:cNvSpPr>
            <a:spLocks noGrp="1"/>
          </p:cNvSpPr>
          <p:nvPr>
            <p:ph type="body" sz="quarter" idx="16"/>
          </p:nvPr>
        </p:nvSpPr>
        <p:spPr/>
        <p:txBody>
          <a:bodyPr/>
          <a:lstStyle/>
          <a:p>
            <a:pPr algn="r"/>
            <a:r>
              <a:rPr lang="nl-NL" sz="800"/>
              <a:t>Versie november’24</a:t>
            </a:r>
          </a:p>
        </p:txBody>
      </p:sp>
      <p:sp>
        <p:nvSpPr>
          <p:cNvPr id="3" name="Tijdelijke aanduiding voor tekst 2">
            <a:extLst>
              <a:ext uri="{FF2B5EF4-FFF2-40B4-BE49-F238E27FC236}">
                <a16:creationId xmlns:a16="http://schemas.microsoft.com/office/drawing/2014/main" id="{095E0165-DB84-4799-A93C-562AB3EFB0E3}"/>
              </a:ext>
            </a:extLst>
          </p:cNvPr>
          <p:cNvSpPr>
            <a:spLocks noGrp="1"/>
          </p:cNvSpPr>
          <p:nvPr>
            <p:ph type="body" sz="quarter" idx="14"/>
          </p:nvPr>
        </p:nvSpPr>
        <p:spPr/>
        <p:txBody>
          <a:bodyPr/>
          <a:lstStyle/>
          <a:p>
            <a:pPr algn="l"/>
            <a:r>
              <a:rPr lang="nl-NL"/>
              <a:t>Plaats en datum</a:t>
            </a:r>
          </a:p>
        </p:txBody>
      </p:sp>
      <p:sp>
        <p:nvSpPr>
          <p:cNvPr id="5" name="Tijdelijke aanduiding voor tekst 4">
            <a:extLst>
              <a:ext uri="{FF2B5EF4-FFF2-40B4-BE49-F238E27FC236}">
                <a16:creationId xmlns:a16="http://schemas.microsoft.com/office/drawing/2014/main" id="{0D46E835-9AD1-4A7A-AD29-2DF84A121539}"/>
              </a:ext>
            </a:extLst>
          </p:cNvPr>
          <p:cNvSpPr>
            <a:spLocks noGrp="1"/>
          </p:cNvSpPr>
          <p:nvPr>
            <p:ph type="body" sz="quarter" idx="13"/>
          </p:nvPr>
        </p:nvSpPr>
        <p:spPr/>
        <p:txBody>
          <a:bodyPr/>
          <a:lstStyle/>
          <a:p>
            <a:r>
              <a:rPr lang="nl-NL"/>
              <a:t>Naam spreker</a:t>
            </a:r>
          </a:p>
        </p:txBody>
      </p:sp>
      <p:sp>
        <p:nvSpPr>
          <p:cNvPr id="6" name="Ondertitel 5">
            <a:extLst>
              <a:ext uri="{FF2B5EF4-FFF2-40B4-BE49-F238E27FC236}">
                <a16:creationId xmlns:a16="http://schemas.microsoft.com/office/drawing/2014/main" id="{F287E40B-43DE-4E40-BDB6-676CE519531E}"/>
              </a:ext>
            </a:extLst>
          </p:cNvPr>
          <p:cNvSpPr>
            <a:spLocks noGrp="1"/>
          </p:cNvSpPr>
          <p:nvPr>
            <p:ph type="subTitle" idx="1"/>
          </p:nvPr>
        </p:nvSpPr>
        <p:spPr>
          <a:xfrm>
            <a:off x="1415479" y="3728266"/>
            <a:ext cx="5730756" cy="792000"/>
          </a:xfrm>
        </p:spPr>
        <p:txBody>
          <a:bodyPr/>
          <a:lstStyle/>
          <a:p>
            <a:r>
              <a:rPr lang="nl-NL"/>
              <a:t>Uitleg, oplossingen op maat, veilig leren en oefenen, mogelijkheden voor hulp, veilig bankieren en voorbereiding voor het moment dat u het niet meer kunt.</a:t>
            </a:r>
          </a:p>
        </p:txBody>
      </p:sp>
      <p:sp>
        <p:nvSpPr>
          <p:cNvPr id="7" name="Titel 6">
            <a:extLst>
              <a:ext uri="{FF2B5EF4-FFF2-40B4-BE49-F238E27FC236}">
                <a16:creationId xmlns:a16="http://schemas.microsoft.com/office/drawing/2014/main" id="{33A72631-CE50-49B5-AF1C-260A6C4E67A8}"/>
              </a:ext>
            </a:extLst>
          </p:cNvPr>
          <p:cNvSpPr>
            <a:spLocks noGrp="1"/>
          </p:cNvSpPr>
          <p:nvPr>
            <p:ph type="ctrTitle"/>
          </p:nvPr>
        </p:nvSpPr>
        <p:spPr/>
        <p:txBody>
          <a:bodyPr/>
          <a:lstStyle/>
          <a:p>
            <a:r>
              <a:rPr lang="nl-NL"/>
              <a:t>Hulp bij bankzaken</a:t>
            </a:r>
          </a:p>
        </p:txBody>
      </p:sp>
    </p:spTree>
    <p:extLst>
      <p:ext uri="{BB962C8B-B14F-4D97-AF65-F5344CB8AC3E}">
        <p14:creationId xmlns:p14="http://schemas.microsoft.com/office/powerpoint/2010/main" val="1811785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Saldo controleren</a:t>
            </a:r>
          </a:p>
        </p:txBody>
      </p:sp>
      <p:grpSp>
        <p:nvGrpSpPr>
          <p:cNvPr id="4" name="Groep 3">
            <a:extLst>
              <a:ext uri="{FF2B5EF4-FFF2-40B4-BE49-F238E27FC236}">
                <a16:creationId xmlns:a16="http://schemas.microsoft.com/office/drawing/2014/main" id="{731D8952-A2DD-8A07-5152-2CB9377DAC02}"/>
              </a:ext>
            </a:extLst>
          </p:cNvPr>
          <p:cNvGrpSpPr/>
          <p:nvPr/>
        </p:nvGrpSpPr>
        <p:grpSpPr>
          <a:xfrm>
            <a:off x="7168676" y="2331817"/>
            <a:ext cx="2425699" cy="1925857"/>
            <a:chOff x="8305800" y="2366211"/>
            <a:chExt cx="1835055" cy="1512168"/>
          </a:xfrm>
        </p:grpSpPr>
        <p:pic>
          <p:nvPicPr>
            <p:cNvPr id="5" name="Afbeelding 4">
              <a:extLst>
                <a:ext uri="{FF2B5EF4-FFF2-40B4-BE49-F238E27FC236}">
                  <a16:creationId xmlns:a16="http://schemas.microsoft.com/office/drawing/2014/main" id="{F0F552FC-711B-91B4-7255-7DE1DFB81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2366211"/>
              <a:ext cx="1835055" cy="1512168"/>
            </a:xfrm>
            <a:prstGeom prst="rect">
              <a:avLst/>
            </a:prstGeom>
          </p:spPr>
        </p:pic>
        <p:sp>
          <p:nvSpPr>
            <p:cNvPr id="6" name="Tekstvak 5">
              <a:extLst>
                <a:ext uri="{FF2B5EF4-FFF2-40B4-BE49-F238E27FC236}">
                  <a16:creationId xmlns:a16="http://schemas.microsoft.com/office/drawing/2014/main" id="{5CA1BDEE-F16C-071A-987D-5619E06A64E3}"/>
                </a:ext>
              </a:extLst>
            </p:cNvPr>
            <p:cNvSpPr txBox="1"/>
            <p:nvPr/>
          </p:nvSpPr>
          <p:spPr>
            <a:xfrm>
              <a:off x="8490905" y="3477985"/>
              <a:ext cx="1620227" cy="307777"/>
            </a:xfrm>
            <a:prstGeom prst="rect">
              <a:avLst/>
            </a:prstGeom>
            <a:noFill/>
          </p:spPr>
          <p:txBody>
            <a:bodyPr wrap="square" rtlCol="0">
              <a:spAutoFit/>
            </a:bodyPr>
            <a:lstStyle/>
            <a:p>
              <a:pPr algn="ctr"/>
              <a:r>
                <a:rPr lang="nl-NL" sz="1400"/>
                <a:t>Saldo controleren</a:t>
              </a:r>
            </a:p>
          </p:txBody>
        </p:sp>
      </p:grpSp>
      <p:sp>
        <p:nvSpPr>
          <p:cNvPr id="8" name="Actieknop: Startpagina 7">
            <a:hlinkClick r:id="rId3" action="ppaction://hlinksldjump" highlightClick="1"/>
            <a:extLst>
              <a:ext uri="{FF2B5EF4-FFF2-40B4-BE49-F238E27FC236}">
                <a16:creationId xmlns:a16="http://schemas.microsoft.com/office/drawing/2014/main" id="{08E1C719-05CC-3A8F-F788-2C7B8E30D692}"/>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9" name="Afbeelding 8" descr="Afbeelding met Graphics, cirkel, grafische vormgeving, symbool&#10;&#10;Automatisch gegenereerde beschrijving">
            <a:extLst>
              <a:ext uri="{FF2B5EF4-FFF2-40B4-BE49-F238E27FC236}">
                <a16:creationId xmlns:a16="http://schemas.microsoft.com/office/drawing/2014/main" id="{182FC125-73EC-754F-8391-33CB0C689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807" y="2331817"/>
            <a:ext cx="1722598" cy="1722598"/>
          </a:xfrm>
          <a:prstGeom prst="rect">
            <a:avLst/>
          </a:prstGeom>
        </p:spPr>
      </p:pic>
    </p:spTree>
    <p:extLst>
      <p:ext uri="{BB962C8B-B14F-4D97-AF65-F5344CB8AC3E}">
        <p14:creationId xmlns:p14="http://schemas.microsoft.com/office/powerpoint/2010/main" val="2292244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6EB5056D-0A7F-2632-2B65-3B02C178C6B8}"/>
              </a:ext>
            </a:extLst>
          </p:cNvPr>
          <p:cNvSpPr/>
          <p:nvPr/>
        </p:nvSpPr>
        <p:spPr>
          <a:xfrm>
            <a:off x="-560784" y="3496853"/>
            <a:ext cx="10085784" cy="1760945"/>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21</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saldo controleren: </a:t>
            </a:r>
            <a:r>
              <a:rPr lang="nl-NL">
                <a:solidFill>
                  <a:schemeClr val="accent2"/>
                </a:solidFill>
              </a:rPr>
              <a:t>hoe werkt het?</a:t>
            </a:r>
          </a:p>
        </p:txBody>
      </p:sp>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2" y="1600201"/>
            <a:ext cx="8985198" cy="4525963"/>
          </a:xfrm>
        </p:spPr>
        <p:txBody>
          <a:bodyPr/>
          <a:lstStyle/>
          <a:p>
            <a:pPr marL="0" indent="0">
              <a:buNone/>
            </a:pPr>
            <a:r>
              <a:rPr lang="nl-NL">
                <a:latin typeface="+mj-lt"/>
              </a:rPr>
              <a:t>U</a:t>
            </a:r>
            <a:r>
              <a:rPr lang="nl-NL" b="0" i="0">
                <a:effectLst/>
                <a:latin typeface="+mj-lt"/>
              </a:rPr>
              <a:t> kunt op verschillende manieren kijken hoeveel geld er op uw rekening staat:</a:t>
            </a:r>
          </a:p>
          <a:p>
            <a:r>
              <a:rPr lang="nl-NL" b="0" i="0">
                <a:effectLst/>
                <a:latin typeface="+mj-lt"/>
              </a:rPr>
              <a:t>Op de papieren bankafschriften die u periodiek per post ontvangt (op aanvraag)</a:t>
            </a:r>
          </a:p>
          <a:p>
            <a:r>
              <a:rPr lang="nl-NL" b="0" i="0">
                <a:effectLst/>
                <a:latin typeface="+mj-lt"/>
              </a:rPr>
              <a:t>Op de geldautomaat (Geldmaat)</a:t>
            </a:r>
          </a:p>
          <a:p>
            <a:r>
              <a:rPr lang="nl-NL">
                <a:latin typeface="+mj-lt"/>
              </a:rPr>
              <a:t>O</a:t>
            </a:r>
            <a:r>
              <a:rPr lang="nl-NL" b="0" i="0">
                <a:effectLst/>
                <a:latin typeface="+mj-lt"/>
              </a:rPr>
              <a:t>nline, via internetbankieren of in de bank app</a:t>
            </a:r>
            <a:endParaRPr lang="nl-NL" b="0" i="0">
              <a:effectLst/>
              <a:latin typeface="Atkinson Hyperlegible"/>
            </a:endParaRPr>
          </a:p>
          <a:p>
            <a:pPr marL="0" indent="0" algn="l">
              <a:buNone/>
            </a:pPr>
            <a:endParaRPr lang="nl-NL" b="0" i="0">
              <a:solidFill>
                <a:srgbClr val="221C44"/>
              </a:solidFill>
              <a:effectLst/>
              <a:latin typeface="Atkinson Hyperlegible"/>
            </a:endParaRPr>
          </a:p>
          <a:p>
            <a:pPr marL="0" indent="0" algn="l">
              <a:buNone/>
            </a:pPr>
            <a:r>
              <a:rPr lang="nl-NL" b="1" i="0">
                <a:solidFill>
                  <a:schemeClr val="accent2"/>
                </a:solidFill>
                <a:effectLst/>
              </a:rPr>
              <a:t>Wist </a:t>
            </a:r>
            <a:r>
              <a:rPr lang="nl-NL" b="1">
                <a:solidFill>
                  <a:schemeClr val="accent2"/>
                </a:solidFill>
              </a:rPr>
              <a:t>u</a:t>
            </a:r>
            <a:r>
              <a:rPr lang="nl-NL" b="1" i="0">
                <a:solidFill>
                  <a:schemeClr val="accent2"/>
                </a:solidFill>
                <a:effectLst/>
              </a:rPr>
              <a:t> dat? </a:t>
            </a:r>
          </a:p>
          <a:p>
            <a:pPr marL="800100" lvl="2" indent="0">
              <a:buNone/>
            </a:pPr>
            <a:r>
              <a:rPr lang="nl-NL" sz="1800" i="1">
                <a:solidFill>
                  <a:schemeClr val="tx1"/>
                </a:solidFill>
                <a:effectLst/>
                <a:latin typeface="+mj-lt"/>
              </a:rPr>
              <a:t>Wat niet op </a:t>
            </a:r>
            <a:r>
              <a:rPr lang="nl-NL" sz="1800" i="1">
                <a:solidFill>
                  <a:schemeClr val="tx1"/>
                </a:solidFill>
                <a:latin typeface="+mj-lt"/>
              </a:rPr>
              <a:t>uw</a:t>
            </a:r>
            <a:r>
              <a:rPr lang="nl-NL" sz="1800" i="1">
                <a:solidFill>
                  <a:schemeClr val="tx1"/>
                </a:solidFill>
                <a:effectLst/>
                <a:latin typeface="+mj-lt"/>
              </a:rPr>
              <a:t> betaalrekening staat, geeft u minder makkelijk uit. </a:t>
            </a:r>
          </a:p>
          <a:p>
            <a:pPr marL="800100" lvl="2" indent="0">
              <a:buNone/>
            </a:pPr>
            <a:endParaRPr lang="nl-NL" sz="1800" i="1">
              <a:solidFill>
                <a:schemeClr val="tx1"/>
              </a:solidFill>
              <a:effectLst/>
              <a:latin typeface="+mj-lt"/>
            </a:endParaRPr>
          </a:p>
          <a:p>
            <a:pPr marL="800100" lvl="2" indent="0">
              <a:buNone/>
            </a:pPr>
            <a:r>
              <a:rPr lang="nl-NL" sz="1800" i="1">
                <a:solidFill>
                  <a:schemeClr val="tx1"/>
                </a:solidFill>
                <a:effectLst/>
                <a:latin typeface="+mj-lt"/>
              </a:rPr>
              <a:t>Laat per week of maand niet meer geld op </a:t>
            </a:r>
            <a:r>
              <a:rPr lang="nl-NL" sz="1800" i="1">
                <a:solidFill>
                  <a:schemeClr val="tx1"/>
                </a:solidFill>
                <a:latin typeface="+mj-lt"/>
              </a:rPr>
              <a:t>uw</a:t>
            </a:r>
            <a:r>
              <a:rPr lang="nl-NL" sz="1800" i="1">
                <a:solidFill>
                  <a:schemeClr val="tx1"/>
                </a:solidFill>
                <a:effectLst/>
                <a:latin typeface="+mj-lt"/>
              </a:rPr>
              <a:t> betaalrekening staan dan u wilt uitgeven. Zet zoveel mogelijk geld op uw spaarrekening. </a:t>
            </a:r>
          </a:p>
        </p:txBody>
      </p:sp>
      <p:pic>
        <p:nvPicPr>
          <p:cNvPr id="6" name="Afbeelding 5" descr="Afbeelding met gloeilamp, Gloeilamp, Spaarlamp, lamp&#10;&#10;Automatisch gegenereerde beschrijving">
            <a:extLst>
              <a:ext uri="{FF2B5EF4-FFF2-40B4-BE49-F238E27FC236}">
                <a16:creationId xmlns:a16="http://schemas.microsoft.com/office/drawing/2014/main" id="{E78A763D-71FD-2D15-00CB-124BB87AA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11202" y="4005064"/>
            <a:ext cx="386162" cy="571150"/>
          </a:xfrm>
          <a:prstGeom prst="rect">
            <a:avLst/>
          </a:prstGeom>
        </p:spPr>
      </p:pic>
    </p:spTree>
    <p:extLst>
      <p:ext uri="{BB962C8B-B14F-4D97-AF65-F5344CB8AC3E}">
        <p14:creationId xmlns:p14="http://schemas.microsoft.com/office/powerpoint/2010/main" val="682686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66974389-38E8-8899-E393-309C46E6B43B}"/>
              </a:ext>
            </a:extLst>
          </p:cNvPr>
          <p:cNvSpPr/>
          <p:nvPr/>
        </p:nvSpPr>
        <p:spPr>
          <a:xfrm>
            <a:off x="-1371600" y="1447799"/>
            <a:ext cx="11353800" cy="2127505"/>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22</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2" y="1412776"/>
            <a:ext cx="10989733" cy="4525963"/>
          </a:xfrm>
        </p:spPr>
        <p:txBody>
          <a:bodyPr/>
          <a:lstStyle/>
          <a:p>
            <a:pPr marL="0" indent="0" algn="l">
              <a:buNone/>
            </a:pPr>
            <a:r>
              <a:rPr lang="nl-NL" b="1">
                <a:solidFill>
                  <a:schemeClr val="accent2"/>
                </a:solidFill>
              </a:rPr>
              <a:t>Kijken hoeveel geld er op uw rekening staat:</a:t>
            </a:r>
          </a:p>
          <a:p>
            <a:pPr marL="0" indent="0" algn="l">
              <a:buNone/>
            </a:pPr>
            <a:r>
              <a:rPr lang="nl-NL">
                <a:solidFill>
                  <a:schemeClr val="tx1"/>
                </a:solidFill>
              </a:rPr>
              <a:t>Open uw bank app en log in.</a:t>
            </a:r>
          </a:p>
          <a:p>
            <a:pPr marL="0" indent="0" algn="l">
              <a:buNone/>
            </a:pPr>
            <a:r>
              <a:rPr lang="nl-NL">
                <a:solidFill>
                  <a:schemeClr val="tx1"/>
                </a:solidFill>
              </a:rPr>
              <a:t>Op het eerste scherm ziet u bij elke rekening, naast uw naam en het rekeningnummer, </a:t>
            </a:r>
          </a:p>
          <a:p>
            <a:pPr marL="0" indent="0" algn="l">
              <a:buNone/>
            </a:pPr>
            <a:r>
              <a:rPr lang="nl-NL">
                <a:solidFill>
                  <a:schemeClr val="tx1"/>
                </a:solidFill>
              </a:rPr>
              <a:t>     hoeveel geld er op de rekening staat.</a:t>
            </a:r>
          </a:p>
          <a:p>
            <a:pPr marL="0" indent="0" algn="l">
              <a:buNone/>
            </a:pPr>
            <a:r>
              <a:rPr lang="nl-NL">
                <a:solidFill>
                  <a:schemeClr val="accent2"/>
                </a:solidFill>
              </a:rPr>
              <a:t>Klaar! Nu weet u hoeveel geld u heeft.</a:t>
            </a:r>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saldo controleren op de bank app: </a:t>
            </a:r>
            <a:r>
              <a:rPr lang="nl-NL">
                <a:solidFill>
                  <a:schemeClr val="accent2"/>
                </a:solidFill>
              </a:rPr>
              <a:t>hoe doet u dat?</a:t>
            </a:r>
          </a:p>
        </p:txBody>
      </p:sp>
      <p:pic>
        <p:nvPicPr>
          <p:cNvPr id="6" name="Graphic 5" descr="Badge 3 met effen opvulling">
            <a:extLst>
              <a:ext uri="{FF2B5EF4-FFF2-40B4-BE49-F238E27FC236}">
                <a16:creationId xmlns:a16="http://schemas.microsoft.com/office/drawing/2014/main" id="{6222455C-4E60-FA5B-89CC-76AC520AA6F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3505" y="3020400"/>
            <a:ext cx="360000" cy="360000"/>
          </a:xfrm>
          <a:prstGeom prst="rect">
            <a:avLst/>
          </a:prstGeom>
        </p:spPr>
      </p:pic>
      <p:pic>
        <p:nvPicPr>
          <p:cNvPr id="7" name="Graphic 6" descr="Badge met effen opvulling">
            <a:extLst>
              <a:ext uri="{FF2B5EF4-FFF2-40B4-BE49-F238E27FC236}">
                <a16:creationId xmlns:a16="http://schemas.microsoft.com/office/drawing/2014/main" id="{06B282E0-6AEB-1331-2298-F70B5FFB922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3505" y="2210961"/>
            <a:ext cx="360000" cy="360000"/>
          </a:xfrm>
          <a:prstGeom prst="rect">
            <a:avLst/>
          </a:prstGeom>
        </p:spPr>
      </p:pic>
      <p:pic>
        <p:nvPicPr>
          <p:cNvPr id="8" name="Graphic 7" descr="Badge: 1 met effen opvulling">
            <a:extLst>
              <a:ext uri="{FF2B5EF4-FFF2-40B4-BE49-F238E27FC236}">
                <a16:creationId xmlns:a16="http://schemas.microsoft.com/office/drawing/2014/main" id="{1BDB9EF6-1A62-737C-4C07-AD159D3CFE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3505" y="1850961"/>
            <a:ext cx="360000" cy="360000"/>
          </a:xfrm>
          <a:prstGeom prst="rect">
            <a:avLst/>
          </a:prstGeom>
        </p:spPr>
      </p:pic>
      <p:pic>
        <p:nvPicPr>
          <p:cNvPr id="11" name="Afbeelding 10" descr="Afbeelding met tekst, Mobiele telefoon, persoon, Draagbaar communicatietoestel&#10;&#10;Automatisch gegenereerde beschrijving">
            <a:extLst>
              <a:ext uri="{FF2B5EF4-FFF2-40B4-BE49-F238E27FC236}">
                <a16:creationId xmlns:a16="http://schemas.microsoft.com/office/drawing/2014/main" id="{1338DF86-5BC7-7485-7447-53FA588E60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202" r="7607" b="20809"/>
          <a:stretch/>
        </p:blipFill>
        <p:spPr>
          <a:xfrm>
            <a:off x="6463852" y="2633341"/>
            <a:ext cx="4017925" cy="4017925"/>
          </a:xfrm>
          <a:prstGeom prst="flowChartConnector">
            <a:avLst/>
          </a:prstGeom>
        </p:spPr>
      </p:pic>
    </p:spTree>
    <p:extLst>
      <p:ext uri="{BB962C8B-B14F-4D97-AF65-F5344CB8AC3E}">
        <p14:creationId xmlns:p14="http://schemas.microsoft.com/office/powerpoint/2010/main" val="352375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Geld opnemen</a:t>
            </a:r>
          </a:p>
        </p:txBody>
      </p:sp>
      <p:grpSp>
        <p:nvGrpSpPr>
          <p:cNvPr id="4" name="Groep 3">
            <a:extLst>
              <a:ext uri="{FF2B5EF4-FFF2-40B4-BE49-F238E27FC236}">
                <a16:creationId xmlns:a16="http://schemas.microsoft.com/office/drawing/2014/main" id="{573D4B03-8E27-0DA2-CEF0-90559500BC10}"/>
              </a:ext>
            </a:extLst>
          </p:cNvPr>
          <p:cNvGrpSpPr/>
          <p:nvPr/>
        </p:nvGrpSpPr>
        <p:grpSpPr>
          <a:xfrm>
            <a:off x="7175501" y="2325463"/>
            <a:ext cx="2376487" cy="1980404"/>
            <a:chOff x="682672" y="4192841"/>
            <a:chExt cx="1835055" cy="1542422"/>
          </a:xfrm>
        </p:grpSpPr>
        <p:pic>
          <p:nvPicPr>
            <p:cNvPr id="5" name="Afbeelding 4">
              <a:extLst>
                <a:ext uri="{FF2B5EF4-FFF2-40B4-BE49-F238E27FC236}">
                  <a16:creationId xmlns:a16="http://schemas.microsoft.com/office/drawing/2014/main" id="{EFE82840-A7E5-625D-945E-D4684FC93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672" y="4192841"/>
              <a:ext cx="1835055" cy="1542422"/>
            </a:xfrm>
            <a:prstGeom prst="rect">
              <a:avLst/>
            </a:prstGeom>
          </p:spPr>
        </p:pic>
        <p:sp>
          <p:nvSpPr>
            <p:cNvPr id="6" name="Tekstvak 5">
              <a:extLst>
                <a:ext uri="{FF2B5EF4-FFF2-40B4-BE49-F238E27FC236}">
                  <a16:creationId xmlns:a16="http://schemas.microsoft.com/office/drawing/2014/main" id="{E4D5E1B5-F2C8-DFF6-2CDC-5D540611622D}"/>
                </a:ext>
              </a:extLst>
            </p:cNvPr>
            <p:cNvSpPr txBox="1"/>
            <p:nvPr/>
          </p:nvSpPr>
          <p:spPr>
            <a:xfrm>
              <a:off x="896814" y="5311649"/>
              <a:ext cx="1378544" cy="307777"/>
            </a:xfrm>
            <a:prstGeom prst="rect">
              <a:avLst/>
            </a:prstGeom>
            <a:noFill/>
          </p:spPr>
          <p:txBody>
            <a:bodyPr wrap="square" rtlCol="0">
              <a:spAutoFit/>
            </a:bodyPr>
            <a:lstStyle/>
            <a:p>
              <a:pPr algn="ctr"/>
              <a:r>
                <a:rPr lang="nl-NL" sz="1400"/>
                <a:t>Geld opnemen</a:t>
              </a:r>
            </a:p>
          </p:txBody>
        </p:sp>
      </p:grpSp>
      <p:sp>
        <p:nvSpPr>
          <p:cNvPr id="8" name="Actieknop: Startpagina 7">
            <a:hlinkClick r:id="rId3" action="ppaction://hlinksldjump" highlightClick="1"/>
            <a:extLst>
              <a:ext uri="{FF2B5EF4-FFF2-40B4-BE49-F238E27FC236}">
                <a16:creationId xmlns:a16="http://schemas.microsoft.com/office/drawing/2014/main" id="{5D423FC4-67FE-FCED-DD36-D55EAAEAAD2A}"/>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9" name="Afbeelding 8" descr="Afbeelding met schermopname, plein, ontwerp&#10;&#10;Automatisch gegenereerde beschrijving">
            <a:extLst>
              <a:ext uri="{FF2B5EF4-FFF2-40B4-BE49-F238E27FC236}">
                <a16:creationId xmlns:a16="http://schemas.microsoft.com/office/drawing/2014/main" id="{6034F99F-042C-6CD8-D1AD-B1D978868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3066" y="2357252"/>
            <a:ext cx="1721355" cy="1721355"/>
          </a:xfrm>
          <a:prstGeom prst="rect">
            <a:avLst/>
          </a:prstGeom>
        </p:spPr>
      </p:pic>
    </p:spTree>
    <p:extLst>
      <p:ext uri="{BB962C8B-B14F-4D97-AF65-F5344CB8AC3E}">
        <p14:creationId xmlns:p14="http://schemas.microsoft.com/office/powerpoint/2010/main" val="12455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BE0192A7-09B1-7180-9DD5-95964234A980}"/>
              </a:ext>
            </a:extLst>
          </p:cNvPr>
          <p:cNvSpPr/>
          <p:nvPr/>
        </p:nvSpPr>
        <p:spPr>
          <a:xfrm>
            <a:off x="-629409" y="3249613"/>
            <a:ext cx="8081087" cy="2383091"/>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24</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geld opnemen: </a:t>
            </a:r>
            <a:r>
              <a:rPr lang="nl-NL">
                <a:solidFill>
                  <a:schemeClr val="accent2"/>
                </a:solidFill>
              </a:rPr>
              <a:t>hoe werkt het?</a:t>
            </a:r>
          </a:p>
        </p:txBody>
      </p:sp>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2" y="1600201"/>
            <a:ext cx="9270998" cy="4525963"/>
          </a:xfrm>
        </p:spPr>
        <p:txBody>
          <a:bodyPr/>
          <a:lstStyle/>
          <a:p>
            <a:pPr marL="0" indent="0">
              <a:lnSpc>
                <a:spcPct val="100000"/>
              </a:lnSpc>
              <a:buNone/>
            </a:pPr>
            <a:r>
              <a:rPr lang="nl-NL">
                <a:latin typeface="+mj-lt"/>
              </a:rPr>
              <a:t>U kunt bij een geldautomaat geld opnemen met betaalpas of mobiele telefoon. Er is altijd een geldautomaat binnen een straal van 5 kilometer. </a:t>
            </a:r>
          </a:p>
          <a:p>
            <a:pPr marL="0" indent="0">
              <a:lnSpc>
                <a:spcPct val="100000"/>
              </a:lnSpc>
              <a:buNone/>
            </a:pPr>
            <a:endParaRPr lang="nl-NL" b="1" i="0">
              <a:solidFill>
                <a:schemeClr val="accent2"/>
              </a:solidFill>
              <a:effectLst/>
              <a:latin typeface="+mj-lt"/>
            </a:endParaRPr>
          </a:p>
          <a:p>
            <a:pPr marL="0" indent="0">
              <a:lnSpc>
                <a:spcPct val="100000"/>
              </a:lnSpc>
              <a:buNone/>
            </a:pPr>
            <a:endParaRPr lang="nl-NL" b="1">
              <a:solidFill>
                <a:schemeClr val="accent2"/>
              </a:solidFill>
              <a:latin typeface="+mj-lt"/>
            </a:endParaRPr>
          </a:p>
          <a:p>
            <a:pPr marL="0" indent="0">
              <a:lnSpc>
                <a:spcPct val="100000"/>
              </a:lnSpc>
              <a:buNone/>
            </a:pPr>
            <a:endParaRPr lang="nl-NL" b="1" i="0">
              <a:solidFill>
                <a:schemeClr val="accent2"/>
              </a:solidFill>
              <a:effectLst/>
            </a:endParaRPr>
          </a:p>
          <a:p>
            <a:pPr marL="0" indent="0" algn="l">
              <a:lnSpc>
                <a:spcPct val="250000"/>
              </a:lnSpc>
              <a:buNone/>
            </a:pPr>
            <a:r>
              <a:rPr lang="nl-NL" b="1" i="0">
                <a:solidFill>
                  <a:schemeClr val="accent2"/>
                </a:solidFill>
                <a:effectLst/>
              </a:rPr>
              <a:t>Wist u dat? </a:t>
            </a:r>
          </a:p>
          <a:p>
            <a:pPr marL="396875" lvl="1" indent="0">
              <a:buNone/>
            </a:pPr>
            <a:r>
              <a:rPr lang="nl-NL" b="0" i="0">
                <a:solidFill>
                  <a:schemeClr val="tx1"/>
                </a:solidFill>
                <a:effectLst/>
                <a:latin typeface="+mj-lt"/>
              </a:rPr>
              <a:t>	</a:t>
            </a:r>
            <a:r>
              <a:rPr lang="nl-NL" b="0" i="1">
                <a:solidFill>
                  <a:schemeClr val="tx1"/>
                </a:solidFill>
                <a:effectLst/>
                <a:latin typeface="+mj-lt"/>
              </a:rPr>
              <a:t>De meeste geldautomaten in Nederland zijn van </a:t>
            </a:r>
          </a:p>
          <a:p>
            <a:pPr marL="396875" lvl="1" indent="0">
              <a:buNone/>
            </a:pPr>
            <a:r>
              <a:rPr lang="nl-NL" i="1">
                <a:solidFill>
                  <a:schemeClr val="tx1"/>
                </a:solidFill>
                <a:latin typeface="+mj-lt"/>
              </a:rPr>
              <a:t>	</a:t>
            </a:r>
            <a:r>
              <a:rPr lang="nl-NL" b="0" i="1">
                <a:solidFill>
                  <a:schemeClr val="tx1"/>
                </a:solidFill>
                <a:effectLst/>
                <a:latin typeface="+mj-lt"/>
              </a:rPr>
              <a:t>Geldmaat en herkent u aan de gele kleur. Bij Geldmaat </a:t>
            </a:r>
          </a:p>
          <a:p>
            <a:pPr marL="396875" lvl="1" indent="0">
              <a:buNone/>
            </a:pPr>
            <a:r>
              <a:rPr lang="nl-NL" b="0" i="1">
                <a:solidFill>
                  <a:schemeClr val="tx1"/>
                </a:solidFill>
                <a:effectLst/>
                <a:latin typeface="+mj-lt"/>
              </a:rPr>
              <a:t>	kunt u met een betaalpas geld opnemen en kijken </a:t>
            </a:r>
          </a:p>
          <a:p>
            <a:pPr marL="396875" lvl="1" indent="0">
              <a:buNone/>
            </a:pPr>
            <a:r>
              <a:rPr lang="nl-NL" i="1">
                <a:solidFill>
                  <a:schemeClr val="tx1"/>
                </a:solidFill>
                <a:latin typeface="+mj-lt"/>
              </a:rPr>
              <a:t>	</a:t>
            </a:r>
            <a:r>
              <a:rPr lang="nl-NL" b="0" i="1">
                <a:solidFill>
                  <a:schemeClr val="tx1"/>
                </a:solidFill>
                <a:effectLst/>
                <a:latin typeface="+mj-lt"/>
              </a:rPr>
              <a:t>hoeveel geld u heeft. Bij sommige automaten kunt u ook </a:t>
            </a:r>
          </a:p>
          <a:p>
            <a:pPr marL="396875" lvl="1" indent="0">
              <a:buNone/>
            </a:pPr>
            <a:r>
              <a:rPr lang="nl-NL" i="1">
                <a:solidFill>
                  <a:schemeClr val="tx1"/>
                </a:solidFill>
                <a:latin typeface="+mj-lt"/>
              </a:rPr>
              <a:t>	</a:t>
            </a:r>
            <a:r>
              <a:rPr lang="nl-NL" b="0" i="1">
                <a:solidFill>
                  <a:schemeClr val="tx1"/>
                </a:solidFill>
                <a:effectLst/>
                <a:latin typeface="+mj-lt"/>
              </a:rPr>
              <a:t>geld storten, of assistentie</a:t>
            </a:r>
            <a:r>
              <a:rPr lang="nl-NL" i="1">
                <a:solidFill>
                  <a:schemeClr val="tx1"/>
                </a:solidFill>
                <a:latin typeface="+mj-lt"/>
              </a:rPr>
              <a:t>	krijgen.</a:t>
            </a:r>
            <a:endParaRPr lang="nl-NL" b="1" i="1">
              <a:solidFill>
                <a:schemeClr val="tx1"/>
              </a:solidFill>
              <a:effectLst/>
              <a:latin typeface="+mj-lt"/>
            </a:endParaRPr>
          </a:p>
        </p:txBody>
      </p:sp>
      <p:pic>
        <p:nvPicPr>
          <p:cNvPr id="6" name="Afbeelding 5" descr="Afbeelding met gloeilamp, Gloeilamp, Spaarlamp, lamp&#10;&#10;Automatisch gegenereerde beschrijving">
            <a:extLst>
              <a:ext uri="{FF2B5EF4-FFF2-40B4-BE49-F238E27FC236}">
                <a16:creationId xmlns:a16="http://schemas.microsoft.com/office/drawing/2014/main" id="{E78A763D-71FD-2D15-00CB-124BB87AA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665879" y="3807118"/>
            <a:ext cx="386162" cy="571150"/>
          </a:xfrm>
          <a:prstGeom prst="rect">
            <a:avLst/>
          </a:prstGeom>
        </p:spPr>
      </p:pic>
      <p:pic>
        <p:nvPicPr>
          <p:cNvPr id="9" name="Afbeelding 8">
            <a:extLst>
              <a:ext uri="{FF2B5EF4-FFF2-40B4-BE49-F238E27FC236}">
                <a16:creationId xmlns:a16="http://schemas.microsoft.com/office/drawing/2014/main" id="{6AFF9004-B502-4C7C-6E9C-025B5249A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4146" y="3249613"/>
            <a:ext cx="4237817" cy="2383091"/>
          </a:xfrm>
          <a:prstGeom prst="roundRect">
            <a:avLst/>
          </a:prstGeom>
        </p:spPr>
      </p:pic>
    </p:spTree>
    <p:extLst>
      <p:ext uri="{BB962C8B-B14F-4D97-AF65-F5344CB8AC3E}">
        <p14:creationId xmlns:p14="http://schemas.microsoft.com/office/powerpoint/2010/main" val="2163808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8D535A64-BAD8-4FC6-473D-72C613EF0A0C}"/>
              </a:ext>
            </a:extLst>
          </p:cNvPr>
          <p:cNvSpPr/>
          <p:nvPr/>
        </p:nvSpPr>
        <p:spPr>
          <a:xfrm>
            <a:off x="-1447800" y="1447800"/>
            <a:ext cx="11430000" cy="4080641"/>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25</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2" y="1412776"/>
            <a:ext cx="10989733" cy="4525963"/>
          </a:xfrm>
        </p:spPr>
        <p:txBody>
          <a:bodyPr/>
          <a:lstStyle/>
          <a:p>
            <a:pPr marL="0" indent="0" algn="l">
              <a:buNone/>
            </a:pPr>
            <a:r>
              <a:rPr lang="nl-NL" b="1">
                <a:solidFill>
                  <a:schemeClr val="accent2"/>
                </a:solidFill>
              </a:rPr>
              <a:t>Geld opnemen:</a:t>
            </a:r>
            <a:endParaRPr lang="nl-NL">
              <a:solidFill>
                <a:schemeClr val="tx1"/>
              </a:solidFill>
            </a:endParaRPr>
          </a:p>
          <a:p>
            <a:pPr marL="0" indent="0" algn="l">
              <a:buNone/>
            </a:pPr>
            <a:r>
              <a:rPr lang="nl-NL">
                <a:solidFill>
                  <a:schemeClr val="tx1"/>
                </a:solidFill>
              </a:rPr>
              <a:t>Doe uw betaalpas in de automaat. Let op dat niemand meekijkt.</a:t>
            </a:r>
          </a:p>
          <a:p>
            <a:pPr marL="0" indent="0" algn="l">
              <a:buNone/>
            </a:pPr>
            <a:r>
              <a:rPr lang="nl-NL">
                <a:solidFill>
                  <a:schemeClr val="tx1"/>
                </a:solidFill>
              </a:rPr>
              <a:t>U ziet nu “welkom” op het scherm. Kies voor “Geld opnemen”.</a:t>
            </a:r>
          </a:p>
          <a:p>
            <a:pPr marL="0" indent="0" algn="l">
              <a:buNone/>
            </a:pPr>
            <a:r>
              <a:rPr lang="nl-NL">
                <a:solidFill>
                  <a:schemeClr val="tx1"/>
                </a:solidFill>
              </a:rPr>
              <a:t>Toets uw pincode in op het toetsenbord en druk op “OK”.</a:t>
            </a:r>
          </a:p>
          <a:p>
            <a:pPr marL="0" indent="0" algn="l">
              <a:buNone/>
            </a:pPr>
            <a:r>
              <a:rPr lang="nl-NL">
                <a:solidFill>
                  <a:schemeClr val="tx1"/>
                </a:solidFill>
              </a:rPr>
              <a:t>Kies het bedrag dat u wilt opnemen.</a:t>
            </a:r>
          </a:p>
          <a:p>
            <a:pPr marL="0" indent="0" algn="l">
              <a:buNone/>
            </a:pPr>
            <a:r>
              <a:rPr lang="nl-NL">
                <a:solidFill>
                  <a:schemeClr val="tx1"/>
                </a:solidFill>
              </a:rPr>
              <a:t>Pak uw betaalpas uit de automaat.</a:t>
            </a:r>
          </a:p>
          <a:p>
            <a:pPr marL="0" indent="0" algn="l">
              <a:buNone/>
            </a:pPr>
            <a:r>
              <a:rPr lang="nl-NL">
                <a:solidFill>
                  <a:schemeClr val="tx1"/>
                </a:solidFill>
              </a:rPr>
              <a:t>Wacht tot het geld geteld is en de automaat aangeeft ‘neem uw geld uit’</a:t>
            </a:r>
          </a:p>
          <a:p>
            <a:pPr marL="0" indent="0" algn="l">
              <a:buNone/>
            </a:pPr>
            <a:r>
              <a:rPr lang="nl-NL">
                <a:solidFill>
                  <a:schemeClr val="tx1"/>
                </a:solidFill>
              </a:rPr>
              <a:t>Pak het geld uit de automaat.</a:t>
            </a:r>
          </a:p>
          <a:p>
            <a:pPr marL="0" indent="0" algn="l">
              <a:buNone/>
            </a:pPr>
            <a:r>
              <a:rPr lang="nl-NL">
                <a:solidFill>
                  <a:schemeClr val="tx1"/>
                </a:solidFill>
              </a:rPr>
              <a:t>Kies of u een bonnetje wilt, en pak het bonnetje uit de automaat (als u dat wilde).</a:t>
            </a:r>
          </a:p>
          <a:p>
            <a:pPr marL="0" indent="0" algn="l">
              <a:buNone/>
            </a:pPr>
            <a:r>
              <a:rPr lang="nl-NL">
                <a:solidFill>
                  <a:schemeClr val="accent2"/>
                </a:solidFill>
              </a:rPr>
              <a:t>Klaar! U heeft geld opgenomen met uw betaalpas.</a:t>
            </a:r>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geld opnemen met een betaalpas: </a:t>
            </a:r>
            <a:r>
              <a:rPr lang="nl-NL">
                <a:solidFill>
                  <a:schemeClr val="accent2"/>
                </a:solidFill>
              </a:rPr>
              <a:t>hoe doet u dat?</a:t>
            </a:r>
          </a:p>
        </p:txBody>
      </p:sp>
      <p:pic>
        <p:nvPicPr>
          <p:cNvPr id="7" name="Tijdelijke aanduiding voor inhoud 10" descr="Badge: 6 met effen opvulling">
            <a:extLst>
              <a:ext uri="{FF2B5EF4-FFF2-40B4-BE49-F238E27FC236}">
                <a16:creationId xmlns:a16="http://schemas.microsoft.com/office/drawing/2014/main" id="{F151A613-4F7E-C807-423F-DA509B85CA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1065" y="3733800"/>
            <a:ext cx="360000" cy="360000"/>
          </a:xfrm>
          <a:prstGeom prst="rect">
            <a:avLst/>
          </a:prstGeom>
        </p:spPr>
      </p:pic>
      <p:pic>
        <p:nvPicPr>
          <p:cNvPr id="8" name="Graphic 7" descr="Badge 3 met effen opvulling">
            <a:extLst>
              <a:ext uri="{FF2B5EF4-FFF2-40B4-BE49-F238E27FC236}">
                <a16:creationId xmlns:a16="http://schemas.microsoft.com/office/drawing/2014/main" id="{D72BD6C9-688B-0F83-3C31-0E71FDAA8D3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1065" y="2610035"/>
            <a:ext cx="360000" cy="360000"/>
          </a:xfrm>
          <a:prstGeom prst="rect">
            <a:avLst/>
          </a:prstGeom>
        </p:spPr>
      </p:pic>
      <p:pic>
        <p:nvPicPr>
          <p:cNvPr id="9" name="Graphic 8" descr="Badge met effen opvulling">
            <a:extLst>
              <a:ext uri="{FF2B5EF4-FFF2-40B4-BE49-F238E27FC236}">
                <a16:creationId xmlns:a16="http://schemas.microsoft.com/office/drawing/2014/main" id="{DAA025AE-1A65-D3F4-4810-33DB7A6A732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6812" y="2221251"/>
            <a:ext cx="360000" cy="360000"/>
          </a:xfrm>
          <a:prstGeom prst="rect">
            <a:avLst/>
          </a:prstGeom>
        </p:spPr>
      </p:pic>
      <p:pic>
        <p:nvPicPr>
          <p:cNvPr id="10" name="Graphic 9" descr="Badge: 1 met effen opvulling">
            <a:extLst>
              <a:ext uri="{FF2B5EF4-FFF2-40B4-BE49-F238E27FC236}">
                <a16:creationId xmlns:a16="http://schemas.microsoft.com/office/drawing/2014/main" id="{BC046CC4-5AB7-6D5A-70C3-D7ECDE8E0B8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6812" y="1862412"/>
            <a:ext cx="360000" cy="360000"/>
          </a:xfrm>
          <a:prstGeom prst="rect">
            <a:avLst/>
          </a:prstGeom>
        </p:spPr>
      </p:pic>
      <p:pic>
        <p:nvPicPr>
          <p:cNvPr id="11" name="Graphic 10" descr="Badge 5 met effen opvulling">
            <a:extLst>
              <a:ext uri="{FF2B5EF4-FFF2-40B4-BE49-F238E27FC236}">
                <a16:creationId xmlns:a16="http://schemas.microsoft.com/office/drawing/2014/main" id="{E1A286F6-9747-DB8B-B8B6-F838D72D5ED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1065" y="3373800"/>
            <a:ext cx="360000" cy="360000"/>
          </a:xfrm>
          <a:prstGeom prst="rect">
            <a:avLst/>
          </a:prstGeom>
        </p:spPr>
      </p:pic>
      <p:pic>
        <p:nvPicPr>
          <p:cNvPr id="12" name="Graphic 11" descr="Badge 4 met effen opvulling">
            <a:extLst>
              <a:ext uri="{FF2B5EF4-FFF2-40B4-BE49-F238E27FC236}">
                <a16:creationId xmlns:a16="http://schemas.microsoft.com/office/drawing/2014/main" id="{0780A32F-3BA6-4DD6-B8E3-A53A97E9442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1065" y="3004066"/>
            <a:ext cx="360000" cy="360000"/>
          </a:xfrm>
          <a:prstGeom prst="rect">
            <a:avLst/>
          </a:prstGeom>
        </p:spPr>
      </p:pic>
      <p:pic>
        <p:nvPicPr>
          <p:cNvPr id="16" name="Graphic 15" descr="Badge: 9 met effen opvulling">
            <a:extLst>
              <a:ext uri="{FF2B5EF4-FFF2-40B4-BE49-F238E27FC236}">
                <a16:creationId xmlns:a16="http://schemas.microsoft.com/office/drawing/2014/main" id="{659B2111-7CCB-318C-3CF2-5921C3C84A0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5982" y="4911508"/>
            <a:ext cx="360000" cy="360000"/>
          </a:xfrm>
          <a:prstGeom prst="rect">
            <a:avLst/>
          </a:prstGeom>
        </p:spPr>
      </p:pic>
      <p:pic>
        <p:nvPicPr>
          <p:cNvPr id="18" name="Graphic 17" descr="Badge 8 met effen opvulling">
            <a:extLst>
              <a:ext uri="{FF2B5EF4-FFF2-40B4-BE49-F238E27FC236}">
                <a16:creationId xmlns:a16="http://schemas.microsoft.com/office/drawing/2014/main" id="{2596E354-1D31-4F26-478C-D3919F0F3E64}"/>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5982" y="4522724"/>
            <a:ext cx="360000" cy="360000"/>
          </a:xfrm>
          <a:prstGeom prst="rect">
            <a:avLst/>
          </a:prstGeom>
        </p:spPr>
      </p:pic>
      <p:pic>
        <p:nvPicPr>
          <p:cNvPr id="20" name="Graphic 19" descr="Badge 7 met effen opvulling">
            <a:extLst>
              <a:ext uri="{FF2B5EF4-FFF2-40B4-BE49-F238E27FC236}">
                <a16:creationId xmlns:a16="http://schemas.microsoft.com/office/drawing/2014/main" id="{744DDD52-2E88-E6D1-5D52-32C638E44D4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1065" y="4124475"/>
            <a:ext cx="360000" cy="360000"/>
          </a:xfrm>
          <a:prstGeom prst="rect">
            <a:avLst/>
          </a:prstGeom>
        </p:spPr>
      </p:pic>
      <p:pic>
        <p:nvPicPr>
          <p:cNvPr id="1026" name="Picture 2" descr="Geld pinnen bij de automaat kan binnenkort ook met je telefoon - LINDA.nl">
            <a:extLst>
              <a:ext uri="{FF2B5EF4-FFF2-40B4-BE49-F238E27FC236}">
                <a16:creationId xmlns:a16="http://schemas.microsoft.com/office/drawing/2014/main" id="{415BBD6A-B792-4D06-718E-39D9E213602F}"/>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98" t="415" r="5762" b="-415"/>
          <a:stretch/>
        </p:blipFill>
        <p:spPr bwMode="auto">
          <a:xfrm>
            <a:off x="8371613" y="1581490"/>
            <a:ext cx="3363712" cy="215231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39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3FBA09C-CC2D-D56A-F56E-47A6A5A50A3C}"/>
              </a:ext>
            </a:extLst>
          </p:cNvPr>
          <p:cNvSpPr>
            <a:spLocks noGrp="1"/>
          </p:cNvSpPr>
          <p:nvPr>
            <p:ph type="sldNum" sz="quarter" idx="12"/>
          </p:nvPr>
        </p:nvSpPr>
        <p:spPr/>
        <p:txBody>
          <a:bodyPr/>
          <a:lstStyle/>
          <a:p>
            <a:fld id="{D96B53CE-DA57-4586-B1D9-0E4CD3A70BD0}" type="slidenum">
              <a:rPr lang="nl-NL" smtClean="0"/>
              <a:pPr/>
              <a:t>26</a:t>
            </a:fld>
            <a:endParaRPr lang="nl-NL"/>
          </a:p>
        </p:txBody>
      </p:sp>
      <p:sp>
        <p:nvSpPr>
          <p:cNvPr id="4" name="Titel 3">
            <a:extLst>
              <a:ext uri="{FF2B5EF4-FFF2-40B4-BE49-F238E27FC236}">
                <a16:creationId xmlns:a16="http://schemas.microsoft.com/office/drawing/2014/main" id="{0B0C3523-C8D1-F241-F908-B02B6EEF2245}"/>
              </a:ext>
            </a:extLst>
          </p:cNvPr>
          <p:cNvSpPr>
            <a:spLocks noGrp="1"/>
          </p:cNvSpPr>
          <p:nvPr>
            <p:ph type="title"/>
          </p:nvPr>
        </p:nvSpPr>
        <p:spPr/>
        <p:txBody>
          <a:bodyPr/>
          <a:lstStyle/>
          <a:p>
            <a:r>
              <a:rPr lang="nl-NL"/>
              <a:t>Geldmaat met assistentie: </a:t>
            </a:r>
            <a:r>
              <a:rPr lang="nl-NL">
                <a:solidFill>
                  <a:schemeClr val="accent2"/>
                </a:solidFill>
              </a:rPr>
              <a:t>locaties</a:t>
            </a:r>
          </a:p>
        </p:txBody>
      </p:sp>
      <p:sp>
        <p:nvSpPr>
          <p:cNvPr id="6" name="Tekstvak 5">
            <a:extLst>
              <a:ext uri="{FF2B5EF4-FFF2-40B4-BE49-F238E27FC236}">
                <a16:creationId xmlns:a16="http://schemas.microsoft.com/office/drawing/2014/main" id="{7FFBB930-8FCA-B83C-8DC1-E4BEC355C2AE}"/>
              </a:ext>
            </a:extLst>
          </p:cNvPr>
          <p:cNvSpPr txBox="1"/>
          <p:nvPr/>
        </p:nvSpPr>
        <p:spPr>
          <a:xfrm>
            <a:off x="614949" y="1553528"/>
            <a:ext cx="6786878" cy="369332"/>
          </a:xfrm>
          <a:prstGeom prst="rect">
            <a:avLst/>
          </a:prstGeom>
          <a:noFill/>
        </p:spPr>
        <p:txBody>
          <a:bodyPr wrap="square" lIns="91440" tIns="45720" rIns="91440" bIns="45720" rtlCol="0" anchor="t">
            <a:spAutoFit/>
          </a:bodyPr>
          <a:lstStyle/>
          <a:p>
            <a:r>
              <a:rPr lang="nl-NL">
                <a:solidFill>
                  <a:schemeClr val="accent2"/>
                </a:solidFill>
                <a:latin typeface="+mj-lt"/>
              </a:rPr>
              <a:t>https://www.locatiewijzer.geldmaat.nl/</a:t>
            </a:r>
          </a:p>
        </p:txBody>
      </p:sp>
      <p:pic>
        <p:nvPicPr>
          <p:cNvPr id="8" name="Afbeelding 7">
            <a:extLst>
              <a:ext uri="{FF2B5EF4-FFF2-40B4-BE49-F238E27FC236}">
                <a16:creationId xmlns:a16="http://schemas.microsoft.com/office/drawing/2014/main" id="{2FD01E5F-125F-08EB-4BBE-BAB5499F6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3" y="2024650"/>
            <a:ext cx="3432780" cy="2125502"/>
          </a:xfrm>
          <a:prstGeom prst="rect">
            <a:avLst/>
          </a:prstGeom>
        </p:spPr>
      </p:pic>
      <p:sp>
        <p:nvSpPr>
          <p:cNvPr id="3" name="Rechthoek: afgeronde hoeken 2">
            <a:extLst>
              <a:ext uri="{FF2B5EF4-FFF2-40B4-BE49-F238E27FC236}">
                <a16:creationId xmlns:a16="http://schemas.microsoft.com/office/drawing/2014/main" id="{BDB7C36F-491F-BB8E-2B42-F120EB46F6E6}"/>
              </a:ext>
            </a:extLst>
          </p:cNvPr>
          <p:cNvSpPr/>
          <p:nvPr/>
        </p:nvSpPr>
        <p:spPr>
          <a:xfrm>
            <a:off x="-593263" y="4336377"/>
            <a:ext cx="9637146" cy="2383091"/>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indent="0" algn="l">
              <a:lnSpc>
                <a:spcPct val="250000"/>
              </a:lnSpc>
              <a:buNone/>
            </a:pPr>
            <a:r>
              <a:rPr lang="nl-NL" b="1" i="0">
                <a:solidFill>
                  <a:schemeClr val="accent2"/>
                </a:solidFill>
                <a:effectLst/>
              </a:rPr>
              <a:t> </a:t>
            </a:r>
          </a:p>
        </p:txBody>
      </p:sp>
      <p:sp>
        <p:nvSpPr>
          <p:cNvPr id="11" name="Tijdelijke aanduiding voor inhoud 2">
            <a:extLst>
              <a:ext uri="{FF2B5EF4-FFF2-40B4-BE49-F238E27FC236}">
                <a16:creationId xmlns:a16="http://schemas.microsoft.com/office/drawing/2014/main" id="{7328A706-F363-1652-6C34-709763E576B8}"/>
              </a:ext>
            </a:extLst>
          </p:cNvPr>
          <p:cNvSpPr>
            <a:spLocks noGrp="1"/>
          </p:cNvSpPr>
          <p:nvPr>
            <p:ph idx="1"/>
          </p:nvPr>
        </p:nvSpPr>
        <p:spPr>
          <a:xfrm>
            <a:off x="711202" y="1600201"/>
            <a:ext cx="9129214" cy="4525963"/>
          </a:xfrm>
        </p:spPr>
        <p:txBody>
          <a:bodyPr vert="horz" lIns="0" tIns="45720" rIns="0" bIns="45720" rtlCol="0" anchor="t">
            <a:noAutofit/>
          </a:bodyPr>
          <a:lstStyle/>
          <a:p>
            <a:pPr marL="0" indent="0" algn="l">
              <a:buNone/>
            </a:pPr>
            <a:endParaRPr lang="nl-NL">
              <a:solidFill>
                <a:srgbClr val="221C44"/>
              </a:solidFill>
              <a:latin typeface="Atkinson Hyperlegible"/>
            </a:endParaRPr>
          </a:p>
          <a:p>
            <a:pPr marL="0" indent="0" algn="l">
              <a:buNone/>
            </a:pPr>
            <a:endParaRPr lang="nl-NL">
              <a:solidFill>
                <a:srgbClr val="221C44"/>
              </a:solidFill>
              <a:latin typeface="Atkinson Hyperlegible"/>
            </a:endParaRPr>
          </a:p>
          <a:p>
            <a:pPr marL="0" indent="0">
              <a:buNone/>
            </a:pPr>
            <a:endParaRPr lang="nl-NL" b="1" i="0">
              <a:solidFill>
                <a:schemeClr val="accent2"/>
              </a:solidFill>
              <a:effectLst/>
            </a:endParaRPr>
          </a:p>
          <a:p>
            <a:pPr marL="0" indent="0">
              <a:buNone/>
            </a:pPr>
            <a:endParaRPr lang="nl-NL" b="1" i="0">
              <a:solidFill>
                <a:schemeClr val="accent2"/>
              </a:solidFill>
              <a:effectLst/>
            </a:endParaRPr>
          </a:p>
          <a:p>
            <a:pPr marL="0" indent="0">
              <a:buNone/>
            </a:pPr>
            <a:endParaRPr lang="nl-NL" b="1">
              <a:solidFill>
                <a:schemeClr val="accent2"/>
              </a:solidFill>
            </a:endParaRPr>
          </a:p>
          <a:p>
            <a:pPr marL="0" indent="0">
              <a:buNone/>
            </a:pPr>
            <a:endParaRPr lang="nl-NL" b="1" i="0">
              <a:solidFill>
                <a:schemeClr val="accent2"/>
              </a:solidFill>
              <a:effectLst/>
            </a:endParaRPr>
          </a:p>
          <a:p>
            <a:pPr marL="0" indent="0">
              <a:buNone/>
            </a:pPr>
            <a:endParaRPr lang="nl-NL" b="1">
              <a:solidFill>
                <a:schemeClr val="accent2"/>
              </a:solidFill>
            </a:endParaRPr>
          </a:p>
          <a:p>
            <a:pPr marL="0" indent="0">
              <a:buNone/>
            </a:pPr>
            <a:r>
              <a:rPr lang="nl-NL" b="1" i="0">
                <a:solidFill>
                  <a:schemeClr val="accent2"/>
                </a:solidFill>
                <a:effectLst/>
              </a:rPr>
              <a:t>Wist u dat? </a:t>
            </a:r>
            <a:endParaRPr lang="nl-NL" i="1">
              <a:solidFill>
                <a:schemeClr val="accent2"/>
              </a:solidFill>
              <a:latin typeface="+mj-lt"/>
            </a:endParaRPr>
          </a:p>
          <a:p>
            <a:pPr lvl="2" indent="0">
              <a:lnSpc>
                <a:spcPct val="150000"/>
              </a:lnSpc>
              <a:buNone/>
            </a:pPr>
            <a:r>
              <a:rPr lang="nl-NL" sz="1800" i="1">
                <a:solidFill>
                  <a:schemeClr val="tx1"/>
                </a:solidFill>
                <a:latin typeface="+mj-lt"/>
              </a:rPr>
              <a:t>Bent u niet goed in staat de teksten op de schermen te lezen? </a:t>
            </a:r>
          </a:p>
          <a:p>
            <a:pPr lvl="2" indent="0">
              <a:lnSpc>
                <a:spcPct val="150000"/>
              </a:lnSpc>
              <a:buNone/>
            </a:pPr>
            <a:r>
              <a:rPr lang="nl-NL" sz="1800" i="1">
                <a:solidFill>
                  <a:schemeClr val="tx1"/>
                </a:solidFill>
                <a:latin typeface="+mj-lt"/>
              </a:rPr>
              <a:t>Maak dan gebruik van de spraakfunctie. Door uw koptelefoon in </a:t>
            </a:r>
          </a:p>
          <a:p>
            <a:pPr marL="0" indent="0">
              <a:lnSpc>
                <a:spcPct val="150000"/>
              </a:lnSpc>
              <a:buNone/>
            </a:pPr>
            <a:r>
              <a:rPr lang="nl-NL" i="1">
                <a:solidFill>
                  <a:schemeClr val="tx1"/>
                </a:solidFill>
                <a:latin typeface="+mj-lt"/>
              </a:rPr>
              <a:t>de automaat te steken activeert u de spraakfunctie. Ook handig: de schermen zijn </a:t>
            </a:r>
          </a:p>
          <a:p>
            <a:pPr marL="0" indent="0">
              <a:lnSpc>
                <a:spcPct val="150000"/>
              </a:lnSpc>
              <a:buNone/>
            </a:pPr>
            <a:r>
              <a:rPr lang="nl-NL" i="1">
                <a:solidFill>
                  <a:schemeClr val="tx1"/>
                </a:solidFill>
                <a:latin typeface="+mj-lt"/>
              </a:rPr>
              <a:t>meteen eenvoudiger en de stappen gaan ook langzamer, zodat u de tijd hebt.</a:t>
            </a:r>
            <a:endParaRPr lang="nl-NL" b="1" i="1">
              <a:solidFill>
                <a:schemeClr val="tx1"/>
              </a:solidFill>
              <a:effectLst/>
              <a:latin typeface="+mj-lt"/>
              <a:cs typeface="Arial"/>
            </a:endParaRPr>
          </a:p>
        </p:txBody>
      </p:sp>
      <p:pic>
        <p:nvPicPr>
          <p:cNvPr id="13" name="Afbeelding 12" descr="Afbeelding met gloeilamp, Gloeilamp, Spaarlamp, lamp&#10;&#10;Automatisch gegenereerde beschrijving">
            <a:extLst>
              <a:ext uri="{FF2B5EF4-FFF2-40B4-BE49-F238E27FC236}">
                <a16:creationId xmlns:a16="http://schemas.microsoft.com/office/drawing/2014/main" id="{2BDFC6AD-453B-0F26-475D-021A2E4198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767408" y="4825645"/>
            <a:ext cx="386162" cy="571150"/>
          </a:xfrm>
          <a:prstGeom prst="rect">
            <a:avLst/>
          </a:prstGeom>
        </p:spPr>
      </p:pic>
      <p:pic>
        <p:nvPicPr>
          <p:cNvPr id="9" name="Afbeelding 8">
            <a:extLst>
              <a:ext uri="{FF2B5EF4-FFF2-40B4-BE49-F238E27FC236}">
                <a16:creationId xmlns:a16="http://schemas.microsoft.com/office/drawing/2014/main" id="{112D9D0D-78A5-E615-EBA7-B531A5214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200" y="2227257"/>
            <a:ext cx="4251816" cy="2956339"/>
          </a:xfrm>
          <a:prstGeom prst="roundRect">
            <a:avLst/>
          </a:prstGeom>
        </p:spPr>
      </p:pic>
    </p:spTree>
    <p:extLst>
      <p:ext uri="{BB962C8B-B14F-4D97-AF65-F5344CB8AC3E}">
        <p14:creationId xmlns:p14="http://schemas.microsoft.com/office/powerpoint/2010/main" val="1902416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Aanvragen of blokkeren betaalpas</a:t>
            </a:r>
          </a:p>
        </p:txBody>
      </p:sp>
      <p:grpSp>
        <p:nvGrpSpPr>
          <p:cNvPr id="4" name="Groep 3">
            <a:extLst>
              <a:ext uri="{FF2B5EF4-FFF2-40B4-BE49-F238E27FC236}">
                <a16:creationId xmlns:a16="http://schemas.microsoft.com/office/drawing/2014/main" id="{B4EF1AA1-7CE9-65D7-4568-609ADC1FC5E6}"/>
              </a:ext>
            </a:extLst>
          </p:cNvPr>
          <p:cNvGrpSpPr/>
          <p:nvPr/>
        </p:nvGrpSpPr>
        <p:grpSpPr>
          <a:xfrm>
            <a:off x="7117307" y="2088107"/>
            <a:ext cx="2532429" cy="2169568"/>
            <a:chOff x="2553336" y="3980193"/>
            <a:chExt cx="1937546" cy="1753108"/>
          </a:xfrm>
        </p:grpSpPr>
        <p:pic>
          <p:nvPicPr>
            <p:cNvPr id="5" name="Afbeelding 4">
              <a:extLst>
                <a:ext uri="{FF2B5EF4-FFF2-40B4-BE49-F238E27FC236}">
                  <a16:creationId xmlns:a16="http://schemas.microsoft.com/office/drawing/2014/main" id="{547D79D5-EF3C-4EBC-91EA-A03445681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4190879"/>
              <a:ext cx="1835055" cy="1542422"/>
            </a:xfrm>
            <a:prstGeom prst="rect">
              <a:avLst/>
            </a:prstGeom>
          </p:spPr>
        </p:pic>
        <p:sp>
          <p:nvSpPr>
            <p:cNvPr id="6" name="Tekstvak 5">
              <a:extLst>
                <a:ext uri="{FF2B5EF4-FFF2-40B4-BE49-F238E27FC236}">
                  <a16:creationId xmlns:a16="http://schemas.microsoft.com/office/drawing/2014/main" id="{D1A2DBA2-D67A-9123-394E-E5FF6B692FAA}"/>
                </a:ext>
              </a:extLst>
            </p:cNvPr>
            <p:cNvSpPr txBox="1"/>
            <p:nvPr/>
          </p:nvSpPr>
          <p:spPr>
            <a:xfrm>
              <a:off x="2553336" y="5148473"/>
              <a:ext cx="1937546" cy="523220"/>
            </a:xfrm>
            <a:prstGeom prst="rect">
              <a:avLst/>
            </a:prstGeom>
            <a:noFill/>
          </p:spPr>
          <p:txBody>
            <a:bodyPr wrap="square" rtlCol="0">
              <a:spAutoFit/>
            </a:bodyPr>
            <a:lstStyle/>
            <a:p>
              <a:pPr algn="ctr"/>
              <a:r>
                <a:rPr lang="nl-NL" sz="1400"/>
                <a:t>Aanvragen of blokkeren betaalpas</a:t>
              </a:r>
            </a:p>
          </p:txBody>
        </p:sp>
        <p:pic>
          <p:nvPicPr>
            <p:cNvPr id="7" name="Afbeelding 6" descr="Afbeelding met Graphics, logo, symbool, schermopname&#10;&#10;Automatisch gegenereerde beschrijving">
              <a:extLst>
                <a:ext uri="{FF2B5EF4-FFF2-40B4-BE49-F238E27FC236}">
                  <a16:creationId xmlns:a16="http://schemas.microsoft.com/office/drawing/2014/main" id="{7B1C3AEB-9D02-6B96-5C39-E1656BD12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339" y="3980193"/>
              <a:ext cx="1440000" cy="1440000"/>
            </a:xfrm>
            <a:prstGeom prst="rect">
              <a:avLst/>
            </a:prstGeom>
          </p:spPr>
        </p:pic>
      </p:grpSp>
      <p:sp>
        <p:nvSpPr>
          <p:cNvPr id="8" name="Actieknop: Startpagina 7">
            <a:hlinkClick r:id="rId4" action="ppaction://hlinksldjump" highlightClick="1"/>
            <a:extLst>
              <a:ext uri="{FF2B5EF4-FFF2-40B4-BE49-F238E27FC236}">
                <a16:creationId xmlns:a16="http://schemas.microsoft.com/office/drawing/2014/main" id="{415DE687-B08F-733E-8403-F4004C48A6B3}"/>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1408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F45C05A2-C539-CA5C-8FE5-1D93BC17483C}"/>
              </a:ext>
            </a:extLst>
          </p:cNvPr>
          <p:cNvSpPr/>
          <p:nvPr/>
        </p:nvSpPr>
        <p:spPr>
          <a:xfrm>
            <a:off x="-560784" y="3962400"/>
            <a:ext cx="10085784" cy="2286000"/>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28</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aanvragen of blokkeren betaalpas: </a:t>
            </a:r>
            <a:r>
              <a:rPr lang="nl-NL">
                <a:solidFill>
                  <a:schemeClr val="accent2"/>
                </a:solidFill>
              </a:rPr>
              <a:t>hoe werkt het?</a:t>
            </a:r>
          </a:p>
        </p:txBody>
      </p:sp>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2" y="1600201"/>
            <a:ext cx="9129214" cy="4525963"/>
          </a:xfrm>
        </p:spPr>
        <p:txBody>
          <a:bodyPr vert="horz" lIns="0" tIns="45720" rIns="0" bIns="45720" rtlCol="0" anchor="t">
            <a:noAutofit/>
          </a:bodyPr>
          <a:lstStyle/>
          <a:p>
            <a:pPr marL="0" indent="0" algn="l">
              <a:buNone/>
            </a:pPr>
            <a:r>
              <a:rPr lang="nl-NL" b="0" i="0">
                <a:effectLst/>
                <a:latin typeface="+mj-lt"/>
              </a:rPr>
              <a:t>Als u uw betaalpas kwijtraakt, is het slim om hem zo snel mogelijk te blokkeren. Als u hem later weer vindt kunt u de betaalpas weer deblokkeren. Als hij echt weg is, moet u een nieuwe pas aanvragen. Blokkeren en nieuwe pas aanvragen kan telefonisch, bij een bankkantoor of online via de bank app. </a:t>
            </a:r>
            <a:endParaRPr lang="nl-NL" b="0" i="0">
              <a:effectLst/>
              <a:latin typeface="+mj-lt"/>
              <a:cs typeface="Arial"/>
            </a:endParaRPr>
          </a:p>
          <a:p>
            <a:pPr marL="0" indent="0" algn="l">
              <a:buNone/>
            </a:pPr>
            <a:endParaRPr lang="nl-NL">
              <a:solidFill>
                <a:srgbClr val="221C44"/>
              </a:solidFill>
              <a:latin typeface="Atkinson Hyperlegible"/>
            </a:endParaRPr>
          </a:p>
          <a:p>
            <a:pPr marL="0" indent="0" algn="l">
              <a:buNone/>
            </a:pPr>
            <a:endParaRPr lang="nl-NL">
              <a:solidFill>
                <a:srgbClr val="221C44"/>
              </a:solidFill>
              <a:latin typeface="Atkinson Hyperlegible"/>
            </a:endParaRPr>
          </a:p>
          <a:p>
            <a:pPr marL="0" indent="0">
              <a:buNone/>
            </a:pPr>
            <a:r>
              <a:rPr lang="nl-NL" b="1" i="0">
                <a:solidFill>
                  <a:schemeClr val="accent2"/>
                </a:solidFill>
                <a:effectLst/>
              </a:rPr>
              <a:t>Wist u dat? </a:t>
            </a:r>
            <a:endParaRPr lang="nl-NL" i="1">
              <a:solidFill>
                <a:schemeClr val="accent2"/>
              </a:solidFill>
              <a:latin typeface="+mj-lt"/>
            </a:endParaRPr>
          </a:p>
          <a:p>
            <a:pPr marL="0" indent="0">
              <a:buNone/>
            </a:pPr>
            <a:r>
              <a:rPr lang="nl-NL" i="1">
                <a:solidFill>
                  <a:schemeClr val="tx1"/>
                </a:solidFill>
                <a:latin typeface="+mj-lt"/>
              </a:rPr>
              <a:t>   U</a:t>
            </a:r>
            <a:r>
              <a:rPr lang="nl-NL" b="0" i="1">
                <a:solidFill>
                  <a:schemeClr val="tx1"/>
                </a:solidFill>
                <a:effectLst/>
                <a:latin typeface="+mj-lt"/>
              </a:rPr>
              <a:t> kunt een nieuwe pas direct gebruiken om te betalen of geld op te nemen. </a:t>
            </a:r>
            <a:endParaRPr lang="nl-NL" i="1">
              <a:solidFill>
                <a:schemeClr val="tx1"/>
              </a:solidFill>
              <a:latin typeface="+mj-lt"/>
            </a:endParaRPr>
          </a:p>
          <a:p>
            <a:pPr marL="0" indent="0">
              <a:lnSpc>
                <a:spcPct val="150000"/>
              </a:lnSpc>
              <a:buNone/>
            </a:pPr>
            <a:r>
              <a:rPr lang="nl-NL" i="1">
                <a:solidFill>
                  <a:schemeClr val="tx1"/>
                </a:solidFill>
                <a:latin typeface="+mj-lt"/>
              </a:rPr>
              <a:t>   </a:t>
            </a:r>
            <a:r>
              <a:rPr lang="nl-NL" b="0" i="1">
                <a:solidFill>
                  <a:schemeClr val="tx1"/>
                </a:solidFill>
                <a:effectLst/>
                <a:latin typeface="+mj-lt"/>
              </a:rPr>
              <a:t>Als u de pas voor het eerst in de winkel gebruikt dan moet u deze in </a:t>
            </a:r>
            <a:r>
              <a:rPr lang="nl-NL" i="1">
                <a:solidFill>
                  <a:schemeClr val="tx1"/>
                </a:solidFill>
                <a:latin typeface="+mj-lt"/>
              </a:rPr>
              <a:t>de      betaalautomaat</a:t>
            </a:r>
            <a:r>
              <a:rPr lang="nl-NL" b="0" i="1">
                <a:solidFill>
                  <a:schemeClr val="tx1"/>
                </a:solidFill>
                <a:effectLst/>
                <a:latin typeface="+mj-lt"/>
              </a:rPr>
              <a:t> steken als u gaat betalen en uw pincode intypen. Daarna kunt u altijd contactloos betalen door uw pas naast of boven </a:t>
            </a:r>
            <a:r>
              <a:rPr lang="nl-NL" i="1">
                <a:solidFill>
                  <a:schemeClr val="tx1"/>
                </a:solidFill>
                <a:latin typeface="+mj-lt"/>
              </a:rPr>
              <a:t>de </a:t>
            </a:r>
            <a:r>
              <a:rPr lang="nl-NL" b="0" i="1">
                <a:solidFill>
                  <a:schemeClr val="tx1"/>
                </a:solidFill>
                <a:effectLst/>
                <a:latin typeface="+mj-lt"/>
              </a:rPr>
              <a:t>betaalautomaat te houden.</a:t>
            </a:r>
            <a:endParaRPr lang="nl-NL" b="1" i="1">
              <a:solidFill>
                <a:schemeClr val="tx1"/>
              </a:solidFill>
              <a:effectLst/>
              <a:latin typeface="+mj-lt"/>
              <a:cs typeface="Arial"/>
            </a:endParaRPr>
          </a:p>
        </p:txBody>
      </p:sp>
      <p:pic>
        <p:nvPicPr>
          <p:cNvPr id="6" name="Afbeelding 5" descr="Afbeelding met gloeilamp, Gloeilamp, Spaarlamp, lamp&#10;&#10;Automatisch gegenereerde beschrijving">
            <a:extLst>
              <a:ext uri="{FF2B5EF4-FFF2-40B4-BE49-F238E27FC236}">
                <a16:creationId xmlns:a16="http://schemas.microsoft.com/office/drawing/2014/main" id="{E78A763D-71FD-2D15-00CB-124BB87AA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67408" y="4365104"/>
            <a:ext cx="386162" cy="571150"/>
          </a:xfrm>
          <a:prstGeom prst="rect">
            <a:avLst/>
          </a:prstGeom>
        </p:spPr>
      </p:pic>
    </p:spTree>
    <p:extLst>
      <p:ext uri="{BB962C8B-B14F-4D97-AF65-F5344CB8AC3E}">
        <p14:creationId xmlns:p14="http://schemas.microsoft.com/office/powerpoint/2010/main" val="3890578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DA34CAC4-8C93-C9DE-C56F-3FB764D1350D}"/>
              </a:ext>
            </a:extLst>
          </p:cNvPr>
          <p:cNvSpPr/>
          <p:nvPr/>
        </p:nvSpPr>
        <p:spPr>
          <a:xfrm>
            <a:off x="-1447800" y="1447801"/>
            <a:ext cx="13160424" cy="3997424"/>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29</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3" y="1412776"/>
            <a:ext cx="5384797" cy="4525963"/>
          </a:xfrm>
        </p:spPr>
        <p:txBody>
          <a:bodyPr/>
          <a:lstStyle/>
          <a:p>
            <a:pPr marL="0" indent="0" algn="l">
              <a:buNone/>
            </a:pPr>
            <a:r>
              <a:rPr lang="nl-NL" b="1">
                <a:solidFill>
                  <a:schemeClr val="accent2"/>
                </a:solidFill>
              </a:rPr>
              <a:t>Betaalpas blokkeren:</a:t>
            </a:r>
          </a:p>
          <a:p>
            <a:pPr marL="0" indent="0" algn="l">
              <a:buNone/>
            </a:pPr>
            <a:r>
              <a:rPr lang="nl-NL">
                <a:solidFill>
                  <a:schemeClr val="tx1"/>
                </a:solidFill>
              </a:rPr>
              <a:t>Open uw bank app en log in.</a:t>
            </a:r>
          </a:p>
          <a:p>
            <a:pPr marL="0" indent="0" algn="l">
              <a:buNone/>
            </a:pPr>
            <a:r>
              <a:rPr lang="nl-NL">
                <a:solidFill>
                  <a:schemeClr val="tx1"/>
                </a:solidFill>
              </a:rPr>
              <a:t>Kijk bij “(betaal)passen”. Dat staat vaak bij ‘service’ of ‘help’.</a:t>
            </a:r>
          </a:p>
          <a:p>
            <a:pPr marL="0" indent="0" algn="l">
              <a:buNone/>
            </a:pPr>
            <a:r>
              <a:rPr lang="nl-NL">
                <a:solidFill>
                  <a:schemeClr val="tx1"/>
                </a:solidFill>
              </a:rPr>
              <a:t>Blokkeer uw pas door ‘pas blokkeren’ te selecteren.</a:t>
            </a:r>
          </a:p>
          <a:p>
            <a:pPr marL="0" indent="0" algn="l">
              <a:buNone/>
            </a:pPr>
            <a:r>
              <a:rPr lang="nl-NL">
                <a:solidFill>
                  <a:schemeClr val="tx1"/>
                </a:solidFill>
              </a:rPr>
              <a:t>Bevestig met uw cijfercode, vingerafdruk of gezichtsherkenning.</a:t>
            </a:r>
          </a:p>
          <a:p>
            <a:pPr marL="0" indent="0" algn="l">
              <a:buNone/>
            </a:pPr>
            <a:r>
              <a:rPr lang="nl-NL">
                <a:solidFill>
                  <a:schemeClr val="accent2"/>
                </a:solidFill>
              </a:rPr>
              <a:t>Klaar! Uw betaalpas is geblokkeerd.</a:t>
            </a:r>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aanvragen of blokkeren betaalpas via de bank app: </a:t>
            </a:r>
            <a:r>
              <a:rPr lang="nl-NL">
                <a:solidFill>
                  <a:schemeClr val="accent2"/>
                </a:solidFill>
              </a:rPr>
              <a:t>hoe doet u dat?</a:t>
            </a:r>
          </a:p>
        </p:txBody>
      </p:sp>
      <p:sp>
        <p:nvSpPr>
          <p:cNvPr id="5" name="Tijdelijke aanduiding voor inhoud 2">
            <a:extLst>
              <a:ext uri="{FF2B5EF4-FFF2-40B4-BE49-F238E27FC236}">
                <a16:creationId xmlns:a16="http://schemas.microsoft.com/office/drawing/2014/main" id="{DC31A7F2-3544-2068-D530-308032D14804}"/>
              </a:ext>
            </a:extLst>
          </p:cNvPr>
          <p:cNvSpPr txBox="1">
            <a:spLocks/>
          </p:cNvSpPr>
          <p:nvPr/>
        </p:nvSpPr>
        <p:spPr>
          <a:xfrm>
            <a:off x="6528048" y="1412775"/>
            <a:ext cx="5184576" cy="4525963"/>
          </a:xfrm>
          <a:prstGeom prst="rect">
            <a:avLst/>
          </a:prstGeom>
        </p:spPr>
        <p:txBody>
          <a:bodyPr vert="horz" lIns="0" tIns="45720" rIns="0" bIns="45720" rtlCol="0">
            <a:noAutofit/>
          </a:bodyPr>
          <a:lstStyle>
            <a:lvl1pPr marL="388938" indent="-388938" algn="l" defTabSz="914400" rtl="0" eaLnBrk="1" latinLnBrk="0" hangingPunct="1">
              <a:lnSpc>
                <a:spcPts val="3000"/>
              </a:lnSpc>
              <a:spcBef>
                <a:spcPts val="0"/>
              </a:spcBef>
              <a:buFont typeface="Arial" pitchFamily="34" charset="0"/>
              <a:buChar char="•"/>
              <a:defRPr sz="1800" kern="1200">
                <a:solidFill>
                  <a:srgbClr val="505050"/>
                </a:solidFill>
                <a:latin typeface="+mn-lt"/>
                <a:ea typeface="+mn-ea"/>
                <a:cs typeface="+mn-cs"/>
              </a:defRPr>
            </a:lvl1pPr>
            <a:lvl2pPr marL="790575" indent="-393700" algn="l" defTabSz="914400" rtl="0" eaLnBrk="1" latinLnBrk="0" hangingPunct="1">
              <a:lnSpc>
                <a:spcPts val="3000"/>
              </a:lnSpc>
              <a:spcBef>
                <a:spcPts val="0"/>
              </a:spcBef>
              <a:buSzPct val="110000"/>
              <a:buFont typeface="Arial" pitchFamily="34" charset="0"/>
              <a:buChar char="-"/>
              <a:defRPr sz="1800" kern="1200">
                <a:solidFill>
                  <a:srgbClr val="505050"/>
                </a:solidFill>
                <a:latin typeface="+mn-lt"/>
                <a:ea typeface="+mn-ea"/>
                <a:cs typeface="+mn-cs"/>
              </a:defRPr>
            </a:lvl2pPr>
            <a:lvl3pPr marL="1193800" indent="-393700" algn="l" defTabSz="914400" rtl="0" eaLnBrk="1" latinLnBrk="0" hangingPunct="1">
              <a:lnSpc>
                <a:spcPts val="2200"/>
              </a:lnSpc>
              <a:spcBef>
                <a:spcPts val="0"/>
              </a:spcBef>
              <a:buFont typeface="Courier New" pitchFamily="49" charset="0"/>
              <a:buChar char="o"/>
              <a:defRPr sz="1400" kern="1200">
                <a:solidFill>
                  <a:srgbClr val="505050"/>
                </a:solidFill>
                <a:latin typeface="+mn-lt"/>
                <a:ea typeface="+mn-ea"/>
                <a:cs typeface="+mn-cs"/>
              </a:defRPr>
            </a:lvl3pPr>
            <a:lvl4pPr marL="1593850" indent="-393700" algn="l" defTabSz="914400" rtl="0" eaLnBrk="1" latinLnBrk="0" hangingPunct="1">
              <a:lnSpc>
                <a:spcPts val="2200"/>
              </a:lnSpc>
              <a:spcBef>
                <a:spcPts val="0"/>
              </a:spcBef>
              <a:buSzPct val="90000"/>
              <a:buFont typeface="Arial" pitchFamily="34" charset="0"/>
              <a:buChar char="~"/>
              <a:defRPr sz="1400" kern="1200">
                <a:solidFill>
                  <a:srgbClr val="505050"/>
                </a:solidFill>
                <a:latin typeface="+mn-lt"/>
                <a:ea typeface="+mn-ea"/>
                <a:cs typeface="+mn-cs"/>
              </a:defRPr>
            </a:lvl4pPr>
            <a:lvl5pPr marL="2014538" indent="-393700" algn="l" defTabSz="914400" rtl="0" eaLnBrk="1" latinLnBrk="0" hangingPunct="1">
              <a:lnSpc>
                <a:spcPts val="2200"/>
              </a:lnSpc>
              <a:spcBef>
                <a:spcPts val="0"/>
              </a:spcBef>
              <a:buSzPct val="50000"/>
              <a:buFont typeface="Wingdings" pitchFamily="2" charset="2"/>
              <a:buChar char="q"/>
              <a:defRPr sz="1400" kern="1200">
                <a:solidFill>
                  <a:srgbClr val="50505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b="1">
                <a:solidFill>
                  <a:schemeClr val="accent2"/>
                </a:solidFill>
              </a:rPr>
              <a:t>Een nieuwe betaalpas aanvragen:</a:t>
            </a:r>
          </a:p>
          <a:p>
            <a:pPr marL="0" indent="0">
              <a:buNone/>
            </a:pPr>
            <a:r>
              <a:rPr lang="nl-NL">
                <a:solidFill>
                  <a:schemeClr val="tx1"/>
                </a:solidFill>
              </a:rPr>
              <a:t>Open uw bank app en log in.</a:t>
            </a:r>
          </a:p>
          <a:p>
            <a:pPr marL="0" indent="0">
              <a:buNone/>
            </a:pPr>
            <a:r>
              <a:rPr lang="nl-NL">
                <a:solidFill>
                  <a:schemeClr val="tx1"/>
                </a:solidFill>
              </a:rPr>
              <a:t>Kijk bij “(betaal)passen”. Dat staat vaak bij ‘service’ of ‘help’.</a:t>
            </a:r>
          </a:p>
          <a:p>
            <a:pPr marL="0" indent="0">
              <a:buNone/>
            </a:pPr>
            <a:r>
              <a:rPr lang="nl-NL">
                <a:solidFill>
                  <a:schemeClr val="tx1"/>
                </a:solidFill>
              </a:rPr>
              <a:t>Klik op ‘Betaalpas vervangen’’. Soms moet u ook een reden doorgeven.</a:t>
            </a:r>
          </a:p>
          <a:p>
            <a:pPr marL="0" indent="0">
              <a:buNone/>
            </a:pPr>
            <a:r>
              <a:rPr lang="nl-NL">
                <a:solidFill>
                  <a:schemeClr val="tx1"/>
                </a:solidFill>
              </a:rPr>
              <a:t>Selecteer uw adres.</a:t>
            </a:r>
          </a:p>
          <a:p>
            <a:pPr marL="0" indent="0">
              <a:buNone/>
            </a:pPr>
            <a:r>
              <a:rPr lang="nl-NL">
                <a:solidFill>
                  <a:schemeClr val="tx1"/>
                </a:solidFill>
              </a:rPr>
              <a:t>Klik op ‘betaalpas aanvragen’.</a:t>
            </a:r>
          </a:p>
          <a:p>
            <a:pPr marL="0" indent="0">
              <a:buFont typeface="Arial" pitchFamily="34" charset="0"/>
              <a:buNone/>
            </a:pPr>
            <a:r>
              <a:rPr lang="nl-NL">
                <a:solidFill>
                  <a:schemeClr val="accent2"/>
                </a:solidFill>
              </a:rPr>
              <a:t>Klaar! Uw nieuwe pas krijgt u meestal binnen </a:t>
            </a:r>
          </a:p>
          <a:p>
            <a:pPr marL="0" indent="0">
              <a:buFont typeface="Arial" pitchFamily="34" charset="0"/>
              <a:buNone/>
            </a:pPr>
            <a:r>
              <a:rPr lang="nl-NL">
                <a:solidFill>
                  <a:schemeClr val="accent2"/>
                </a:solidFill>
              </a:rPr>
              <a:t>een week thuisgestuurd.</a:t>
            </a:r>
          </a:p>
        </p:txBody>
      </p:sp>
      <p:pic>
        <p:nvPicPr>
          <p:cNvPr id="7" name="Graphic 6" descr="Badge 3 met effen opvulling">
            <a:extLst>
              <a:ext uri="{FF2B5EF4-FFF2-40B4-BE49-F238E27FC236}">
                <a16:creationId xmlns:a16="http://schemas.microsoft.com/office/drawing/2014/main" id="{80E1CE18-6F0C-742F-223A-2888389958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3408" y="3020400"/>
            <a:ext cx="360000" cy="360000"/>
          </a:xfrm>
          <a:prstGeom prst="rect">
            <a:avLst/>
          </a:prstGeom>
        </p:spPr>
      </p:pic>
      <p:pic>
        <p:nvPicPr>
          <p:cNvPr id="8" name="Graphic 7" descr="Badge met effen opvulling">
            <a:extLst>
              <a:ext uri="{FF2B5EF4-FFF2-40B4-BE49-F238E27FC236}">
                <a16:creationId xmlns:a16="http://schemas.microsoft.com/office/drawing/2014/main" id="{248428BD-4A7E-624D-DD36-7FB0BEBCECD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408" y="2275136"/>
            <a:ext cx="360000" cy="360000"/>
          </a:xfrm>
          <a:prstGeom prst="rect">
            <a:avLst/>
          </a:prstGeom>
        </p:spPr>
      </p:pic>
      <p:pic>
        <p:nvPicPr>
          <p:cNvPr id="9" name="Graphic 8" descr="Badge: 1 met effen opvulling">
            <a:extLst>
              <a:ext uri="{FF2B5EF4-FFF2-40B4-BE49-F238E27FC236}">
                <a16:creationId xmlns:a16="http://schemas.microsoft.com/office/drawing/2014/main" id="{F9B81F72-13F8-C4D0-60A8-87C4CE420C8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939" y="1867952"/>
            <a:ext cx="360000" cy="360000"/>
          </a:xfrm>
          <a:prstGeom prst="rect">
            <a:avLst/>
          </a:prstGeom>
        </p:spPr>
      </p:pic>
      <p:pic>
        <p:nvPicPr>
          <p:cNvPr id="10" name="Graphic 9" descr="Badge 4 met effen opvulling">
            <a:extLst>
              <a:ext uri="{FF2B5EF4-FFF2-40B4-BE49-F238E27FC236}">
                <a16:creationId xmlns:a16="http://schemas.microsoft.com/office/drawing/2014/main" id="{C697A0E5-F80A-BFE3-9964-129C197C1D9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3408" y="3429000"/>
            <a:ext cx="360000" cy="360000"/>
          </a:xfrm>
          <a:prstGeom prst="rect">
            <a:avLst/>
          </a:prstGeom>
        </p:spPr>
      </p:pic>
      <p:pic>
        <p:nvPicPr>
          <p:cNvPr id="11" name="Graphic 10" descr="Badge 3 met effen opvulling">
            <a:extLst>
              <a:ext uri="{FF2B5EF4-FFF2-40B4-BE49-F238E27FC236}">
                <a16:creationId xmlns:a16="http://schemas.microsoft.com/office/drawing/2014/main" id="{4471082E-D7BC-2A90-E8BF-3A61B853D21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6368" y="3020400"/>
            <a:ext cx="360000" cy="360000"/>
          </a:xfrm>
          <a:prstGeom prst="rect">
            <a:avLst/>
          </a:prstGeom>
        </p:spPr>
      </p:pic>
      <p:pic>
        <p:nvPicPr>
          <p:cNvPr id="12" name="Graphic 11" descr="Badge met effen opvulling">
            <a:extLst>
              <a:ext uri="{FF2B5EF4-FFF2-40B4-BE49-F238E27FC236}">
                <a16:creationId xmlns:a16="http://schemas.microsoft.com/office/drawing/2014/main" id="{23E33616-6685-9B95-3BF1-7B61FE727D6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5472" y="2262256"/>
            <a:ext cx="360000" cy="360000"/>
          </a:xfrm>
          <a:prstGeom prst="rect">
            <a:avLst/>
          </a:prstGeom>
        </p:spPr>
      </p:pic>
      <p:pic>
        <p:nvPicPr>
          <p:cNvPr id="13" name="Graphic 12" descr="Badge: 1 met effen opvulling">
            <a:extLst>
              <a:ext uri="{FF2B5EF4-FFF2-40B4-BE49-F238E27FC236}">
                <a16:creationId xmlns:a16="http://schemas.microsoft.com/office/drawing/2014/main" id="{DDF68AC3-83B3-2409-67AA-90DC8A3E6E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8767" y="1862931"/>
            <a:ext cx="360000" cy="360000"/>
          </a:xfrm>
          <a:prstGeom prst="rect">
            <a:avLst/>
          </a:prstGeom>
        </p:spPr>
      </p:pic>
      <p:pic>
        <p:nvPicPr>
          <p:cNvPr id="14" name="Graphic 13" descr="Badge 4 met effen opvulling">
            <a:extLst>
              <a:ext uri="{FF2B5EF4-FFF2-40B4-BE49-F238E27FC236}">
                <a16:creationId xmlns:a16="http://schemas.microsoft.com/office/drawing/2014/main" id="{0DC7EAFA-7538-51E9-6211-69560FD1A9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6000" y="3781913"/>
            <a:ext cx="360000" cy="360000"/>
          </a:xfrm>
          <a:prstGeom prst="rect">
            <a:avLst/>
          </a:prstGeom>
        </p:spPr>
      </p:pic>
      <p:pic>
        <p:nvPicPr>
          <p:cNvPr id="15" name="Graphic 14" descr="Badge 5 met effen opvulling">
            <a:extLst>
              <a:ext uri="{FF2B5EF4-FFF2-40B4-BE49-F238E27FC236}">
                <a16:creationId xmlns:a16="http://schemas.microsoft.com/office/drawing/2014/main" id="{71505758-ACDD-147F-F442-1DB0E8E0401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6000" y="4176938"/>
            <a:ext cx="360000" cy="360000"/>
          </a:xfrm>
          <a:prstGeom prst="rect">
            <a:avLst/>
          </a:prstGeom>
        </p:spPr>
      </p:pic>
    </p:spTree>
    <p:extLst>
      <p:ext uri="{BB962C8B-B14F-4D97-AF65-F5344CB8AC3E}">
        <p14:creationId xmlns:p14="http://schemas.microsoft.com/office/powerpoint/2010/main" val="238910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B69D4A5-A478-1AE3-8E9F-AA823BB4DB35}"/>
              </a:ext>
            </a:extLst>
          </p:cNvPr>
          <p:cNvSpPr>
            <a:spLocks noGrp="1"/>
          </p:cNvSpPr>
          <p:nvPr>
            <p:ph type="sldNum" sz="quarter" idx="12"/>
          </p:nvPr>
        </p:nvSpPr>
        <p:spPr/>
        <p:txBody>
          <a:bodyPr/>
          <a:lstStyle/>
          <a:p>
            <a:pPr algn="r"/>
            <a:fld id="{D96B53CE-DA57-4586-B1D9-0E4CD3A70BD0}" type="slidenum">
              <a:rPr lang="nl-NL" smtClean="0"/>
              <a:pPr algn="r"/>
              <a:t>3</a:t>
            </a:fld>
            <a:endParaRPr lang="nl-NL"/>
          </a:p>
        </p:txBody>
      </p:sp>
      <p:sp>
        <p:nvSpPr>
          <p:cNvPr id="3" name="Tijdelijke aanduiding voor inhoud 2">
            <a:extLst>
              <a:ext uri="{FF2B5EF4-FFF2-40B4-BE49-F238E27FC236}">
                <a16:creationId xmlns:a16="http://schemas.microsoft.com/office/drawing/2014/main" id="{4DA3346D-5B87-B844-AFD3-BD66880584DA}"/>
              </a:ext>
            </a:extLst>
          </p:cNvPr>
          <p:cNvSpPr>
            <a:spLocks noGrp="1"/>
          </p:cNvSpPr>
          <p:nvPr>
            <p:ph idx="1"/>
          </p:nvPr>
        </p:nvSpPr>
        <p:spPr/>
        <p:txBody>
          <a:bodyPr/>
          <a:lstStyle/>
          <a:p>
            <a:r>
              <a:rPr lang="nl-NL"/>
              <a:t>Altijd een actueel overzicht van hun rekening </a:t>
            </a:r>
          </a:p>
          <a:p>
            <a:r>
              <a:rPr lang="nl-NL"/>
              <a:t>Direct bankzaken kunnen afhandelen</a:t>
            </a:r>
          </a:p>
          <a:p>
            <a:r>
              <a:rPr lang="nl-NL"/>
              <a:t>Makkelijk bellen vanuit de bank app</a:t>
            </a:r>
          </a:p>
          <a:p>
            <a:endParaRPr lang="nl-NL"/>
          </a:p>
          <a:p>
            <a:pPr marL="0" indent="0">
              <a:buNone/>
            </a:pPr>
            <a:r>
              <a:rPr lang="nl-NL"/>
              <a:t>Mensen met een mobiel bankieren app:</a:t>
            </a:r>
          </a:p>
          <a:p>
            <a:r>
              <a:rPr lang="nl-NL"/>
              <a:t>Hebben meer grip op hun bankzaken</a:t>
            </a:r>
          </a:p>
          <a:p>
            <a:r>
              <a:rPr lang="nl-NL"/>
              <a:t>Betalen hun rekeningen sneller </a:t>
            </a:r>
          </a:p>
          <a:p>
            <a:r>
              <a:rPr lang="nl-NL"/>
              <a:t>Staan minder rood  </a:t>
            </a:r>
          </a:p>
          <a:p>
            <a:r>
              <a:rPr lang="nl-NL"/>
              <a:t>Sparen vaker </a:t>
            </a:r>
          </a:p>
          <a:p>
            <a:endParaRPr lang="nl-NL"/>
          </a:p>
        </p:txBody>
      </p:sp>
      <p:sp>
        <p:nvSpPr>
          <p:cNvPr id="4" name="Titel 3">
            <a:extLst>
              <a:ext uri="{FF2B5EF4-FFF2-40B4-BE49-F238E27FC236}">
                <a16:creationId xmlns:a16="http://schemas.microsoft.com/office/drawing/2014/main" id="{3AD755FD-52F6-96E6-4771-C7A1BBAAA674}"/>
              </a:ext>
            </a:extLst>
          </p:cNvPr>
          <p:cNvSpPr>
            <a:spLocks noGrp="1"/>
          </p:cNvSpPr>
          <p:nvPr>
            <p:ph type="title"/>
          </p:nvPr>
        </p:nvSpPr>
        <p:spPr/>
        <p:txBody>
          <a:bodyPr/>
          <a:lstStyle/>
          <a:p>
            <a:r>
              <a:rPr lang="nl-NL"/>
              <a:t>Steeds meer mensen bankieren digitaal:</a:t>
            </a:r>
            <a:r>
              <a:rPr lang="nl-NL">
                <a:solidFill>
                  <a:schemeClr val="accent2"/>
                </a:solidFill>
              </a:rPr>
              <a:t> wat vinden ze fijn?</a:t>
            </a:r>
          </a:p>
        </p:txBody>
      </p:sp>
      <p:pic>
        <p:nvPicPr>
          <p:cNvPr id="6" name="Afbeelding 5" descr="Afbeelding met persoon, kleding, buitenshuis, Menselijk gezicht&#10;&#10;Automatisch gegenereerde beschrijving">
            <a:extLst>
              <a:ext uri="{FF2B5EF4-FFF2-40B4-BE49-F238E27FC236}">
                <a16:creationId xmlns:a16="http://schemas.microsoft.com/office/drawing/2014/main" id="{34268354-8178-B0D0-B30F-C25B67EA8B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
          <a:stretch/>
        </p:blipFill>
        <p:spPr>
          <a:xfrm>
            <a:off x="8134800" y="2057400"/>
            <a:ext cx="3600000" cy="3600000"/>
          </a:xfrm>
          <a:prstGeom prst="ellipse">
            <a:avLst/>
          </a:prstGeom>
        </p:spPr>
      </p:pic>
    </p:spTree>
    <p:extLst>
      <p:ext uri="{BB962C8B-B14F-4D97-AF65-F5344CB8AC3E}">
        <p14:creationId xmlns:p14="http://schemas.microsoft.com/office/powerpoint/2010/main" val="1396987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Wijzigingen doorgeven</a:t>
            </a:r>
          </a:p>
        </p:txBody>
      </p:sp>
      <p:grpSp>
        <p:nvGrpSpPr>
          <p:cNvPr id="4" name="Groep 3">
            <a:extLst>
              <a:ext uri="{FF2B5EF4-FFF2-40B4-BE49-F238E27FC236}">
                <a16:creationId xmlns:a16="http://schemas.microsoft.com/office/drawing/2014/main" id="{676A5BCA-CA1D-1826-12A1-68CCC2AF043D}"/>
              </a:ext>
            </a:extLst>
          </p:cNvPr>
          <p:cNvGrpSpPr/>
          <p:nvPr/>
        </p:nvGrpSpPr>
        <p:grpSpPr>
          <a:xfrm>
            <a:off x="7008126" y="2378888"/>
            <a:ext cx="2845558" cy="1926980"/>
            <a:chOff x="4363361" y="4190879"/>
            <a:chExt cx="2165775" cy="1542422"/>
          </a:xfrm>
        </p:grpSpPr>
        <p:pic>
          <p:nvPicPr>
            <p:cNvPr id="5" name="Afbeelding 4">
              <a:extLst>
                <a:ext uri="{FF2B5EF4-FFF2-40B4-BE49-F238E27FC236}">
                  <a16:creationId xmlns:a16="http://schemas.microsoft.com/office/drawing/2014/main" id="{1EED07DB-9284-DE4D-C87F-33E217F7F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4190879"/>
              <a:ext cx="1835055" cy="1542422"/>
            </a:xfrm>
            <a:prstGeom prst="rect">
              <a:avLst/>
            </a:prstGeom>
          </p:spPr>
        </p:pic>
        <p:sp>
          <p:nvSpPr>
            <p:cNvPr id="6" name="Tekstvak 5">
              <a:extLst>
                <a:ext uri="{FF2B5EF4-FFF2-40B4-BE49-F238E27FC236}">
                  <a16:creationId xmlns:a16="http://schemas.microsoft.com/office/drawing/2014/main" id="{A13FF86D-BD01-DFD7-51FB-61090C9C0FD9}"/>
                </a:ext>
              </a:extLst>
            </p:cNvPr>
            <p:cNvSpPr txBox="1"/>
            <p:nvPr/>
          </p:nvSpPr>
          <p:spPr>
            <a:xfrm>
              <a:off x="4363361" y="5188691"/>
              <a:ext cx="2165775" cy="523220"/>
            </a:xfrm>
            <a:prstGeom prst="rect">
              <a:avLst/>
            </a:prstGeom>
            <a:noFill/>
          </p:spPr>
          <p:txBody>
            <a:bodyPr wrap="square" rtlCol="0">
              <a:spAutoFit/>
            </a:bodyPr>
            <a:lstStyle/>
            <a:p>
              <a:pPr algn="ctr"/>
              <a:r>
                <a:rPr lang="nl-NL" sz="1400"/>
                <a:t>Wijzigingen </a:t>
              </a:r>
            </a:p>
            <a:p>
              <a:pPr algn="ctr"/>
              <a:r>
                <a:rPr lang="nl-NL" sz="1400"/>
                <a:t>doorgeven</a:t>
              </a:r>
            </a:p>
          </p:txBody>
        </p:sp>
      </p:grpSp>
      <p:sp>
        <p:nvSpPr>
          <p:cNvPr id="8" name="Actieknop: Startpagina 7">
            <a:hlinkClick r:id="rId3" action="ppaction://hlinksldjump" highlightClick="1"/>
            <a:extLst>
              <a:ext uri="{FF2B5EF4-FFF2-40B4-BE49-F238E27FC236}">
                <a16:creationId xmlns:a16="http://schemas.microsoft.com/office/drawing/2014/main" id="{A65D8AF4-A9B9-44EF-0722-DF3E83B74BA7}"/>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9" name="Afbeelding 8" descr="Afbeelding met schermopname, Graphics, logo, symbool&#10;&#10;Automatisch gegenereerde beschrijving">
            <a:extLst>
              <a:ext uri="{FF2B5EF4-FFF2-40B4-BE49-F238E27FC236}">
                <a16:creationId xmlns:a16="http://schemas.microsoft.com/office/drawing/2014/main" id="{EA345CBB-D999-EEFC-21EB-69EA7B87D4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987" y="2214323"/>
            <a:ext cx="1955800" cy="1955800"/>
          </a:xfrm>
          <a:prstGeom prst="rect">
            <a:avLst/>
          </a:prstGeom>
        </p:spPr>
      </p:pic>
    </p:spTree>
    <p:extLst>
      <p:ext uri="{BB962C8B-B14F-4D97-AF65-F5344CB8AC3E}">
        <p14:creationId xmlns:p14="http://schemas.microsoft.com/office/powerpoint/2010/main" val="2787911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E2449CDA-9978-4FDB-4BE4-DAC07DA4ABBF}"/>
              </a:ext>
            </a:extLst>
          </p:cNvPr>
          <p:cNvSpPr/>
          <p:nvPr/>
        </p:nvSpPr>
        <p:spPr>
          <a:xfrm>
            <a:off x="-367071" y="4107976"/>
            <a:ext cx="8241830" cy="1924334"/>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31</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wijzigingen doorgeven: </a:t>
            </a:r>
            <a:r>
              <a:rPr lang="nl-NL">
                <a:solidFill>
                  <a:schemeClr val="accent2"/>
                </a:solidFill>
              </a:rPr>
              <a:t>hoe werkt het?</a:t>
            </a:r>
          </a:p>
        </p:txBody>
      </p:sp>
      <p:pic>
        <p:nvPicPr>
          <p:cNvPr id="6" name="Afbeelding 5" descr="Afbeelding met gloeilamp, Gloeilamp, Spaarlamp, lamp&#10;&#10;Automatisch gegenereerde beschrijving">
            <a:extLst>
              <a:ext uri="{FF2B5EF4-FFF2-40B4-BE49-F238E27FC236}">
                <a16:creationId xmlns:a16="http://schemas.microsoft.com/office/drawing/2014/main" id="{E78A763D-71FD-2D15-00CB-124BB87AA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11201" y="4686649"/>
            <a:ext cx="386162" cy="571150"/>
          </a:xfrm>
          <a:prstGeom prst="rect">
            <a:avLst/>
          </a:prstGeom>
        </p:spPr>
      </p:pic>
      <p:pic>
        <p:nvPicPr>
          <p:cNvPr id="6158" name="Picture 14" descr="Nieuwe provider ander e-mailadres - Windows Helpdesk">
            <a:extLst>
              <a:ext uri="{FF2B5EF4-FFF2-40B4-BE49-F238E27FC236}">
                <a16:creationId xmlns:a16="http://schemas.microsoft.com/office/drawing/2014/main" id="{8806C012-7B4F-8ED3-A160-EA1C016AA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4748" y="3310010"/>
            <a:ext cx="2060023" cy="2000419"/>
          </a:xfrm>
          <a:prstGeom prst="roundRect">
            <a:avLst/>
          </a:prstGeom>
          <a:noFill/>
          <a:extLst>
            <a:ext uri="{909E8E84-426E-40DD-AFC4-6F175D3DCCD1}">
              <a14:hiddenFill xmlns:a14="http://schemas.microsoft.com/office/drawing/2010/main">
                <a:solidFill>
                  <a:srgbClr val="FFFFFF"/>
                </a:solidFill>
              </a14:hiddenFill>
            </a:ext>
          </a:extLst>
        </p:spPr>
      </p:pic>
      <p:pic>
        <p:nvPicPr>
          <p:cNvPr id="6160" name="Picture 16" descr="Vrouw met mobiele telefoon naar voren gericht | Premium Vector">
            <a:extLst>
              <a:ext uri="{FF2B5EF4-FFF2-40B4-BE49-F238E27FC236}">
                <a16:creationId xmlns:a16="http://schemas.microsoft.com/office/drawing/2014/main" id="{3AE07961-4CBC-D67E-C833-F07B7CEDB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172" y="2632111"/>
            <a:ext cx="1982330" cy="1982330"/>
          </a:xfrm>
          <a:prstGeom prst="roundRect">
            <a:avLst/>
          </a:prstGeom>
          <a:noFill/>
          <a:extLst>
            <a:ext uri="{909E8E84-426E-40DD-AFC4-6F175D3DCCD1}">
              <a14:hiddenFill xmlns:a14="http://schemas.microsoft.com/office/drawing/2010/main">
                <a:solidFill>
                  <a:srgbClr val="FFFFFF"/>
                </a:solidFill>
              </a14:hiddenFill>
            </a:ext>
          </a:extLst>
        </p:spPr>
      </p:pic>
      <p:pic>
        <p:nvPicPr>
          <p:cNvPr id="6154" name="Picture 10" descr="Kaart &quot;Nieuwe woning&quot; van side dish">
            <a:extLst>
              <a:ext uri="{FF2B5EF4-FFF2-40B4-BE49-F238E27FC236}">
                <a16:creationId xmlns:a16="http://schemas.microsoft.com/office/drawing/2014/main" id="{947F2D3A-5580-8E17-DDAB-B3BDED593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7173" y="1479363"/>
            <a:ext cx="1974099" cy="2000420"/>
          </a:xfrm>
          <a:prstGeom prst="roundRect">
            <a:avLst/>
          </a:prstGeom>
          <a:noFill/>
          <a:extLst>
            <a:ext uri="{909E8E84-426E-40DD-AFC4-6F175D3DCCD1}">
              <a14:hiddenFill xmlns:a14="http://schemas.microsoft.com/office/drawing/2010/main">
                <a:solidFill>
                  <a:srgbClr val="FFFFFF"/>
                </a:solidFill>
              </a14:hiddenFill>
            </a:ext>
          </a:extLst>
        </p:spPr>
      </p:pic>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1" y="1600201"/>
            <a:ext cx="8869527" cy="4525963"/>
          </a:xfrm>
        </p:spPr>
        <p:txBody>
          <a:bodyPr/>
          <a:lstStyle/>
          <a:p>
            <a:pPr marL="0" indent="0">
              <a:buNone/>
            </a:pPr>
            <a:r>
              <a:rPr lang="nl-NL" b="1" i="0">
                <a:solidFill>
                  <a:schemeClr val="accent1"/>
                </a:solidFill>
                <a:effectLst/>
                <a:latin typeface="+mj-lt"/>
              </a:rPr>
              <a:t>Verhuisd, nieuw telefoonnummer of een nieuw e-mailadres? </a:t>
            </a:r>
          </a:p>
          <a:p>
            <a:pPr marL="0" indent="0">
              <a:buNone/>
            </a:pPr>
            <a:r>
              <a:rPr lang="nl-NL" b="0" i="0">
                <a:effectLst/>
                <a:latin typeface="+mj-lt"/>
              </a:rPr>
              <a:t>Als er iets verandert in uw gegevens, moet u dat aan uw bank laten </a:t>
            </a:r>
          </a:p>
          <a:p>
            <a:pPr marL="0" indent="0">
              <a:buNone/>
            </a:pPr>
            <a:r>
              <a:rPr lang="nl-NL" b="0" i="0">
                <a:effectLst/>
                <a:latin typeface="+mj-lt"/>
              </a:rPr>
              <a:t>weten. U kunt de wijziging(en) telefonisch doorgeven, via een </a:t>
            </a:r>
          </a:p>
          <a:p>
            <a:pPr marL="0" indent="0">
              <a:buNone/>
            </a:pPr>
            <a:r>
              <a:rPr lang="nl-NL" b="0" i="0">
                <a:effectLst/>
                <a:latin typeface="+mj-lt"/>
              </a:rPr>
              <a:t>bankkantoor of zelf online aanpassen. We leggen uit hoe dit gaat </a:t>
            </a:r>
          </a:p>
          <a:p>
            <a:pPr marL="0" indent="0">
              <a:buNone/>
            </a:pPr>
            <a:r>
              <a:rPr lang="nl-NL" b="0" i="0">
                <a:effectLst/>
                <a:latin typeface="+mj-lt"/>
              </a:rPr>
              <a:t>via de bank app.</a:t>
            </a:r>
            <a:endParaRPr lang="nl-NL">
              <a:solidFill>
                <a:srgbClr val="221C44"/>
              </a:solidFill>
              <a:latin typeface="+mj-lt"/>
            </a:endParaRPr>
          </a:p>
          <a:p>
            <a:pPr marL="0" indent="0">
              <a:buNone/>
            </a:pPr>
            <a:endParaRPr lang="nl-NL">
              <a:solidFill>
                <a:srgbClr val="221C44"/>
              </a:solidFill>
              <a:latin typeface="+mj-lt"/>
            </a:endParaRPr>
          </a:p>
          <a:p>
            <a:pPr marL="0" indent="0">
              <a:buNone/>
            </a:pPr>
            <a:endParaRPr lang="nl-NL" b="0" i="0">
              <a:solidFill>
                <a:srgbClr val="221C44"/>
              </a:solidFill>
              <a:effectLst/>
              <a:latin typeface="Atkinson Hyperlegible"/>
            </a:endParaRPr>
          </a:p>
          <a:p>
            <a:pPr marL="0" indent="0" algn="l">
              <a:buNone/>
            </a:pPr>
            <a:r>
              <a:rPr lang="nl-NL" b="1" i="0">
                <a:solidFill>
                  <a:schemeClr val="accent2"/>
                </a:solidFill>
                <a:effectLst/>
              </a:rPr>
              <a:t>Wist u dat? </a:t>
            </a:r>
          </a:p>
          <a:p>
            <a:pPr marL="396875" lvl="1" indent="0">
              <a:buNone/>
            </a:pPr>
            <a:r>
              <a:rPr lang="nl-NL" b="0" i="0">
                <a:solidFill>
                  <a:schemeClr val="tx1"/>
                </a:solidFill>
                <a:effectLst/>
                <a:latin typeface="+mj-lt"/>
              </a:rPr>
              <a:t>	</a:t>
            </a:r>
            <a:r>
              <a:rPr lang="nl-NL" i="1">
                <a:solidFill>
                  <a:schemeClr val="tx1"/>
                </a:solidFill>
                <a:latin typeface="+mj-lt"/>
              </a:rPr>
              <a:t>U</a:t>
            </a:r>
            <a:r>
              <a:rPr lang="nl-NL" b="0" i="1">
                <a:solidFill>
                  <a:schemeClr val="tx1"/>
                </a:solidFill>
                <a:effectLst/>
                <a:latin typeface="+mj-lt"/>
              </a:rPr>
              <a:t> kunt uw persoonlijke gegevens vinden in uw bank app of </a:t>
            </a:r>
          </a:p>
          <a:p>
            <a:pPr marL="396875" lvl="1" indent="0">
              <a:buNone/>
            </a:pPr>
            <a:r>
              <a:rPr lang="nl-NL" i="1">
                <a:solidFill>
                  <a:schemeClr val="tx1"/>
                </a:solidFill>
                <a:latin typeface="+mj-lt"/>
              </a:rPr>
              <a:t>	</a:t>
            </a:r>
            <a:r>
              <a:rPr lang="nl-NL" b="0" i="1">
                <a:solidFill>
                  <a:schemeClr val="tx1"/>
                </a:solidFill>
                <a:effectLst/>
                <a:latin typeface="+mj-lt"/>
              </a:rPr>
              <a:t>internetbankieren bij</a:t>
            </a:r>
            <a:r>
              <a:rPr lang="nl-NL" i="1">
                <a:solidFill>
                  <a:schemeClr val="tx1"/>
                </a:solidFill>
                <a:latin typeface="+mj-lt"/>
              </a:rPr>
              <a:t> uw</a:t>
            </a:r>
            <a:r>
              <a:rPr lang="nl-NL" b="0" i="1">
                <a:solidFill>
                  <a:schemeClr val="tx1"/>
                </a:solidFill>
                <a:effectLst/>
                <a:latin typeface="+mj-lt"/>
              </a:rPr>
              <a:t> ‘profiel’. Handig, want dan kunt u </a:t>
            </a:r>
            <a:endParaRPr lang="nl-NL" i="1">
              <a:solidFill>
                <a:schemeClr val="tx1"/>
              </a:solidFill>
              <a:latin typeface="+mj-lt"/>
            </a:endParaRPr>
          </a:p>
          <a:p>
            <a:pPr marL="396875" lvl="1" indent="0">
              <a:buNone/>
            </a:pPr>
            <a:r>
              <a:rPr lang="nl-NL" b="0" i="1">
                <a:solidFill>
                  <a:schemeClr val="tx1"/>
                </a:solidFill>
                <a:effectLst/>
                <a:latin typeface="+mj-lt"/>
              </a:rPr>
              <a:t>	gemakkelijk kijken of uw gegevens kloppen. </a:t>
            </a:r>
            <a:r>
              <a:rPr lang="nl-NL" sz="1800" b="0" i="1">
                <a:solidFill>
                  <a:schemeClr val="tx1"/>
                </a:solidFill>
                <a:effectLst/>
                <a:latin typeface="+mj-lt"/>
              </a:rPr>
              <a:t> </a:t>
            </a:r>
          </a:p>
          <a:p>
            <a:pPr marL="800100" lvl="2" indent="0">
              <a:buNone/>
            </a:pPr>
            <a:r>
              <a:rPr lang="nl-NL" sz="1800">
                <a:solidFill>
                  <a:schemeClr val="tx1"/>
                </a:solidFill>
                <a:latin typeface="+mj-lt"/>
              </a:rPr>
              <a:t>  </a:t>
            </a:r>
            <a:r>
              <a:rPr lang="nl-NL" sz="1800" b="0" i="0">
                <a:solidFill>
                  <a:schemeClr val="tx1"/>
                </a:solidFill>
                <a:effectLst/>
                <a:latin typeface="+mj-lt"/>
              </a:rPr>
              <a:t> </a:t>
            </a:r>
            <a:endParaRPr lang="nl-NL" sz="1800" b="1" i="0">
              <a:solidFill>
                <a:schemeClr val="tx1"/>
              </a:solidFill>
              <a:effectLst/>
              <a:latin typeface="+mj-lt"/>
            </a:endParaRPr>
          </a:p>
        </p:txBody>
      </p:sp>
    </p:spTree>
    <p:extLst>
      <p:ext uri="{BB962C8B-B14F-4D97-AF65-F5344CB8AC3E}">
        <p14:creationId xmlns:p14="http://schemas.microsoft.com/office/powerpoint/2010/main" val="2718688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afgeronde hoeken 13">
            <a:extLst>
              <a:ext uri="{FF2B5EF4-FFF2-40B4-BE49-F238E27FC236}">
                <a16:creationId xmlns:a16="http://schemas.microsoft.com/office/drawing/2014/main" id="{1A551AD3-1E27-6BF3-6CCF-EBE25B36AFE7}"/>
              </a:ext>
            </a:extLst>
          </p:cNvPr>
          <p:cNvSpPr/>
          <p:nvPr/>
        </p:nvSpPr>
        <p:spPr>
          <a:xfrm>
            <a:off x="-1371600" y="1447799"/>
            <a:ext cx="12354910" cy="3505201"/>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32</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2" y="1412776"/>
            <a:ext cx="10989733" cy="4525963"/>
          </a:xfrm>
        </p:spPr>
        <p:txBody>
          <a:bodyPr vert="horz" lIns="0" tIns="45720" rIns="0" bIns="45720" rtlCol="0" anchor="t">
            <a:noAutofit/>
          </a:bodyPr>
          <a:lstStyle/>
          <a:p>
            <a:pPr marL="0" indent="0" algn="l">
              <a:buNone/>
            </a:pPr>
            <a:r>
              <a:rPr lang="nl-NL" b="1">
                <a:solidFill>
                  <a:schemeClr val="accent2"/>
                </a:solidFill>
              </a:rPr>
              <a:t>Wijzigingen doorgeven via uw bank app:</a:t>
            </a:r>
          </a:p>
          <a:p>
            <a:pPr marL="0" indent="0" algn="l">
              <a:buNone/>
            </a:pPr>
            <a:r>
              <a:rPr lang="nl-NL">
                <a:solidFill>
                  <a:schemeClr val="tx1"/>
                </a:solidFill>
              </a:rPr>
              <a:t>Open de bank app op uw telefoon of tablet en log in.</a:t>
            </a:r>
            <a:endParaRPr lang="nl-NL">
              <a:solidFill>
                <a:schemeClr val="tx1"/>
              </a:solidFill>
              <a:cs typeface="Arial"/>
            </a:endParaRPr>
          </a:p>
          <a:p>
            <a:pPr marL="0" indent="0">
              <a:buNone/>
            </a:pPr>
            <a:r>
              <a:rPr lang="nl-NL">
                <a:solidFill>
                  <a:schemeClr val="tx1"/>
                </a:solidFill>
              </a:rPr>
              <a:t>Ga naar uw ‘profiel’, vaak wordt dat weergegeven door een symbool dat lijkt op een poppetje</a:t>
            </a:r>
            <a:r>
              <a:rPr lang="nl-NL">
                <a:solidFill>
                  <a:schemeClr val="tx1"/>
                </a:solidFill>
                <a:highlight>
                  <a:srgbClr val="FFFF00"/>
                </a:highlight>
              </a:rPr>
              <a:t>          </a:t>
            </a:r>
            <a:endParaRPr lang="nl-NL">
              <a:solidFill>
                <a:schemeClr val="tx1"/>
              </a:solidFill>
              <a:highlight>
                <a:srgbClr val="FFFF00"/>
              </a:highlight>
              <a:cs typeface="Arial"/>
            </a:endParaRPr>
          </a:p>
          <a:p>
            <a:pPr marL="0" indent="0" algn="l">
              <a:buNone/>
            </a:pPr>
            <a:r>
              <a:rPr lang="nl-NL">
                <a:solidFill>
                  <a:schemeClr val="tx1"/>
                </a:solidFill>
              </a:rPr>
              <a:t>Ga naar ‘gegevens’ of ‘persoonlijke gegevens’.</a:t>
            </a:r>
            <a:endParaRPr lang="nl-NL">
              <a:solidFill>
                <a:schemeClr val="tx1"/>
              </a:solidFill>
              <a:cs typeface="Arial"/>
            </a:endParaRPr>
          </a:p>
          <a:p>
            <a:pPr marL="0" indent="0" algn="l">
              <a:buNone/>
            </a:pPr>
            <a:r>
              <a:rPr lang="nl-NL">
                <a:solidFill>
                  <a:schemeClr val="tx1"/>
                </a:solidFill>
              </a:rPr>
              <a:t>Kies “wijzigen” bij de informatie die u wilt bijwerken.</a:t>
            </a:r>
            <a:endParaRPr lang="nl-NL">
              <a:solidFill>
                <a:schemeClr val="tx1"/>
              </a:solidFill>
              <a:cs typeface="Arial"/>
            </a:endParaRPr>
          </a:p>
          <a:p>
            <a:pPr marL="0" indent="0" algn="l">
              <a:buNone/>
            </a:pPr>
            <a:r>
              <a:rPr lang="nl-NL">
                <a:solidFill>
                  <a:schemeClr val="tx1"/>
                </a:solidFill>
              </a:rPr>
              <a:t>Pas de oude gegevens aan</a:t>
            </a:r>
            <a:endParaRPr lang="nl-NL">
              <a:solidFill>
                <a:schemeClr val="tx1"/>
              </a:solidFill>
              <a:cs typeface="Arial"/>
            </a:endParaRPr>
          </a:p>
          <a:p>
            <a:pPr marL="0" indent="0" algn="l">
              <a:buNone/>
            </a:pPr>
            <a:r>
              <a:rPr lang="nl-NL">
                <a:solidFill>
                  <a:schemeClr val="tx1"/>
                </a:solidFill>
              </a:rPr>
              <a:t>Klik op “verder” of “bevestigen”.</a:t>
            </a:r>
            <a:endParaRPr lang="nl-NL">
              <a:solidFill>
                <a:schemeClr val="tx1"/>
              </a:solidFill>
              <a:cs typeface="Arial"/>
            </a:endParaRPr>
          </a:p>
          <a:p>
            <a:pPr marL="0" indent="0" algn="l">
              <a:buNone/>
            </a:pPr>
            <a:r>
              <a:rPr lang="nl-NL">
                <a:solidFill>
                  <a:schemeClr val="accent2"/>
                </a:solidFill>
              </a:rPr>
              <a:t>Klaar! U heeft uw gegevens veranderd.</a:t>
            </a:r>
            <a:endParaRPr lang="nl-NL">
              <a:solidFill>
                <a:schemeClr val="accent2"/>
              </a:solidFill>
              <a:cs typeface="Arial"/>
            </a:endParaRPr>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wijzigingen doorgeven: </a:t>
            </a:r>
            <a:r>
              <a:rPr lang="nl-NL">
                <a:solidFill>
                  <a:schemeClr val="accent2"/>
                </a:solidFill>
              </a:rPr>
              <a:t>hoe doet u dat?</a:t>
            </a:r>
          </a:p>
        </p:txBody>
      </p:sp>
      <p:pic>
        <p:nvPicPr>
          <p:cNvPr id="5" name="Tijdelijke aanduiding voor inhoud 10" descr="Badge: 6 met effen opvulling">
            <a:extLst>
              <a:ext uri="{FF2B5EF4-FFF2-40B4-BE49-F238E27FC236}">
                <a16:creationId xmlns:a16="http://schemas.microsoft.com/office/drawing/2014/main" id="{4908B680-D0BC-9B3A-A9CD-D68270B81D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600" y="3754800"/>
            <a:ext cx="360000" cy="360000"/>
          </a:xfrm>
          <a:prstGeom prst="rect">
            <a:avLst/>
          </a:prstGeom>
        </p:spPr>
      </p:pic>
      <p:pic>
        <p:nvPicPr>
          <p:cNvPr id="6" name="Graphic 5" descr="Badge 3 met effen opvulling">
            <a:extLst>
              <a:ext uri="{FF2B5EF4-FFF2-40B4-BE49-F238E27FC236}">
                <a16:creationId xmlns:a16="http://schemas.microsoft.com/office/drawing/2014/main" id="{76C27969-8670-229D-C6E1-A51B34D4D4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600" y="2601948"/>
            <a:ext cx="360000" cy="360000"/>
          </a:xfrm>
          <a:prstGeom prst="rect">
            <a:avLst/>
          </a:prstGeom>
        </p:spPr>
      </p:pic>
      <p:pic>
        <p:nvPicPr>
          <p:cNvPr id="7" name="Graphic 6" descr="Badge met effen opvulling">
            <a:extLst>
              <a:ext uri="{FF2B5EF4-FFF2-40B4-BE49-F238E27FC236}">
                <a16:creationId xmlns:a16="http://schemas.microsoft.com/office/drawing/2014/main" id="{EE13F77D-9865-94B5-E787-0DEDCE4D64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409" y="2208525"/>
            <a:ext cx="360000" cy="360000"/>
          </a:xfrm>
          <a:prstGeom prst="rect">
            <a:avLst/>
          </a:prstGeom>
        </p:spPr>
      </p:pic>
      <p:pic>
        <p:nvPicPr>
          <p:cNvPr id="8" name="Graphic 7" descr="Badge: 1 met effen opvulling">
            <a:extLst>
              <a:ext uri="{FF2B5EF4-FFF2-40B4-BE49-F238E27FC236}">
                <a16:creationId xmlns:a16="http://schemas.microsoft.com/office/drawing/2014/main" id="{E5CF16DC-3E5B-37EC-185A-8B16C268632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8600" y="1838604"/>
            <a:ext cx="360000" cy="360000"/>
          </a:xfrm>
          <a:prstGeom prst="rect">
            <a:avLst/>
          </a:prstGeom>
        </p:spPr>
      </p:pic>
      <p:pic>
        <p:nvPicPr>
          <p:cNvPr id="9" name="Graphic 8" descr="Badge 5 met effen opvulling">
            <a:extLst>
              <a:ext uri="{FF2B5EF4-FFF2-40B4-BE49-F238E27FC236}">
                <a16:creationId xmlns:a16="http://schemas.microsoft.com/office/drawing/2014/main" id="{D77F39F7-3F9B-021D-8CA1-78021F9B86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409" y="3363300"/>
            <a:ext cx="360000" cy="360000"/>
          </a:xfrm>
          <a:prstGeom prst="rect">
            <a:avLst/>
          </a:prstGeom>
        </p:spPr>
      </p:pic>
      <p:pic>
        <p:nvPicPr>
          <p:cNvPr id="10" name="Graphic 9" descr="Badge 4 met effen opvulling">
            <a:extLst>
              <a:ext uri="{FF2B5EF4-FFF2-40B4-BE49-F238E27FC236}">
                <a16:creationId xmlns:a16="http://schemas.microsoft.com/office/drawing/2014/main" id="{ED0054B4-144D-0B66-83A2-8E61A0312F3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8409" y="2990295"/>
            <a:ext cx="360000" cy="360000"/>
          </a:xfrm>
          <a:prstGeom prst="rect">
            <a:avLst/>
          </a:prstGeom>
        </p:spPr>
      </p:pic>
      <p:pic>
        <p:nvPicPr>
          <p:cNvPr id="11" name="Graphic 10" descr="Gebruiker met effen opvulling">
            <a:extLst>
              <a:ext uri="{FF2B5EF4-FFF2-40B4-BE49-F238E27FC236}">
                <a16:creationId xmlns:a16="http://schemas.microsoft.com/office/drawing/2014/main" id="{D6155F8E-7A7E-C930-0EB6-95B1B906BC9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84753" y="2082287"/>
            <a:ext cx="569344" cy="6124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6811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Spaarrekening</a:t>
            </a:r>
          </a:p>
        </p:txBody>
      </p:sp>
      <p:grpSp>
        <p:nvGrpSpPr>
          <p:cNvPr id="4" name="Groep 3">
            <a:extLst>
              <a:ext uri="{FF2B5EF4-FFF2-40B4-BE49-F238E27FC236}">
                <a16:creationId xmlns:a16="http://schemas.microsoft.com/office/drawing/2014/main" id="{E4604809-A5CD-04AD-E782-350D3221FD13}"/>
              </a:ext>
            </a:extLst>
          </p:cNvPr>
          <p:cNvGrpSpPr/>
          <p:nvPr/>
        </p:nvGrpSpPr>
        <p:grpSpPr>
          <a:xfrm>
            <a:off x="7175500" y="2176818"/>
            <a:ext cx="2376488" cy="2080857"/>
            <a:chOff x="6415488" y="4055527"/>
            <a:chExt cx="1814112" cy="1647458"/>
          </a:xfrm>
        </p:grpSpPr>
        <p:sp>
          <p:nvSpPr>
            <p:cNvPr id="5" name="Rechthoek: afgeronde hoeken 4">
              <a:extLst>
                <a:ext uri="{FF2B5EF4-FFF2-40B4-BE49-F238E27FC236}">
                  <a16:creationId xmlns:a16="http://schemas.microsoft.com/office/drawing/2014/main" id="{AA3AFB2C-F6DE-2BF2-0C5A-5AA4F6DF09DA}"/>
                </a:ext>
              </a:extLst>
            </p:cNvPr>
            <p:cNvSpPr/>
            <p:nvPr/>
          </p:nvSpPr>
          <p:spPr>
            <a:xfrm>
              <a:off x="6415488" y="4190817"/>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9B5320BF-42BB-28F4-95E2-8C3D5CF275B4}"/>
                </a:ext>
              </a:extLst>
            </p:cNvPr>
            <p:cNvSpPr txBox="1"/>
            <p:nvPr/>
          </p:nvSpPr>
          <p:spPr>
            <a:xfrm>
              <a:off x="6629055" y="5243546"/>
              <a:ext cx="1378544" cy="307777"/>
            </a:xfrm>
            <a:prstGeom prst="rect">
              <a:avLst/>
            </a:prstGeom>
            <a:noFill/>
          </p:spPr>
          <p:txBody>
            <a:bodyPr wrap="square" rtlCol="0">
              <a:spAutoFit/>
            </a:bodyPr>
            <a:lstStyle/>
            <a:p>
              <a:pPr algn="ctr"/>
              <a:r>
                <a:rPr lang="nl-NL" sz="1400"/>
                <a:t>Spaarrekening</a:t>
              </a:r>
            </a:p>
          </p:txBody>
        </p:sp>
        <p:pic>
          <p:nvPicPr>
            <p:cNvPr id="7" name="Afbeelding 6" descr="Afbeelding met Graphics, clipart, tekenfilm, kunst&#10;&#10;Automatisch gegenereerde beschrijving">
              <a:extLst>
                <a:ext uri="{FF2B5EF4-FFF2-40B4-BE49-F238E27FC236}">
                  <a16:creationId xmlns:a16="http://schemas.microsoft.com/office/drawing/2014/main" id="{5ABB7B04-D417-BC21-3353-BFFB1CC4BB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050" y="4055527"/>
              <a:ext cx="1440000" cy="1440000"/>
            </a:xfrm>
            <a:prstGeom prst="rect">
              <a:avLst/>
            </a:prstGeom>
          </p:spPr>
        </p:pic>
      </p:grpSp>
      <p:sp>
        <p:nvSpPr>
          <p:cNvPr id="8" name="Actieknop: Startpagina 7">
            <a:hlinkClick r:id="rId3" action="ppaction://hlinksldjump" highlightClick="1"/>
            <a:extLst>
              <a:ext uri="{FF2B5EF4-FFF2-40B4-BE49-F238E27FC236}">
                <a16:creationId xmlns:a16="http://schemas.microsoft.com/office/drawing/2014/main" id="{02100DB6-DA7C-E23A-30CA-9DB514DB317A}"/>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827790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91C8C9FC-445B-7136-37FA-AE0533B82DDE}"/>
              </a:ext>
            </a:extLst>
          </p:cNvPr>
          <p:cNvSpPr/>
          <p:nvPr/>
        </p:nvSpPr>
        <p:spPr>
          <a:xfrm>
            <a:off x="-560784" y="3856894"/>
            <a:ext cx="10085784" cy="2086706"/>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34</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spaarrekening openen of sluiten: </a:t>
            </a:r>
            <a:r>
              <a:rPr lang="nl-NL">
                <a:solidFill>
                  <a:schemeClr val="accent2"/>
                </a:solidFill>
              </a:rPr>
              <a:t>hoe werkt het?</a:t>
            </a:r>
          </a:p>
        </p:txBody>
      </p:sp>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2" y="1600201"/>
            <a:ext cx="8813798" cy="4525963"/>
          </a:xfrm>
        </p:spPr>
        <p:txBody>
          <a:bodyPr/>
          <a:lstStyle/>
          <a:p>
            <a:pPr marL="0" indent="0" algn="l">
              <a:buNone/>
            </a:pPr>
            <a:r>
              <a:rPr lang="nl-NL" b="0" i="0">
                <a:effectLst/>
                <a:latin typeface="+mj-lt"/>
              </a:rPr>
              <a:t>Als u wilt sparen is het handig om hiervoor een spaarrekening te openen. Dan kunt u  gemakkelijk uw spaargeld overmaken van uw betaalrekening naar uw spaarrekening. Of weer terug, als u het geld nodig heeft. </a:t>
            </a:r>
            <a:r>
              <a:rPr lang="nl-NL">
                <a:latin typeface="+mj-lt"/>
              </a:rPr>
              <a:t>U</a:t>
            </a:r>
            <a:r>
              <a:rPr lang="nl-NL" b="0" i="0">
                <a:effectLst/>
                <a:latin typeface="+mj-lt"/>
              </a:rPr>
              <a:t> kunt op verschillende manieren een spaarrekening openen. Hier leggen we uit hoe u dit zelf kunt doen in de bank app.</a:t>
            </a:r>
          </a:p>
          <a:p>
            <a:pPr marL="0" indent="0" algn="l">
              <a:buNone/>
            </a:pPr>
            <a:endParaRPr lang="nl-NL" b="0" i="0">
              <a:solidFill>
                <a:srgbClr val="221C44"/>
              </a:solidFill>
              <a:effectLst/>
              <a:latin typeface="Atkinson Hyperlegible"/>
            </a:endParaRPr>
          </a:p>
          <a:p>
            <a:pPr marL="0" indent="0" algn="l">
              <a:buNone/>
            </a:pPr>
            <a:endParaRPr lang="nl-NL" b="0" i="0">
              <a:solidFill>
                <a:srgbClr val="221C44"/>
              </a:solidFill>
              <a:effectLst/>
              <a:latin typeface="Atkinson Hyperlegible"/>
            </a:endParaRPr>
          </a:p>
          <a:p>
            <a:pPr marL="0" indent="0" algn="l">
              <a:buNone/>
            </a:pPr>
            <a:r>
              <a:rPr lang="nl-NL" b="1" i="0">
                <a:solidFill>
                  <a:schemeClr val="accent2"/>
                </a:solidFill>
                <a:effectLst/>
              </a:rPr>
              <a:t>Wist </a:t>
            </a:r>
            <a:r>
              <a:rPr lang="nl-NL" b="1">
                <a:solidFill>
                  <a:schemeClr val="accent2"/>
                </a:solidFill>
              </a:rPr>
              <a:t>u</a:t>
            </a:r>
            <a:r>
              <a:rPr lang="nl-NL" b="1" i="0">
                <a:solidFill>
                  <a:schemeClr val="accent2"/>
                </a:solidFill>
                <a:effectLst/>
              </a:rPr>
              <a:t> dat? </a:t>
            </a:r>
          </a:p>
          <a:p>
            <a:pPr marL="396875" lvl="1" indent="0">
              <a:buNone/>
            </a:pPr>
            <a:r>
              <a:rPr lang="nl-NL" b="0" i="0">
                <a:solidFill>
                  <a:schemeClr val="tx1"/>
                </a:solidFill>
                <a:effectLst/>
                <a:latin typeface="+mj-lt"/>
              </a:rPr>
              <a:t>	</a:t>
            </a:r>
            <a:r>
              <a:rPr lang="nl-NL" b="0" i="1">
                <a:solidFill>
                  <a:schemeClr val="tx1"/>
                </a:solidFill>
                <a:effectLst/>
                <a:latin typeface="+mj-lt"/>
              </a:rPr>
              <a:t>Als u al een betaalrekening heeft bij een bank, kunt u zelf online een</a:t>
            </a:r>
          </a:p>
          <a:p>
            <a:pPr marL="396875" lvl="1" indent="0">
              <a:buNone/>
            </a:pPr>
            <a:r>
              <a:rPr lang="nl-NL" i="1">
                <a:solidFill>
                  <a:schemeClr val="tx1"/>
                </a:solidFill>
                <a:latin typeface="+mj-lt"/>
              </a:rPr>
              <a:t>	</a:t>
            </a:r>
            <a:r>
              <a:rPr lang="nl-NL" b="0" i="1">
                <a:solidFill>
                  <a:schemeClr val="tx1"/>
                </a:solidFill>
                <a:effectLst/>
                <a:latin typeface="+mj-lt"/>
              </a:rPr>
              <a:t>spaarrekening openen/sluiten via internetbankieren of uw bank app. </a:t>
            </a:r>
          </a:p>
          <a:p>
            <a:pPr marL="396875" lvl="1" indent="0">
              <a:buNone/>
            </a:pPr>
            <a:r>
              <a:rPr lang="nl-NL" i="1">
                <a:solidFill>
                  <a:schemeClr val="tx1"/>
                </a:solidFill>
                <a:latin typeface="+mj-lt"/>
              </a:rPr>
              <a:t>	</a:t>
            </a:r>
            <a:r>
              <a:rPr lang="nl-NL" b="0" i="1">
                <a:solidFill>
                  <a:schemeClr val="tx1"/>
                </a:solidFill>
                <a:effectLst/>
                <a:latin typeface="+mj-lt"/>
              </a:rPr>
              <a:t>Handig als u geld achter de hand wilt hebben of voor een speciaal </a:t>
            </a:r>
          </a:p>
          <a:p>
            <a:pPr marL="396875" lvl="1" indent="0">
              <a:buNone/>
            </a:pPr>
            <a:r>
              <a:rPr lang="nl-NL" b="0" i="1">
                <a:solidFill>
                  <a:schemeClr val="tx1"/>
                </a:solidFill>
                <a:effectLst/>
                <a:latin typeface="+mj-lt"/>
              </a:rPr>
              <a:t>	doel wilt sparen.</a:t>
            </a:r>
            <a:endParaRPr lang="nl-NL" b="1" i="1">
              <a:solidFill>
                <a:schemeClr val="tx1"/>
              </a:solidFill>
              <a:effectLst/>
              <a:latin typeface="+mj-lt"/>
            </a:endParaRPr>
          </a:p>
        </p:txBody>
      </p:sp>
      <p:pic>
        <p:nvPicPr>
          <p:cNvPr id="6" name="Afbeelding 5" descr="Afbeelding met gloeilamp, Gloeilamp, Spaarlamp, lamp&#10;&#10;Automatisch gegenereerde beschrijving">
            <a:extLst>
              <a:ext uri="{FF2B5EF4-FFF2-40B4-BE49-F238E27FC236}">
                <a16:creationId xmlns:a16="http://schemas.microsoft.com/office/drawing/2014/main" id="{E78A763D-71FD-2D15-00CB-124BB87AA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11202" y="4365104"/>
            <a:ext cx="386162" cy="571150"/>
          </a:xfrm>
          <a:prstGeom prst="rect">
            <a:avLst/>
          </a:prstGeom>
        </p:spPr>
      </p:pic>
      <p:pic>
        <p:nvPicPr>
          <p:cNvPr id="4098" name="Picture 2" descr="Geld terugboeken van je spaarrekening: zo stop je er meteen mee | Libelle">
            <a:extLst>
              <a:ext uri="{FF2B5EF4-FFF2-40B4-BE49-F238E27FC236}">
                <a16:creationId xmlns:a16="http://schemas.microsoft.com/office/drawing/2014/main" id="{EA28241D-6AAD-051A-80AC-F5FAD0117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1197" y="3867037"/>
            <a:ext cx="3148875" cy="210282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7121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afgeronde hoeken 5">
            <a:extLst>
              <a:ext uri="{FF2B5EF4-FFF2-40B4-BE49-F238E27FC236}">
                <a16:creationId xmlns:a16="http://schemas.microsoft.com/office/drawing/2014/main" id="{7611FA3F-86EB-9A81-229C-E9DA76A32C73}"/>
              </a:ext>
            </a:extLst>
          </p:cNvPr>
          <p:cNvSpPr/>
          <p:nvPr/>
        </p:nvSpPr>
        <p:spPr>
          <a:xfrm>
            <a:off x="-1447800" y="1447801"/>
            <a:ext cx="13160424" cy="3997424"/>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Graphic 6" descr="Badge 3 met effen opvulling">
            <a:extLst>
              <a:ext uri="{FF2B5EF4-FFF2-40B4-BE49-F238E27FC236}">
                <a16:creationId xmlns:a16="http://schemas.microsoft.com/office/drawing/2014/main" id="{B90AA2ED-B3E5-C35F-3F16-DF9F4E1C48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831" y="2682320"/>
            <a:ext cx="360000" cy="360000"/>
          </a:xfrm>
          <a:prstGeom prst="rect">
            <a:avLst/>
          </a:prstGeom>
        </p:spPr>
      </p:pic>
      <p:pic>
        <p:nvPicPr>
          <p:cNvPr id="8" name="Graphic 7" descr="Badge met effen opvulling">
            <a:extLst>
              <a:ext uri="{FF2B5EF4-FFF2-40B4-BE49-F238E27FC236}">
                <a16:creationId xmlns:a16="http://schemas.microsoft.com/office/drawing/2014/main" id="{8CF6DDE9-7DC9-A1CB-D0F2-F0AAAF49B4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408" y="2275136"/>
            <a:ext cx="360000" cy="360000"/>
          </a:xfrm>
          <a:prstGeom prst="rect">
            <a:avLst/>
          </a:prstGeom>
        </p:spPr>
      </p:pic>
      <p:pic>
        <p:nvPicPr>
          <p:cNvPr id="9" name="Graphic 8" descr="Badge: 1 met effen opvulling">
            <a:extLst>
              <a:ext uri="{FF2B5EF4-FFF2-40B4-BE49-F238E27FC236}">
                <a16:creationId xmlns:a16="http://schemas.microsoft.com/office/drawing/2014/main" id="{042D0997-7DAA-AD20-6F13-AD20ED673BF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939" y="1867952"/>
            <a:ext cx="360000" cy="360000"/>
          </a:xfrm>
          <a:prstGeom prst="rect">
            <a:avLst/>
          </a:prstGeom>
        </p:spPr>
      </p:pic>
      <p:pic>
        <p:nvPicPr>
          <p:cNvPr id="10" name="Graphic 9" descr="Badge 4 met effen opvulling">
            <a:extLst>
              <a:ext uri="{FF2B5EF4-FFF2-40B4-BE49-F238E27FC236}">
                <a16:creationId xmlns:a16="http://schemas.microsoft.com/office/drawing/2014/main" id="{4B28B883-CC70-A3CE-A889-030E08DEF8F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9831" y="3049718"/>
            <a:ext cx="360000" cy="360000"/>
          </a:xfrm>
          <a:prstGeom prst="rect">
            <a:avLst/>
          </a:prstGeom>
        </p:spPr>
      </p:pic>
      <p:pic>
        <p:nvPicPr>
          <p:cNvPr id="11" name="Graphic 10" descr="Badge 3 met effen opvulling">
            <a:extLst>
              <a:ext uri="{FF2B5EF4-FFF2-40B4-BE49-F238E27FC236}">
                <a16:creationId xmlns:a16="http://schemas.microsoft.com/office/drawing/2014/main" id="{9D49B24C-E852-A533-BFF3-69805CA04D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2635136"/>
            <a:ext cx="360000" cy="360000"/>
          </a:xfrm>
          <a:prstGeom prst="rect">
            <a:avLst/>
          </a:prstGeom>
        </p:spPr>
      </p:pic>
      <p:pic>
        <p:nvPicPr>
          <p:cNvPr id="12" name="Graphic 11" descr="Badge met effen opvulling">
            <a:extLst>
              <a:ext uri="{FF2B5EF4-FFF2-40B4-BE49-F238E27FC236}">
                <a16:creationId xmlns:a16="http://schemas.microsoft.com/office/drawing/2014/main" id="{2FFD423D-E9E6-3A00-146A-69C8A6747C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5472" y="2262256"/>
            <a:ext cx="360000" cy="360000"/>
          </a:xfrm>
          <a:prstGeom prst="rect">
            <a:avLst/>
          </a:prstGeom>
        </p:spPr>
      </p:pic>
      <p:pic>
        <p:nvPicPr>
          <p:cNvPr id="13" name="Graphic 12" descr="Badge: 1 met effen opvulling">
            <a:extLst>
              <a:ext uri="{FF2B5EF4-FFF2-40B4-BE49-F238E27FC236}">
                <a16:creationId xmlns:a16="http://schemas.microsoft.com/office/drawing/2014/main" id="{4682A07C-34F6-681C-19BD-C3EE695249C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8767" y="1862931"/>
            <a:ext cx="360000" cy="360000"/>
          </a:xfrm>
          <a:prstGeom prst="rect">
            <a:avLst/>
          </a:prstGeom>
        </p:spPr>
      </p:pic>
      <p:pic>
        <p:nvPicPr>
          <p:cNvPr id="14" name="Graphic 13" descr="Badge 4 met effen opvulling">
            <a:extLst>
              <a:ext uri="{FF2B5EF4-FFF2-40B4-BE49-F238E27FC236}">
                <a16:creationId xmlns:a16="http://schemas.microsoft.com/office/drawing/2014/main" id="{57A5F9FA-7A67-E136-E012-5B052492D7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85472" y="3429000"/>
            <a:ext cx="360000" cy="360000"/>
          </a:xfrm>
          <a:prstGeom prst="rect">
            <a:avLst/>
          </a:prstGeom>
        </p:spPr>
      </p:pic>
      <p:pic>
        <p:nvPicPr>
          <p:cNvPr id="15" name="Graphic 14" descr="Badge 5 met effen opvulling">
            <a:extLst>
              <a:ext uri="{FF2B5EF4-FFF2-40B4-BE49-F238E27FC236}">
                <a16:creationId xmlns:a16="http://schemas.microsoft.com/office/drawing/2014/main" id="{C2E7F527-4A34-2A5A-857D-DD3177E6A61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96000" y="4149626"/>
            <a:ext cx="360000" cy="360000"/>
          </a:xfrm>
          <a:prstGeom prst="rect">
            <a:avLst/>
          </a:prstGeom>
        </p:spPr>
      </p:pic>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35</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67408" y="1412776"/>
            <a:ext cx="5053437" cy="4525963"/>
          </a:xfrm>
        </p:spPr>
        <p:txBody>
          <a:bodyPr/>
          <a:lstStyle/>
          <a:p>
            <a:pPr marL="0" indent="0" algn="l">
              <a:buNone/>
            </a:pPr>
            <a:r>
              <a:rPr lang="nl-NL" b="1">
                <a:solidFill>
                  <a:schemeClr val="accent2"/>
                </a:solidFill>
              </a:rPr>
              <a:t>Een spaarrekening openen:</a:t>
            </a:r>
          </a:p>
          <a:p>
            <a:pPr marL="0" indent="0" algn="l">
              <a:buNone/>
            </a:pPr>
            <a:r>
              <a:rPr lang="nl-NL">
                <a:solidFill>
                  <a:schemeClr val="tx1"/>
                </a:solidFill>
              </a:rPr>
              <a:t>Open de app van uw bank en log in.</a:t>
            </a:r>
          </a:p>
          <a:p>
            <a:pPr marL="0" indent="0" algn="l">
              <a:buNone/>
            </a:pPr>
            <a:r>
              <a:rPr lang="nl-NL">
                <a:solidFill>
                  <a:schemeClr val="tx1"/>
                </a:solidFill>
              </a:rPr>
              <a:t>Zoek naar “sparen” of “spaarrekening”.</a:t>
            </a:r>
          </a:p>
          <a:p>
            <a:pPr marL="0" indent="0" algn="l">
              <a:buNone/>
            </a:pPr>
            <a:r>
              <a:rPr lang="nl-NL">
                <a:solidFill>
                  <a:schemeClr val="tx1"/>
                </a:solidFill>
              </a:rPr>
              <a:t>Kies de spaarrekening die u wilt hebben.</a:t>
            </a:r>
          </a:p>
          <a:p>
            <a:pPr marL="0" indent="0" algn="l">
              <a:buNone/>
            </a:pPr>
            <a:r>
              <a:rPr lang="nl-NL">
                <a:solidFill>
                  <a:schemeClr val="tx1"/>
                </a:solidFill>
              </a:rPr>
              <a:t>Volg de stappen in de app van uw bank.</a:t>
            </a:r>
          </a:p>
          <a:p>
            <a:pPr marL="0" indent="0" algn="l">
              <a:buNone/>
            </a:pPr>
            <a:r>
              <a:rPr lang="nl-NL">
                <a:solidFill>
                  <a:schemeClr val="tx1"/>
                </a:solidFill>
              </a:rPr>
              <a:t>Bevestig met uw cijfercode, vingerafdruk of gezichtsherkenning.</a:t>
            </a:r>
          </a:p>
          <a:p>
            <a:pPr marL="0" indent="0" algn="l">
              <a:buNone/>
            </a:pPr>
            <a:r>
              <a:rPr lang="nl-NL">
                <a:solidFill>
                  <a:schemeClr val="accent2"/>
                </a:solidFill>
              </a:rPr>
              <a:t>Klaar! U heeft nu een spaarrekening geopend.</a:t>
            </a:r>
          </a:p>
          <a:p>
            <a:pPr marL="0" indent="0" algn="l">
              <a:buNone/>
            </a:pPr>
            <a:endParaRPr lang="nl-NL"/>
          </a:p>
          <a:p>
            <a:pPr marL="0" indent="0">
              <a:buNone/>
            </a:pPr>
            <a:endParaRPr lang="nl-NL"/>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spaarrekening openen of sluiten: </a:t>
            </a:r>
            <a:r>
              <a:rPr lang="nl-NL">
                <a:solidFill>
                  <a:schemeClr val="accent2"/>
                </a:solidFill>
              </a:rPr>
              <a:t>hoe doet u dat?</a:t>
            </a:r>
          </a:p>
        </p:txBody>
      </p:sp>
      <p:sp>
        <p:nvSpPr>
          <p:cNvPr id="5" name="Tijdelijke aanduiding voor inhoud 2">
            <a:extLst>
              <a:ext uri="{FF2B5EF4-FFF2-40B4-BE49-F238E27FC236}">
                <a16:creationId xmlns:a16="http://schemas.microsoft.com/office/drawing/2014/main" id="{75520CFE-6FDD-CCB9-16C3-B09383C0DCB8}"/>
              </a:ext>
            </a:extLst>
          </p:cNvPr>
          <p:cNvSpPr txBox="1">
            <a:spLocks/>
          </p:cNvSpPr>
          <p:nvPr/>
        </p:nvSpPr>
        <p:spPr>
          <a:xfrm>
            <a:off x="6552329" y="1412775"/>
            <a:ext cx="5053438" cy="4525963"/>
          </a:xfrm>
          <a:prstGeom prst="rect">
            <a:avLst/>
          </a:prstGeom>
        </p:spPr>
        <p:txBody>
          <a:bodyPr vert="horz" lIns="0" tIns="45720" rIns="0" bIns="45720" rtlCol="0" anchor="t">
            <a:noAutofit/>
          </a:bodyPr>
          <a:lstStyle>
            <a:lvl1pPr marL="388938" indent="-388938" algn="l" defTabSz="914400" rtl="0" eaLnBrk="1" latinLnBrk="0" hangingPunct="1">
              <a:lnSpc>
                <a:spcPts val="3000"/>
              </a:lnSpc>
              <a:spcBef>
                <a:spcPts val="0"/>
              </a:spcBef>
              <a:buFont typeface="Arial" pitchFamily="34" charset="0"/>
              <a:buChar char="•"/>
              <a:defRPr sz="1800" kern="1200">
                <a:solidFill>
                  <a:srgbClr val="505050"/>
                </a:solidFill>
                <a:latin typeface="+mn-lt"/>
                <a:ea typeface="+mn-ea"/>
                <a:cs typeface="+mn-cs"/>
              </a:defRPr>
            </a:lvl1pPr>
            <a:lvl2pPr marL="790575" indent="-393700" algn="l" defTabSz="914400" rtl="0" eaLnBrk="1" latinLnBrk="0" hangingPunct="1">
              <a:lnSpc>
                <a:spcPts val="3000"/>
              </a:lnSpc>
              <a:spcBef>
                <a:spcPts val="0"/>
              </a:spcBef>
              <a:buSzPct val="110000"/>
              <a:buFont typeface="Arial" pitchFamily="34" charset="0"/>
              <a:buChar char="-"/>
              <a:defRPr sz="1800" kern="1200">
                <a:solidFill>
                  <a:srgbClr val="505050"/>
                </a:solidFill>
                <a:latin typeface="+mn-lt"/>
                <a:ea typeface="+mn-ea"/>
                <a:cs typeface="+mn-cs"/>
              </a:defRPr>
            </a:lvl2pPr>
            <a:lvl3pPr marL="1193800" indent="-393700" algn="l" defTabSz="914400" rtl="0" eaLnBrk="1" latinLnBrk="0" hangingPunct="1">
              <a:lnSpc>
                <a:spcPts val="2200"/>
              </a:lnSpc>
              <a:spcBef>
                <a:spcPts val="0"/>
              </a:spcBef>
              <a:buFont typeface="Courier New" pitchFamily="49" charset="0"/>
              <a:buChar char="o"/>
              <a:defRPr sz="1400" kern="1200">
                <a:solidFill>
                  <a:srgbClr val="505050"/>
                </a:solidFill>
                <a:latin typeface="+mn-lt"/>
                <a:ea typeface="+mn-ea"/>
                <a:cs typeface="+mn-cs"/>
              </a:defRPr>
            </a:lvl3pPr>
            <a:lvl4pPr marL="1593850" indent="-393700" algn="l" defTabSz="914400" rtl="0" eaLnBrk="1" latinLnBrk="0" hangingPunct="1">
              <a:lnSpc>
                <a:spcPts val="2200"/>
              </a:lnSpc>
              <a:spcBef>
                <a:spcPts val="0"/>
              </a:spcBef>
              <a:buSzPct val="90000"/>
              <a:buFont typeface="Arial" pitchFamily="34" charset="0"/>
              <a:buChar char="~"/>
              <a:defRPr sz="1400" kern="1200">
                <a:solidFill>
                  <a:srgbClr val="505050"/>
                </a:solidFill>
                <a:latin typeface="+mn-lt"/>
                <a:ea typeface="+mn-ea"/>
                <a:cs typeface="+mn-cs"/>
              </a:defRPr>
            </a:lvl4pPr>
            <a:lvl5pPr marL="2014538" indent="-393700" algn="l" defTabSz="914400" rtl="0" eaLnBrk="1" latinLnBrk="0" hangingPunct="1">
              <a:lnSpc>
                <a:spcPts val="2200"/>
              </a:lnSpc>
              <a:spcBef>
                <a:spcPts val="0"/>
              </a:spcBef>
              <a:buSzPct val="50000"/>
              <a:buFont typeface="Wingdings" pitchFamily="2" charset="2"/>
              <a:buChar char="q"/>
              <a:defRPr sz="1400" kern="1200">
                <a:solidFill>
                  <a:srgbClr val="50505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b="1">
                <a:solidFill>
                  <a:schemeClr val="accent2"/>
                </a:solidFill>
                <a:latin typeface="+mj-lt"/>
              </a:rPr>
              <a:t>Een spaarrekening sluiten:</a:t>
            </a:r>
          </a:p>
          <a:p>
            <a:pPr marL="0" indent="0">
              <a:buNone/>
            </a:pPr>
            <a:r>
              <a:rPr lang="nl-NL">
                <a:solidFill>
                  <a:schemeClr val="tx1"/>
                </a:solidFill>
              </a:rPr>
              <a:t>Open de app van uw bank en log in.</a:t>
            </a:r>
            <a:endParaRPr lang="nl-NL">
              <a:solidFill>
                <a:schemeClr val="tx1"/>
              </a:solidFill>
              <a:cs typeface="Arial"/>
            </a:endParaRPr>
          </a:p>
          <a:p>
            <a:pPr marL="0" indent="0">
              <a:buNone/>
            </a:pPr>
            <a:r>
              <a:rPr lang="nl-NL">
                <a:solidFill>
                  <a:schemeClr val="tx1"/>
                </a:solidFill>
              </a:rPr>
              <a:t>Ga naar uw spaarrekening(en).</a:t>
            </a:r>
            <a:endParaRPr lang="nl-NL">
              <a:solidFill>
                <a:schemeClr val="tx1"/>
              </a:solidFill>
              <a:cs typeface="Arial"/>
            </a:endParaRPr>
          </a:p>
          <a:p>
            <a:pPr marL="0" indent="0">
              <a:buNone/>
            </a:pPr>
            <a:r>
              <a:rPr lang="nl-NL">
                <a:solidFill>
                  <a:schemeClr val="tx1"/>
                </a:solidFill>
              </a:rPr>
              <a:t>Zoek bij de “instellingen” hoe u uw rekening kunt opzeggen.</a:t>
            </a:r>
            <a:endParaRPr lang="nl-NL">
              <a:solidFill>
                <a:schemeClr val="tx1"/>
              </a:solidFill>
              <a:cs typeface="Arial"/>
            </a:endParaRPr>
          </a:p>
          <a:p>
            <a:pPr marL="0" indent="0">
              <a:buNone/>
            </a:pPr>
            <a:r>
              <a:rPr lang="nl-NL">
                <a:solidFill>
                  <a:schemeClr val="tx1"/>
                </a:solidFill>
              </a:rPr>
              <a:t>Als u de rekening opzegt, wordt deze meteen gesloten.</a:t>
            </a:r>
            <a:endParaRPr lang="nl-NL">
              <a:solidFill>
                <a:schemeClr val="tx1"/>
              </a:solidFill>
              <a:cs typeface="Arial"/>
            </a:endParaRPr>
          </a:p>
          <a:p>
            <a:pPr marL="0" indent="0">
              <a:buNone/>
            </a:pPr>
            <a:r>
              <a:rPr lang="nl-NL">
                <a:solidFill>
                  <a:schemeClr val="tx1"/>
                </a:solidFill>
              </a:rPr>
              <a:t>Het geld dat nog op uw spaarrekening stond, gaat naar uw betaalrekening.</a:t>
            </a:r>
            <a:endParaRPr lang="nl-NL">
              <a:solidFill>
                <a:schemeClr val="tx1"/>
              </a:solidFill>
              <a:cs typeface="Arial"/>
            </a:endParaRPr>
          </a:p>
          <a:p>
            <a:pPr marL="0" indent="0">
              <a:buFont typeface="Arial" pitchFamily="34" charset="0"/>
              <a:buNone/>
            </a:pPr>
            <a:r>
              <a:rPr lang="nl-NL">
                <a:solidFill>
                  <a:schemeClr val="accent2"/>
                </a:solidFill>
              </a:rPr>
              <a:t>Klaar! U heeft nu uw spaarrekening gesloten.</a:t>
            </a:r>
            <a:endParaRPr lang="nl-NL">
              <a:solidFill>
                <a:schemeClr val="accent2"/>
              </a:solidFill>
              <a:cs typeface="Arial"/>
            </a:endParaRPr>
          </a:p>
        </p:txBody>
      </p:sp>
      <p:pic>
        <p:nvPicPr>
          <p:cNvPr id="16" name="Graphic 15" descr="Badge 5 met effen opvulling">
            <a:extLst>
              <a:ext uri="{FF2B5EF4-FFF2-40B4-BE49-F238E27FC236}">
                <a16:creationId xmlns:a16="http://schemas.microsoft.com/office/drawing/2014/main" id="{A0981124-2CF1-C3B2-D24E-7C9C2D7F3B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831" y="3429000"/>
            <a:ext cx="360000" cy="360000"/>
          </a:xfrm>
          <a:prstGeom prst="rect">
            <a:avLst/>
          </a:prstGeom>
        </p:spPr>
      </p:pic>
    </p:spTree>
    <p:extLst>
      <p:ext uri="{BB962C8B-B14F-4D97-AF65-F5344CB8AC3E}">
        <p14:creationId xmlns:p14="http://schemas.microsoft.com/office/powerpoint/2010/main" val="3766099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Betalen met </a:t>
            </a:r>
            <a:r>
              <a:rPr lang="nl-NL" err="1"/>
              <a:t>iDEAL</a:t>
            </a:r>
            <a:endParaRPr lang="nl-NL"/>
          </a:p>
        </p:txBody>
      </p:sp>
      <p:grpSp>
        <p:nvGrpSpPr>
          <p:cNvPr id="4" name="Groep 3">
            <a:extLst>
              <a:ext uri="{FF2B5EF4-FFF2-40B4-BE49-F238E27FC236}">
                <a16:creationId xmlns:a16="http://schemas.microsoft.com/office/drawing/2014/main" id="{CDFB4F5F-C1DE-B5FE-4502-F252BC1EF4AD}"/>
              </a:ext>
            </a:extLst>
          </p:cNvPr>
          <p:cNvGrpSpPr/>
          <p:nvPr/>
        </p:nvGrpSpPr>
        <p:grpSpPr>
          <a:xfrm>
            <a:off x="7175500" y="2242235"/>
            <a:ext cx="2432524" cy="2015440"/>
            <a:chOff x="8305800" y="4084682"/>
            <a:chExt cx="1837210" cy="1627229"/>
          </a:xfrm>
        </p:grpSpPr>
        <p:sp>
          <p:nvSpPr>
            <p:cNvPr id="5" name="Rechthoek: afgeronde hoeken 4">
              <a:extLst>
                <a:ext uri="{FF2B5EF4-FFF2-40B4-BE49-F238E27FC236}">
                  <a16:creationId xmlns:a16="http://schemas.microsoft.com/office/drawing/2014/main" id="{DF77A765-20C6-F85C-B72F-DB070F718D17}"/>
                </a:ext>
              </a:extLst>
            </p:cNvPr>
            <p:cNvSpPr/>
            <p:nvPr/>
          </p:nvSpPr>
          <p:spPr>
            <a:xfrm>
              <a:off x="8305800" y="4199743"/>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FA97EE9F-FAE1-A16D-371D-0B2E01D6D0EB}"/>
                </a:ext>
              </a:extLst>
            </p:cNvPr>
            <p:cNvSpPr txBox="1"/>
            <p:nvPr/>
          </p:nvSpPr>
          <p:spPr>
            <a:xfrm>
              <a:off x="8341747" y="5287856"/>
              <a:ext cx="1801263" cy="307777"/>
            </a:xfrm>
            <a:prstGeom prst="rect">
              <a:avLst/>
            </a:prstGeom>
            <a:noFill/>
          </p:spPr>
          <p:txBody>
            <a:bodyPr wrap="square" rtlCol="0">
              <a:spAutoFit/>
            </a:bodyPr>
            <a:lstStyle/>
            <a:p>
              <a:pPr algn="ctr"/>
              <a:r>
                <a:rPr lang="nl-NL" sz="1400"/>
                <a:t>Betalen met iDEAL</a:t>
              </a:r>
            </a:p>
          </p:txBody>
        </p:sp>
        <p:pic>
          <p:nvPicPr>
            <p:cNvPr id="7" name="Afbeelding 6" descr="Afbeelding met Graphics, schermopname, Lettertype, logo&#10;&#10;Automatisch gegenereerde beschrijving">
              <a:extLst>
                <a:ext uri="{FF2B5EF4-FFF2-40B4-BE49-F238E27FC236}">
                  <a16:creationId xmlns:a16="http://schemas.microsoft.com/office/drawing/2014/main" id="{4D9EC337-4A0F-D45A-BC77-811D60F574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2378" y="4084682"/>
              <a:ext cx="1440000" cy="1440000"/>
            </a:xfrm>
            <a:prstGeom prst="rect">
              <a:avLst/>
            </a:prstGeom>
          </p:spPr>
        </p:pic>
      </p:grpSp>
      <p:sp>
        <p:nvSpPr>
          <p:cNvPr id="8" name="Actieknop: Startpagina 7">
            <a:hlinkClick r:id="rId3" action="ppaction://hlinksldjump" highlightClick="1"/>
            <a:extLst>
              <a:ext uri="{FF2B5EF4-FFF2-40B4-BE49-F238E27FC236}">
                <a16:creationId xmlns:a16="http://schemas.microsoft.com/office/drawing/2014/main" id="{4E3B0CEF-DA64-5853-680A-429CFEB97076}"/>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03922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afgeronde hoeken 2">
            <a:extLst>
              <a:ext uri="{FF2B5EF4-FFF2-40B4-BE49-F238E27FC236}">
                <a16:creationId xmlns:a16="http://schemas.microsoft.com/office/drawing/2014/main" id="{390C0A62-6F22-8423-6FF5-4ADBE679E8A7}"/>
              </a:ext>
            </a:extLst>
          </p:cNvPr>
          <p:cNvSpPr/>
          <p:nvPr/>
        </p:nvSpPr>
        <p:spPr>
          <a:xfrm>
            <a:off x="-511212" y="5018849"/>
            <a:ext cx="8453811" cy="1752600"/>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37</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betalen met iDEAL: </a:t>
            </a:r>
            <a:r>
              <a:rPr lang="nl-NL">
                <a:solidFill>
                  <a:schemeClr val="accent2"/>
                </a:solidFill>
              </a:rPr>
              <a:t>hoe werkt het?</a:t>
            </a:r>
          </a:p>
        </p:txBody>
      </p:sp>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1" y="1600201"/>
            <a:ext cx="7324839" cy="4525963"/>
          </a:xfrm>
        </p:spPr>
        <p:txBody>
          <a:bodyPr/>
          <a:lstStyle/>
          <a:p>
            <a:pPr marL="0" indent="0">
              <a:buNone/>
            </a:pPr>
            <a:r>
              <a:rPr lang="nl-NL">
                <a:latin typeface="+mj-lt"/>
              </a:rPr>
              <a:t>iDEAL is een online betaalmiddel, waarmee u kunt betalen via uw bank. </a:t>
            </a:r>
          </a:p>
          <a:p>
            <a:pPr marL="0" indent="0">
              <a:buNone/>
            </a:pPr>
            <a:r>
              <a:rPr lang="nl-NL">
                <a:latin typeface="+mj-lt"/>
              </a:rPr>
              <a:t>Als u in de online winkel kiest voor betalen met iDEAL, kiest u uw bank en gaat u vanzelf naar internet bankieren of uw bank app. </a:t>
            </a:r>
          </a:p>
          <a:p>
            <a:pPr marL="0" indent="0">
              <a:buNone/>
            </a:pPr>
            <a:r>
              <a:rPr lang="nl-NL">
                <a:latin typeface="+mj-lt"/>
              </a:rPr>
              <a:t>Daar staat de betaling ingevuld voor u klaar. </a:t>
            </a:r>
          </a:p>
          <a:p>
            <a:pPr marL="0" indent="0">
              <a:buNone/>
            </a:pPr>
            <a:r>
              <a:rPr lang="nl-NL">
                <a:latin typeface="+mj-lt"/>
              </a:rPr>
              <a:t>U moet de betaling nog wel even controleren en bevestigen.</a:t>
            </a:r>
          </a:p>
          <a:p>
            <a:pPr marL="0" indent="0" algn="l">
              <a:buNone/>
            </a:pPr>
            <a:endParaRPr lang="nl-NL" b="0" i="0">
              <a:solidFill>
                <a:srgbClr val="221C44"/>
              </a:solidFill>
              <a:effectLst/>
              <a:latin typeface="Atkinson Hyperlegible"/>
            </a:endParaRPr>
          </a:p>
          <a:p>
            <a:pPr marL="0" indent="0" algn="l">
              <a:buNone/>
            </a:pPr>
            <a:endParaRPr lang="nl-NL">
              <a:solidFill>
                <a:srgbClr val="221C44"/>
              </a:solidFill>
              <a:latin typeface="Atkinson Hyperlegible"/>
            </a:endParaRPr>
          </a:p>
          <a:p>
            <a:pPr marL="0" indent="0" algn="l">
              <a:buNone/>
            </a:pPr>
            <a:endParaRPr lang="nl-NL" b="1" i="0">
              <a:solidFill>
                <a:schemeClr val="accent2"/>
              </a:solidFill>
              <a:effectLst/>
            </a:endParaRPr>
          </a:p>
          <a:p>
            <a:pPr marL="0" indent="0" algn="l">
              <a:buNone/>
            </a:pPr>
            <a:endParaRPr lang="nl-NL" b="1">
              <a:solidFill>
                <a:schemeClr val="accent2"/>
              </a:solidFill>
            </a:endParaRPr>
          </a:p>
          <a:p>
            <a:pPr marL="0" indent="0" algn="l">
              <a:buNone/>
            </a:pPr>
            <a:r>
              <a:rPr lang="nl-NL" b="1" i="0">
                <a:solidFill>
                  <a:schemeClr val="accent2"/>
                </a:solidFill>
                <a:effectLst/>
              </a:rPr>
              <a:t>Wist </a:t>
            </a:r>
            <a:r>
              <a:rPr lang="nl-NL" b="1">
                <a:solidFill>
                  <a:schemeClr val="accent2"/>
                </a:solidFill>
              </a:rPr>
              <a:t>u</a:t>
            </a:r>
            <a:r>
              <a:rPr lang="nl-NL" b="1" i="0">
                <a:solidFill>
                  <a:schemeClr val="accent2"/>
                </a:solidFill>
                <a:effectLst/>
              </a:rPr>
              <a:t> dat? </a:t>
            </a:r>
          </a:p>
          <a:p>
            <a:pPr marL="396875" lvl="1" indent="0">
              <a:buNone/>
            </a:pPr>
            <a:r>
              <a:rPr lang="nl-NL" b="0" i="0">
                <a:solidFill>
                  <a:schemeClr val="tx1"/>
                </a:solidFill>
                <a:effectLst/>
                <a:latin typeface="+mj-lt"/>
              </a:rPr>
              <a:t>	</a:t>
            </a:r>
            <a:r>
              <a:rPr lang="nl-NL" b="0" i="1">
                <a:solidFill>
                  <a:schemeClr val="tx1"/>
                </a:solidFill>
                <a:effectLst/>
                <a:latin typeface="+mj-lt"/>
              </a:rPr>
              <a:t>iDEAL wordt vooral veel gebruikt om te betalen in online </a:t>
            </a:r>
            <a:endParaRPr lang="nl-NL" i="1">
              <a:solidFill>
                <a:schemeClr val="tx1"/>
              </a:solidFill>
              <a:latin typeface="+mj-lt"/>
            </a:endParaRPr>
          </a:p>
          <a:p>
            <a:pPr marL="396875" lvl="1" indent="0">
              <a:buNone/>
            </a:pPr>
            <a:r>
              <a:rPr lang="nl-NL" b="0" i="1">
                <a:solidFill>
                  <a:schemeClr val="tx1"/>
                </a:solidFill>
                <a:effectLst/>
                <a:latin typeface="+mj-lt"/>
              </a:rPr>
              <a:t>	winkels, maar u kunt er ook uw energierekening mee betalen, </a:t>
            </a:r>
          </a:p>
          <a:p>
            <a:pPr marL="396875" lvl="1" indent="0">
              <a:buNone/>
            </a:pPr>
            <a:r>
              <a:rPr lang="nl-NL" i="1">
                <a:solidFill>
                  <a:schemeClr val="tx1"/>
                </a:solidFill>
                <a:latin typeface="+mj-lt"/>
              </a:rPr>
              <a:t>	</a:t>
            </a:r>
            <a:r>
              <a:rPr lang="nl-NL" b="0" i="1">
                <a:solidFill>
                  <a:schemeClr val="tx1"/>
                </a:solidFill>
                <a:effectLst/>
                <a:latin typeface="+mj-lt"/>
              </a:rPr>
              <a:t>de gemeentebelasting of iets geven aan een goed doel.</a:t>
            </a:r>
            <a:endParaRPr lang="nl-NL" b="1" i="1">
              <a:solidFill>
                <a:schemeClr val="tx1"/>
              </a:solidFill>
              <a:effectLst/>
              <a:latin typeface="+mj-lt"/>
            </a:endParaRPr>
          </a:p>
        </p:txBody>
      </p:sp>
      <p:pic>
        <p:nvPicPr>
          <p:cNvPr id="6" name="Afbeelding 5" descr="Afbeelding met gloeilamp, Gloeilamp, Spaarlamp, lamp&#10;&#10;Automatisch gegenereerde beschrijving">
            <a:extLst>
              <a:ext uri="{FF2B5EF4-FFF2-40B4-BE49-F238E27FC236}">
                <a16:creationId xmlns:a16="http://schemas.microsoft.com/office/drawing/2014/main" id="{E78A763D-71FD-2D15-00CB-124BB87AA4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11201" y="5555014"/>
            <a:ext cx="386162" cy="571150"/>
          </a:xfrm>
          <a:prstGeom prst="rect">
            <a:avLst/>
          </a:prstGeom>
        </p:spPr>
      </p:pic>
      <p:pic>
        <p:nvPicPr>
          <p:cNvPr id="9" name="Afbeelding 8" descr="Afbeelding met tekst, schermopname, software, Computerpictogram&#10;&#10;Automatisch gegenereerde beschrijving">
            <a:extLst>
              <a:ext uri="{FF2B5EF4-FFF2-40B4-BE49-F238E27FC236}">
                <a16:creationId xmlns:a16="http://schemas.microsoft.com/office/drawing/2014/main" id="{EF51A721-C684-D7C8-5EFF-9D4E377EC4DA}"/>
              </a:ext>
            </a:extLst>
          </p:cNvPr>
          <p:cNvPicPr>
            <a:picLocks noChangeAspect="1"/>
          </p:cNvPicPr>
          <p:nvPr/>
        </p:nvPicPr>
        <p:blipFill>
          <a:blip r:embed="rId3">
            <a:extLst>
              <a:ext uri="{28A0092B-C50C-407E-A947-70E740481C1C}">
                <a14:useLocalDpi xmlns:a14="http://schemas.microsoft.com/office/drawing/2010/main" val="0"/>
              </a:ext>
            </a:extLst>
          </a:blip>
          <a:srcRect l="4336" t="10754" r="4046" b="17755"/>
          <a:stretch/>
        </p:blipFill>
        <p:spPr>
          <a:xfrm>
            <a:off x="7288487" y="2615994"/>
            <a:ext cx="4834996" cy="2939020"/>
          </a:xfrm>
          <a:prstGeom prst="flowChartAlternateProcess">
            <a:avLst/>
          </a:prstGeom>
        </p:spPr>
      </p:pic>
    </p:spTree>
    <p:extLst>
      <p:ext uri="{BB962C8B-B14F-4D97-AF65-F5344CB8AC3E}">
        <p14:creationId xmlns:p14="http://schemas.microsoft.com/office/powerpoint/2010/main" val="1158176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BF274DB1-2D0F-E843-2341-64B243ED031A}"/>
              </a:ext>
            </a:extLst>
          </p:cNvPr>
          <p:cNvSpPr/>
          <p:nvPr/>
        </p:nvSpPr>
        <p:spPr>
          <a:xfrm>
            <a:off x="-1447800" y="1447800"/>
            <a:ext cx="13377872" cy="4958525"/>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Tijdelijke aanduiding voor inhoud 10" descr="Badge: 6 met effen opvulling">
            <a:extLst>
              <a:ext uri="{FF2B5EF4-FFF2-40B4-BE49-F238E27FC236}">
                <a16:creationId xmlns:a16="http://schemas.microsoft.com/office/drawing/2014/main" id="{06438E8E-59DB-F5F8-91A8-B1D68F2609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065" y="4143233"/>
            <a:ext cx="360000" cy="360000"/>
          </a:xfrm>
          <a:prstGeom prst="rect">
            <a:avLst/>
          </a:prstGeom>
        </p:spPr>
      </p:pic>
      <p:pic>
        <p:nvPicPr>
          <p:cNvPr id="7" name="Graphic 6" descr="Badge 3 met effen opvulling">
            <a:extLst>
              <a:ext uri="{FF2B5EF4-FFF2-40B4-BE49-F238E27FC236}">
                <a16:creationId xmlns:a16="http://schemas.microsoft.com/office/drawing/2014/main" id="{DCAE684C-1A89-197E-41FE-7F6789D895C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1065" y="3005821"/>
            <a:ext cx="360000" cy="360000"/>
          </a:xfrm>
          <a:prstGeom prst="rect">
            <a:avLst/>
          </a:prstGeom>
        </p:spPr>
      </p:pic>
      <p:pic>
        <p:nvPicPr>
          <p:cNvPr id="8" name="Graphic 7" descr="Badge met effen opvulling">
            <a:extLst>
              <a:ext uri="{FF2B5EF4-FFF2-40B4-BE49-F238E27FC236}">
                <a16:creationId xmlns:a16="http://schemas.microsoft.com/office/drawing/2014/main" id="{9F08F8F2-52D6-A76B-01F6-8101168C568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6812" y="2624408"/>
            <a:ext cx="360000" cy="360000"/>
          </a:xfrm>
          <a:prstGeom prst="rect">
            <a:avLst/>
          </a:prstGeom>
        </p:spPr>
      </p:pic>
      <p:pic>
        <p:nvPicPr>
          <p:cNvPr id="9" name="Graphic 8" descr="Badge: 1 met effen opvulling">
            <a:extLst>
              <a:ext uri="{FF2B5EF4-FFF2-40B4-BE49-F238E27FC236}">
                <a16:creationId xmlns:a16="http://schemas.microsoft.com/office/drawing/2014/main" id="{1B50B4C5-8BF5-0C1D-71B7-3B8B550132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6812" y="1499423"/>
            <a:ext cx="360000" cy="360000"/>
          </a:xfrm>
          <a:prstGeom prst="rect">
            <a:avLst/>
          </a:prstGeom>
        </p:spPr>
      </p:pic>
      <p:pic>
        <p:nvPicPr>
          <p:cNvPr id="10" name="Graphic 9" descr="Badge 5 met effen opvulling">
            <a:extLst>
              <a:ext uri="{FF2B5EF4-FFF2-40B4-BE49-F238E27FC236}">
                <a16:creationId xmlns:a16="http://schemas.microsoft.com/office/drawing/2014/main" id="{E61560EA-CEB9-E81F-70DE-E046845F611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1065" y="3755941"/>
            <a:ext cx="360000" cy="360000"/>
          </a:xfrm>
          <a:prstGeom prst="rect">
            <a:avLst/>
          </a:prstGeom>
        </p:spPr>
      </p:pic>
      <p:pic>
        <p:nvPicPr>
          <p:cNvPr id="11" name="Graphic 10" descr="Badge 4 met effen opvulling">
            <a:extLst>
              <a:ext uri="{FF2B5EF4-FFF2-40B4-BE49-F238E27FC236}">
                <a16:creationId xmlns:a16="http://schemas.microsoft.com/office/drawing/2014/main" id="{74B65E4F-EE83-08FC-B0C8-74B3B3C939D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1065" y="3386204"/>
            <a:ext cx="360000" cy="360000"/>
          </a:xfrm>
          <a:prstGeom prst="rect">
            <a:avLst/>
          </a:prstGeom>
        </p:spPr>
      </p:pic>
      <p:pic>
        <p:nvPicPr>
          <p:cNvPr id="15" name="Graphic 14" descr="Badge 7 met effen opvulling">
            <a:extLst>
              <a:ext uri="{FF2B5EF4-FFF2-40B4-BE49-F238E27FC236}">
                <a16:creationId xmlns:a16="http://schemas.microsoft.com/office/drawing/2014/main" id="{D36F9C59-07B2-02AA-0030-7D838D63035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1065" y="4533910"/>
            <a:ext cx="360000" cy="360000"/>
          </a:xfrm>
          <a:prstGeom prst="rect">
            <a:avLst/>
          </a:prstGeom>
        </p:spPr>
      </p:pic>
      <p:sp>
        <p:nvSpPr>
          <p:cNvPr id="2" name="Tijdelijke aanduiding voor dianummer 1">
            <a:extLst>
              <a:ext uri="{FF2B5EF4-FFF2-40B4-BE49-F238E27FC236}">
                <a16:creationId xmlns:a16="http://schemas.microsoft.com/office/drawing/2014/main" id="{39E867A2-BDC2-6149-B6B0-BA06807E55B7}"/>
              </a:ext>
            </a:extLst>
          </p:cNvPr>
          <p:cNvSpPr>
            <a:spLocks noGrp="1"/>
          </p:cNvSpPr>
          <p:nvPr>
            <p:ph type="sldNum" sz="quarter" idx="12"/>
          </p:nvPr>
        </p:nvSpPr>
        <p:spPr/>
        <p:txBody>
          <a:bodyPr/>
          <a:lstStyle/>
          <a:p>
            <a:pPr algn="r"/>
            <a:fld id="{D96B53CE-DA57-4586-B1D9-0E4CD3A70BD0}" type="slidenum">
              <a:rPr lang="nl-NL" smtClean="0"/>
              <a:pPr algn="r"/>
              <a:t>38</a:t>
            </a:fld>
            <a:endParaRPr lang="nl-NL"/>
          </a:p>
        </p:txBody>
      </p:sp>
      <p:sp>
        <p:nvSpPr>
          <p:cNvPr id="3" name="Tijdelijke aanduiding voor inhoud 2">
            <a:extLst>
              <a:ext uri="{FF2B5EF4-FFF2-40B4-BE49-F238E27FC236}">
                <a16:creationId xmlns:a16="http://schemas.microsoft.com/office/drawing/2014/main" id="{1FC59BD9-88A4-43C7-1A4C-64ED1C13B54A}"/>
              </a:ext>
            </a:extLst>
          </p:cNvPr>
          <p:cNvSpPr>
            <a:spLocks noGrp="1"/>
          </p:cNvSpPr>
          <p:nvPr>
            <p:ph idx="1"/>
          </p:nvPr>
        </p:nvSpPr>
        <p:spPr>
          <a:xfrm>
            <a:off x="711202" y="1412776"/>
            <a:ext cx="7149907" cy="4525963"/>
          </a:xfrm>
        </p:spPr>
        <p:txBody>
          <a:bodyPr/>
          <a:lstStyle/>
          <a:p>
            <a:pPr marL="0" indent="0" algn="l">
              <a:buNone/>
            </a:pPr>
            <a:r>
              <a:rPr lang="nl-NL">
                <a:solidFill>
                  <a:schemeClr val="tx1"/>
                </a:solidFill>
              </a:rPr>
              <a:t>Ga naar de online winkel waar u iets wilt kopen. Controleer vooraf of het betrouwbaar is (zoek bijv. naar ervaringen van anderen die daar iets hebben gekocht).</a:t>
            </a:r>
          </a:p>
          <a:p>
            <a:pPr marL="0" indent="0" algn="l">
              <a:buNone/>
            </a:pPr>
            <a:r>
              <a:rPr lang="nl-NL">
                <a:solidFill>
                  <a:schemeClr val="tx1"/>
                </a:solidFill>
              </a:rPr>
              <a:t>Doe de spullen die u wilt hebben in het winkelmandje.</a:t>
            </a:r>
          </a:p>
          <a:p>
            <a:pPr marL="0" indent="0" algn="l">
              <a:buNone/>
            </a:pPr>
            <a:r>
              <a:rPr lang="nl-NL">
                <a:solidFill>
                  <a:schemeClr val="tx1"/>
                </a:solidFill>
              </a:rPr>
              <a:t>Klik op de knop om te betalen.</a:t>
            </a:r>
          </a:p>
          <a:p>
            <a:pPr marL="0" indent="0" algn="l">
              <a:buNone/>
            </a:pPr>
            <a:r>
              <a:rPr lang="nl-NL">
                <a:solidFill>
                  <a:schemeClr val="tx1"/>
                </a:solidFill>
              </a:rPr>
              <a:t>Kies bij ‘betaalmethode’ voor </a:t>
            </a:r>
            <a:r>
              <a:rPr lang="nl-NL" err="1">
                <a:solidFill>
                  <a:schemeClr val="tx1"/>
                </a:solidFill>
              </a:rPr>
              <a:t>iDEAL</a:t>
            </a:r>
            <a:r>
              <a:rPr lang="nl-NL">
                <a:solidFill>
                  <a:schemeClr val="tx1"/>
                </a:solidFill>
              </a:rPr>
              <a:t> en kies daarna uw bank.</a:t>
            </a:r>
          </a:p>
          <a:p>
            <a:pPr marL="0" indent="0" algn="l">
              <a:buNone/>
            </a:pPr>
            <a:r>
              <a:rPr lang="nl-NL">
                <a:solidFill>
                  <a:schemeClr val="tx1"/>
                </a:solidFill>
              </a:rPr>
              <a:t>Klik op ‘aankoop afronden’ of ‘bestelling afronden’.</a:t>
            </a:r>
          </a:p>
          <a:p>
            <a:pPr marL="0" indent="0" algn="l">
              <a:buNone/>
            </a:pPr>
            <a:r>
              <a:rPr lang="nl-NL">
                <a:solidFill>
                  <a:schemeClr val="tx1"/>
                </a:solidFill>
              </a:rPr>
              <a:t>U gaat nu naar uw bank app of de website van uw bank en logt in.</a:t>
            </a:r>
          </a:p>
          <a:p>
            <a:pPr marL="0" indent="0" algn="l">
              <a:buNone/>
            </a:pPr>
            <a:r>
              <a:rPr lang="nl-NL">
                <a:solidFill>
                  <a:schemeClr val="tx1"/>
                </a:solidFill>
              </a:rPr>
              <a:t>Controleer of het bedrag klopt, en bevestig de betaling (bijvoorbeeld met uw cijfercode, vingerafdruk of gezichtsherkenning.)</a:t>
            </a:r>
          </a:p>
          <a:p>
            <a:pPr marL="0" indent="0">
              <a:buNone/>
            </a:pPr>
            <a:r>
              <a:rPr lang="nl-NL">
                <a:solidFill>
                  <a:schemeClr val="accent2"/>
                </a:solidFill>
              </a:rPr>
              <a:t>Klaar! U heeft betaald.</a:t>
            </a:r>
            <a:r>
              <a:rPr lang="nl-NL" b="1">
                <a:solidFill>
                  <a:schemeClr val="accent2"/>
                </a:solidFill>
                <a:effectLst/>
                <a:latin typeface="+mj-lt"/>
              </a:rPr>
              <a:t> In het filmpje kunt u ook zien hoe </a:t>
            </a:r>
            <a:r>
              <a:rPr lang="nl-NL" b="1">
                <a:solidFill>
                  <a:schemeClr val="accent2"/>
                </a:solidFill>
                <a:latin typeface="+mj-lt"/>
              </a:rPr>
              <a:t>u dit doet.</a:t>
            </a:r>
          </a:p>
        </p:txBody>
      </p:sp>
      <p:sp>
        <p:nvSpPr>
          <p:cNvPr id="4" name="Titel 3">
            <a:extLst>
              <a:ext uri="{FF2B5EF4-FFF2-40B4-BE49-F238E27FC236}">
                <a16:creationId xmlns:a16="http://schemas.microsoft.com/office/drawing/2014/main" id="{34ED92B2-F5F4-8C51-F68A-6968AEE59174}"/>
              </a:ext>
            </a:extLst>
          </p:cNvPr>
          <p:cNvSpPr>
            <a:spLocks noGrp="1"/>
          </p:cNvSpPr>
          <p:nvPr>
            <p:ph type="title"/>
          </p:nvPr>
        </p:nvSpPr>
        <p:spPr/>
        <p:txBody>
          <a:bodyPr/>
          <a:lstStyle/>
          <a:p>
            <a:r>
              <a:rPr lang="nl-NL"/>
              <a:t>Uitleg betalen met iDEAL in een online winkel: </a:t>
            </a:r>
            <a:br>
              <a:rPr lang="nl-NL"/>
            </a:br>
            <a:r>
              <a:rPr lang="nl-NL">
                <a:solidFill>
                  <a:schemeClr val="accent2"/>
                </a:solidFill>
              </a:rPr>
              <a:t>hoe doet u dat?</a:t>
            </a:r>
          </a:p>
        </p:txBody>
      </p:sp>
      <p:sp>
        <p:nvSpPr>
          <p:cNvPr id="16" name="Rechthoek: afgeronde hoeken 15">
            <a:extLst>
              <a:ext uri="{FF2B5EF4-FFF2-40B4-BE49-F238E27FC236}">
                <a16:creationId xmlns:a16="http://schemas.microsoft.com/office/drawing/2014/main" id="{43705D34-340A-8589-2293-0A5C7D60C0E3}"/>
              </a:ext>
            </a:extLst>
          </p:cNvPr>
          <p:cNvSpPr/>
          <p:nvPr/>
        </p:nvSpPr>
        <p:spPr>
          <a:xfrm>
            <a:off x="3684896" y="5838389"/>
            <a:ext cx="6823880" cy="83271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1AE8EE06-2A39-D886-2E48-020C24748826}"/>
              </a:ext>
            </a:extLst>
          </p:cNvPr>
          <p:cNvSpPr txBox="1"/>
          <p:nvPr/>
        </p:nvSpPr>
        <p:spPr>
          <a:xfrm>
            <a:off x="3352799" y="5873413"/>
            <a:ext cx="7155977" cy="1046440"/>
          </a:xfrm>
          <a:prstGeom prst="rect">
            <a:avLst/>
          </a:prstGeom>
          <a:noFill/>
        </p:spPr>
        <p:txBody>
          <a:bodyPr wrap="square" rtlCol="0">
            <a:spAutoFit/>
          </a:bodyPr>
          <a:lstStyle/>
          <a:p>
            <a:pPr marL="401637" lvl="1" indent="0" algn="ctr">
              <a:buNone/>
            </a:pPr>
            <a:r>
              <a:rPr lang="nl-NL" sz="1600" i="1">
                <a:solidFill>
                  <a:srgbClr val="505050"/>
                </a:solidFill>
              </a:rPr>
              <a:t>Daarna komt u weer terug op de website van de webwinkel. Daar ziet u dat uw aankoop gelukt is. U krijgt een bevestiging van uw bestelling in uw mail.</a:t>
            </a:r>
          </a:p>
          <a:p>
            <a:pPr algn="ctr"/>
            <a:endParaRPr lang="nl-NL" sz="1400">
              <a:solidFill>
                <a:srgbClr val="505050"/>
              </a:solidFill>
            </a:endParaRPr>
          </a:p>
        </p:txBody>
      </p:sp>
      <p:pic>
        <p:nvPicPr>
          <p:cNvPr id="19" name="Graphic 18" descr="Winkelmandje met effen opvulling">
            <a:extLst>
              <a:ext uri="{FF2B5EF4-FFF2-40B4-BE49-F238E27FC236}">
                <a16:creationId xmlns:a16="http://schemas.microsoft.com/office/drawing/2014/main" id="{E1CF1321-0142-4545-F5EC-4DDE7AAA195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244987" y="2401891"/>
            <a:ext cx="685800" cy="685800"/>
          </a:xfrm>
          <a:prstGeom prst="rect">
            <a:avLst/>
          </a:prstGeom>
          <a:effectLst>
            <a:outerShdw blurRad="50800" dist="38100" dir="2700000" algn="tl" rotWithShape="0">
              <a:prstClr val="black">
                <a:alpha val="40000"/>
              </a:prstClr>
            </a:outerShdw>
          </a:effectLst>
        </p:spPr>
      </p:pic>
      <p:pic>
        <p:nvPicPr>
          <p:cNvPr id="18" name="iDEAL_consumentenanimatie">
            <a:hlinkClick r:id="" action="ppaction://media"/>
            <a:extLst>
              <a:ext uri="{FF2B5EF4-FFF2-40B4-BE49-F238E27FC236}">
                <a16:creationId xmlns:a16="http://schemas.microsoft.com/office/drawing/2014/main" id="{72E632C7-11D3-DC0C-2790-498BCA013C08}"/>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8015674" y="2768114"/>
            <a:ext cx="3347203" cy="1882802"/>
          </a:xfrm>
          <a:prstGeom prst="rect">
            <a:avLst/>
          </a:prstGeom>
        </p:spPr>
      </p:pic>
    </p:spTree>
    <p:extLst>
      <p:ext uri="{BB962C8B-B14F-4D97-AF65-F5344CB8AC3E}">
        <p14:creationId xmlns:p14="http://schemas.microsoft.com/office/powerpoint/2010/main" val="6226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Betaalverzoek en Tikkie</a:t>
            </a:r>
          </a:p>
        </p:txBody>
      </p:sp>
      <p:grpSp>
        <p:nvGrpSpPr>
          <p:cNvPr id="4" name="Groep 3">
            <a:extLst>
              <a:ext uri="{FF2B5EF4-FFF2-40B4-BE49-F238E27FC236}">
                <a16:creationId xmlns:a16="http://schemas.microsoft.com/office/drawing/2014/main" id="{DC49FBC3-7A5A-3F55-FEBC-4DB4FCAE45EF}"/>
              </a:ext>
            </a:extLst>
          </p:cNvPr>
          <p:cNvGrpSpPr/>
          <p:nvPr/>
        </p:nvGrpSpPr>
        <p:grpSpPr>
          <a:xfrm>
            <a:off x="7175501" y="2333002"/>
            <a:ext cx="2376488" cy="1924673"/>
            <a:chOff x="10204545" y="4208070"/>
            <a:chExt cx="1835055" cy="1512168"/>
          </a:xfrm>
        </p:grpSpPr>
        <p:pic>
          <p:nvPicPr>
            <p:cNvPr id="5" name="Afbeelding 4">
              <a:extLst>
                <a:ext uri="{FF2B5EF4-FFF2-40B4-BE49-F238E27FC236}">
                  <a16:creationId xmlns:a16="http://schemas.microsoft.com/office/drawing/2014/main" id="{6F378F52-0434-5B2D-06B6-3983C4829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545" y="4208070"/>
              <a:ext cx="1835055" cy="1512168"/>
            </a:xfrm>
            <a:prstGeom prst="rect">
              <a:avLst/>
            </a:prstGeom>
          </p:spPr>
        </p:pic>
        <p:sp>
          <p:nvSpPr>
            <p:cNvPr id="7" name="Tekstvak 6">
              <a:extLst>
                <a:ext uri="{FF2B5EF4-FFF2-40B4-BE49-F238E27FC236}">
                  <a16:creationId xmlns:a16="http://schemas.microsoft.com/office/drawing/2014/main" id="{7A09670A-F99C-3A77-1B12-A5EFE834A810}"/>
                </a:ext>
              </a:extLst>
            </p:cNvPr>
            <p:cNvSpPr txBox="1"/>
            <p:nvPr/>
          </p:nvSpPr>
          <p:spPr>
            <a:xfrm>
              <a:off x="10373850" y="5196263"/>
              <a:ext cx="1619205" cy="523220"/>
            </a:xfrm>
            <a:prstGeom prst="rect">
              <a:avLst/>
            </a:prstGeom>
            <a:noFill/>
          </p:spPr>
          <p:txBody>
            <a:bodyPr wrap="square" rtlCol="0">
              <a:spAutoFit/>
            </a:bodyPr>
            <a:lstStyle/>
            <a:p>
              <a:pPr algn="ctr"/>
              <a:r>
                <a:rPr lang="nl-NL" sz="1400"/>
                <a:t>Betaalverzoek en Tikkie</a:t>
              </a:r>
            </a:p>
          </p:txBody>
        </p:sp>
      </p:grpSp>
      <p:sp>
        <p:nvSpPr>
          <p:cNvPr id="8" name="Actieknop: Startpagina 7">
            <a:hlinkClick r:id="rId3" action="ppaction://hlinksldjump" highlightClick="1"/>
            <a:extLst>
              <a:ext uri="{FF2B5EF4-FFF2-40B4-BE49-F238E27FC236}">
                <a16:creationId xmlns:a16="http://schemas.microsoft.com/office/drawing/2014/main" id="{8968F9D3-4871-5C2F-2E8E-793BD7930E00}"/>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9" name="Afbeelding 8" descr="Afbeelding met Graphics, grafische vormgeving, schermopname, logo&#10;&#10;Automatisch gegenereerde beschrijving">
            <a:extLst>
              <a:ext uri="{FF2B5EF4-FFF2-40B4-BE49-F238E27FC236}">
                <a16:creationId xmlns:a16="http://schemas.microsoft.com/office/drawing/2014/main" id="{19DAFFF8-7F6B-EE82-56A9-3F058FEB97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108" y="2277374"/>
            <a:ext cx="1663618" cy="1663618"/>
          </a:xfrm>
          <a:prstGeom prst="rect">
            <a:avLst/>
          </a:prstGeom>
        </p:spPr>
      </p:pic>
    </p:spTree>
    <p:extLst>
      <p:ext uri="{BB962C8B-B14F-4D97-AF65-F5344CB8AC3E}">
        <p14:creationId xmlns:p14="http://schemas.microsoft.com/office/powerpoint/2010/main" val="1348504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15DC0539-8F4E-018C-0822-49B6ECCA2E9C}"/>
              </a:ext>
            </a:extLst>
          </p:cNvPr>
          <p:cNvSpPr>
            <a:spLocks noGrp="1"/>
          </p:cNvSpPr>
          <p:nvPr>
            <p:ph type="sldNum" sz="quarter" idx="12"/>
          </p:nvPr>
        </p:nvSpPr>
        <p:spPr/>
        <p:txBody>
          <a:bodyPr/>
          <a:lstStyle/>
          <a:p>
            <a:fld id="{D96B53CE-DA57-4586-B1D9-0E4CD3A70BD0}" type="slidenum">
              <a:rPr lang="nl-NL" smtClean="0"/>
              <a:pPr/>
              <a:t>4</a:t>
            </a:fld>
            <a:endParaRPr lang="nl-NL"/>
          </a:p>
        </p:txBody>
      </p:sp>
      <p:sp>
        <p:nvSpPr>
          <p:cNvPr id="3" name="Titel 2">
            <a:extLst>
              <a:ext uri="{FF2B5EF4-FFF2-40B4-BE49-F238E27FC236}">
                <a16:creationId xmlns:a16="http://schemas.microsoft.com/office/drawing/2014/main" id="{DA9C79ED-1016-83B7-30A2-616D90E3DCDB}"/>
              </a:ext>
            </a:extLst>
          </p:cNvPr>
          <p:cNvSpPr>
            <a:spLocks noGrp="1"/>
          </p:cNvSpPr>
          <p:nvPr>
            <p:ph type="title"/>
          </p:nvPr>
        </p:nvSpPr>
        <p:spPr/>
        <p:txBody>
          <a:bodyPr/>
          <a:lstStyle/>
          <a:p>
            <a:r>
              <a:rPr lang="nl-NL"/>
              <a:t>www.bankinformatiepunt.nl</a:t>
            </a:r>
          </a:p>
        </p:txBody>
      </p:sp>
      <p:pic>
        <p:nvPicPr>
          <p:cNvPr id="4" name="Afbeelding 3">
            <a:extLst>
              <a:ext uri="{FF2B5EF4-FFF2-40B4-BE49-F238E27FC236}">
                <a16:creationId xmlns:a16="http://schemas.microsoft.com/office/drawing/2014/main" id="{EBCF4E7C-EC33-6535-C56C-B82625381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572" y="1644932"/>
            <a:ext cx="7933177" cy="4462411"/>
          </a:xfrm>
          <a:prstGeom prst="rect">
            <a:avLst/>
          </a:prstGeom>
        </p:spPr>
      </p:pic>
      <p:sp>
        <p:nvSpPr>
          <p:cNvPr id="5" name="Tekstvak 4">
            <a:extLst>
              <a:ext uri="{FF2B5EF4-FFF2-40B4-BE49-F238E27FC236}">
                <a16:creationId xmlns:a16="http://schemas.microsoft.com/office/drawing/2014/main" id="{6C270D54-E3AE-05FD-CC26-EF389DC50033}"/>
              </a:ext>
            </a:extLst>
          </p:cNvPr>
          <p:cNvSpPr txBox="1"/>
          <p:nvPr/>
        </p:nvSpPr>
        <p:spPr>
          <a:xfrm>
            <a:off x="9182911" y="1644932"/>
            <a:ext cx="2373517" cy="5078313"/>
          </a:xfrm>
          <a:prstGeom prst="rect">
            <a:avLst/>
          </a:prstGeom>
          <a:noFill/>
        </p:spPr>
        <p:txBody>
          <a:bodyPr wrap="square" lIns="91440" tIns="45720" rIns="91440" bIns="45720" anchor="t">
            <a:spAutoFit/>
          </a:bodyPr>
          <a:lstStyle/>
          <a:p>
            <a:r>
              <a:rPr lang="nl-NL" i="1">
                <a:solidFill>
                  <a:srgbClr val="505050"/>
                </a:solidFill>
              </a:rPr>
              <a:t>Uitleg</a:t>
            </a:r>
          </a:p>
          <a:p>
            <a:endParaRPr lang="nl-NL" i="1">
              <a:solidFill>
                <a:srgbClr val="505050"/>
              </a:solidFill>
            </a:endParaRPr>
          </a:p>
          <a:p>
            <a:r>
              <a:rPr lang="nl-NL" i="1">
                <a:solidFill>
                  <a:srgbClr val="505050"/>
                </a:solidFill>
              </a:rPr>
              <a:t>&amp;</a:t>
            </a:r>
            <a:endParaRPr lang="nl-NL" i="1">
              <a:solidFill>
                <a:srgbClr val="505050"/>
              </a:solidFill>
              <a:cs typeface="Arial"/>
            </a:endParaRPr>
          </a:p>
          <a:p>
            <a:endParaRPr lang="nl-NL" i="1">
              <a:solidFill>
                <a:srgbClr val="505050"/>
              </a:solidFill>
              <a:cs typeface="Arial"/>
            </a:endParaRPr>
          </a:p>
          <a:p>
            <a:endParaRPr lang="nl-NL" i="1">
              <a:solidFill>
                <a:srgbClr val="505050"/>
              </a:solidFill>
              <a:cs typeface="Arial"/>
            </a:endParaRPr>
          </a:p>
          <a:p>
            <a:endParaRPr lang="nl-NL" i="1">
              <a:solidFill>
                <a:srgbClr val="505050"/>
              </a:solidFill>
              <a:cs typeface="Arial"/>
            </a:endParaRPr>
          </a:p>
          <a:p>
            <a:r>
              <a:rPr lang="nl-NL" i="1">
                <a:solidFill>
                  <a:srgbClr val="505050"/>
                </a:solidFill>
                <a:cs typeface="Arial"/>
              </a:rPr>
              <a:t>&amp;</a:t>
            </a:r>
          </a:p>
          <a:p>
            <a:endParaRPr lang="nl-NL" i="1">
              <a:solidFill>
                <a:srgbClr val="505050"/>
              </a:solidFill>
              <a:cs typeface="Arial"/>
            </a:endParaRPr>
          </a:p>
          <a:p>
            <a:r>
              <a:rPr lang="nl-NL" i="1">
                <a:solidFill>
                  <a:srgbClr val="505050"/>
                </a:solidFill>
                <a:cs typeface="Arial"/>
              </a:rPr>
              <a:t>Oplossingen op maat</a:t>
            </a:r>
          </a:p>
          <a:p>
            <a:endParaRPr lang="nl-NL" i="1">
              <a:solidFill>
                <a:srgbClr val="505050"/>
              </a:solidFill>
              <a:cs typeface="Arial"/>
            </a:endParaRPr>
          </a:p>
          <a:p>
            <a:r>
              <a:rPr lang="nl-NL" i="1">
                <a:solidFill>
                  <a:srgbClr val="505050"/>
                </a:solidFill>
                <a:cs typeface="Arial"/>
              </a:rPr>
              <a:t>&amp; </a:t>
            </a:r>
          </a:p>
          <a:p>
            <a:endParaRPr lang="nl-NL" i="1">
              <a:solidFill>
                <a:srgbClr val="505050"/>
              </a:solidFill>
              <a:cs typeface="Arial"/>
            </a:endParaRPr>
          </a:p>
          <a:p>
            <a:r>
              <a:rPr lang="nl-NL" i="1">
                <a:solidFill>
                  <a:srgbClr val="505050"/>
                </a:solidFill>
                <a:cs typeface="Arial"/>
              </a:rPr>
              <a:t>Oefenen/leren</a:t>
            </a:r>
          </a:p>
          <a:p>
            <a:endParaRPr lang="nl-NL" i="1">
              <a:solidFill>
                <a:srgbClr val="505050"/>
              </a:solidFill>
              <a:cs typeface="Arial"/>
            </a:endParaRPr>
          </a:p>
          <a:p>
            <a:r>
              <a:rPr lang="nl-NL" i="1">
                <a:solidFill>
                  <a:srgbClr val="505050"/>
                </a:solidFill>
                <a:cs typeface="Arial"/>
              </a:rPr>
              <a:t>&amp; </a:t>
            </a:r>
          </a:p>
          <a:p>
            <a:endParaRPr lang="nl-NL" i="1">
              <a:solidFill>
                <a:srgbClr val="505050"/>
              </a:solidFill>
              <a:cs typeface="Arial"/>
            </a:endParaRPr>
          </a:p>
          <a:p>
            <a:r>
              <a:rPr lang="nl-NL" i="1">
                <a:solidFill>
                  <a:srgbClr val="505050"/>
                </a:solidFill>
                <a:cs typeface="Arial"/>
              </a:rPr>
              <a:t>Meer hulp</a:t>
            </a:r>
          </a:p>
          <a:p>
            <a:endParaRPr lang="nl-NL" i="1">
              <a:solidFill>
                <a:srgbClr val="505050"/>
              </a:solidFill>
              <a:cs typeface="Arial"/>
            </a:endParaRPr>
          </a:p>
        </p:txBody>
      </p:sp>
      <p:pic>
        <p:nvPicPr>
          <p:cNvPr id="7" name="Afbeelding 6">
            <a:extLst>
              <a:ext uri="{FF2B5EF4-FFF2-40B4-BE49-F238E27FC236}">
                <a16:creationId xmlns:a16="http://schemas.microsoft.com/office/drawing/2014/main" id="{E0F70BF1-73D3-D93A-53AA-33C6E327F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187" y="2614905"/>
            <a:ext cx="2606964" cy="597126"/>
          </a:xfrm>
          <a:prstGeom prst="rect">
            <a:avLst/>
          </a:prstGeom>
        </p:spPr>
      </p:pic>
    </p:spTree>
    <p:extLst>
      <p:ext uri="{BB962C8B-B14F-4D97-AF65-F5344CB8AC3E}">
        <p14:creationId xmlns:p14="http://schemas.microsoft.com/office/powerpoint/2010/main" val="2394683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afgeronde hoeken 6">
            <a:extLst>
              <a:ext uri="{FF2B5EF4-FFF2-40B4-BE49-F238E27FC236}">
                <a16:creationId xmlns:a16="http://schemas.microsoft.com/office/drawing/2014/main" id="{8EA91E40-589F-5775-AAB4-C0E01CB13416}"/>
              </a:ext>
            </a:extLst>
          </p:cNvPr>
          <p:cNvSpPr/>
          <p:nvPr/>
        </p:nvSpPr>
        <p:spPr>
          <a:xfrm>
            <a:off x="-629409" y="4244683"/>
            <a:ext cx="10085784" cy="2161641"/>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212169B2-69B4-AD8D-65B0-61FE0E640B1B}"/>
              </a:ext>
            </a:extLst>
          </p:cNvPr>
          <p:cNvSpPr>
            <a:spLocks noGrp="1"/>
          </p:cNvSpPr>
          <p:nvPr>
            <p:ph type="sldNum" sz="quarter" idx="12"/>
          </p:nvPr>
        </p:nvSpPr>
        <p:spPr/>
        <p:txBody>
          <a:bodyPr/>
          <a:lstStyle/>
          <a:p>
            <a:pPr algn="r"/>
            <a:fld id="{D96B53CE-DA57-4586-B1D9-0E4CD3A70BD0}" type="slidenum">
              <a:rPr lang="nl-NL" smtClean="0"/>
              <a:pPr algn="r"/>
              <a:t>40</a:t>
            </a:fld>
            <a:endParaRPr lang="nl-NL"/>
          </a:p>
        </p:txBody>
      </p:sp>
      <p:sp>
        <p:nvSpPr>
          <p:cNvPr id="4" name="Titel 3">
            <a:extLst>
              <a:ext uri="{FF2B5EF4-FFF2-40B4-BE49-F238E27FC236}">
                <a16:creationId xmlns:a16="http://schemas.microsoft.com/office/drawing/2014/main" id="{7D7C9DD0-9361-FEBC-C957-6FE9588B6E1F}"/>
              </a:ext>
            </a:extLst>
          </p:cNvPr>
          <p:cNvSpPr>
            <a:spLocks noGrp="1"/>
          </p:cNvSpPr>
          <p:nvPr>
            <p:ph type="title"/>
          </p:nvPr>
        </p:nvSpPr>
        <p:spPr/>
        <p:txBody>
          <a:bodyPr/>
          <a:lstStyle/>
          <a:p>
            <a:r>
              <a:rPr lang="nl-NL"/>
              <a:t>Uitleg betaalverzoekje/Tikkie: </a:t>
            </a:r>
            <a:r>
              <a:rPr lang="nl-NL">
                <a:solidFill>
                  <a:schemeClr val="accent2"/>
                </a:solidFill>
              </a:rPr>
              <a:t>hoe werkt het?</a:t>
            </a:r>
          </a:p>
        </p:txBody>
      </p:sp>
      <p:sp>
        <p:nvSpPr>
          <p:cNvPr id="8" name="Tijdelijke aanduiding voor inhoud 2">
            <a:extLst>
              <a:ext uri="{FF2B5EF4-FFF2-40B4-BE49-F238E27FC236}">
                <a16:creationId xmlns:a16="http://schemas.microsoft.com/office/drawing/2014/main" id="{EE04EB6A-6EA4-DF48-9A7F-B7E2EDE0F2CB}"/>
              </a:ext>
            </a:extLst>
          </p:cNvPr>
          <p:cNvSpPr>
            <a:spLocks noGrp="1"/>
          </p:cNvSpPr>
          <p:nvPr>
            <p:ph idx="1"/>
          </p:nvPr>
        </p:nvSpPr>
        <p:spPr>
          <a:xfrm>
            <a:off x="711201" y="1600201"/>
            <a:ext cx="9326081" cy="4525963"/>
          </a:xfrm>
        </p:spPr>
        <p:txBody>
          <a:bodyPr vert="horz" lIns="0" tIns="45720" rIns="0" bIns="45720" rtlCol="0" anchor="t">
            <a:noAutofit/>
          </a:bodyPr>
          <a:lstStyle/>
          <a:p>
            <a:pPr marL="0" indent="0">
              <a:buNone/>
            </a:pPr>
            <a:r>
              <a:rPr lang="nl-NL" b="0" i="0">
                <a:effectLst/>
                <a:latin typeface="+mj-lt"/>
              </a:rPr>
              <a:t>Om geld terug te krijgen van vrienden of familie, is het mogelijk om een betaalverzoek te sturen (via Tikkie of uw eigen bank app</a:t>
            </a:r>
            <a:r>
              <a:rPr lang="nl-NL">
                <a:latin typeface="+mj-lt"/>
              </a:rPr>
              <a:t>, dit is beide</a:t>
            </a:r>
            <a:r>
              <a:rPr lang="nl-NL" b="0" i="0">
                <a:effectLst/>
                <a:latin typeface="+mj-lt"/>
              </a:rPr>
              <a:t> veilig). </a:t>
            </a:r>
            <a:r>
              <a:rPr lang="nl-NL">
                <a:latin typeface="+mj-lt"/>
              </a:rPr>
              <a:t>Tikkie kan iedereen gebruiken. Het maakt niet uit bij welke bank u zit.</a:t>
            </a:r>
            <a:r>
              <a:rPr lang="nl-NL" b="0" i="0">
                <a:effectLst/>
                <a:latin typeface="+mj-lt"/>
              </a:rPr>
              <a:t> </a:t>
            </a:r>
            <a:r>
              <a:rPr lang="nl-NL" b="0">
                <a:effectLst/>
                <a:latin typeface="+mj-lt"/>
              </a:rPr>
              <a:t>Van etentjes voorschieten tot geld inzamelen voor cadeaus, leer hoe u via uw bank app of Tikkie snel &amp; makkelijk betaald krijgt. </a:t>
            </a:r>
          </a:p>
          <a:p>
            <a:pPr marL="0" indent="0">
              <a:buNone/>
            </a:pPr>
            <a:r>
              <a:rPr lang="nl-NL" b="1">
                <a:solidFill>
                  <a:schemeClr val="accent2"/>
                </a:solidFill>
                <a:effectLst/>
                <a:latin typeface="+mj-lt"/>
              </a:rPr>
              <a:t>In het filmpje kunt u zien hoe </a:t>
            </a:r>
            <a:r>
              <a:rPr lang="nl-NL" b="1">
                <a:solidFill>
                  <a:schemeClr val="accent2"/>
                </a:solidFill>
                <a:latin typeface="+mj-lt"/>
              </a:rPr>
              <a:t>u dit doet.</a:t>
            </a:r>
          </a:p>
          <a:p>
            <a:pPr marL="0" indent="0">
              <a:buNone/>
            </a:pPr>
            <a:endParaRPr lang="nl-NL" b="1" i="0">
              <a:solidFill>
                <a:schemeClr val="accent2"/>
              </a:solidFill>
              <a:effectLst/>
            </a:endParaRPr>
          </a:p>
          <a:p>
            <a:pPr marL="0" indent="0">
              <a:buNone/>
            </a:pPr>
            <a:endParaRPr lang="nl-NL" b="1" i="0">
              <a:solidFill>
                <a:schemeClr val="accent2"/>
              </a:solidFill>
              <a:effectLst/>
            </a:endParaRPr>
          </a:p>
          <a:p>
            <a:pPr marL="0" indent="0">
              <a:buNone/>
            </a:pPr>
            <a:r>
              <a:rPr lang="nl-NL" b="1" i="0">
                <a:solidFill>
                  <a:schemeClr val="accent2"/>
                </a:solidFill>
                <a:effectLst/>
              </a:rPr>
              <a:t>Wist u dat?</a:t>
            </a:r>
            <a:r>
              <a:rPr lang="nl-NL" b="1">
                <a:solidFill>
                  <a:schemeClr val="accent2"/>
                </a:solidFill>
              </a:rPr>
              <a:t> </a:t>
            </a:r>
            <a:endParaRPr lang="nl-NL" b="1" i="0">
              <a:solidFill>
                <a:schemeClr val="accent2"/>
              </a:solidFill>
              <a:effectLst/>
              <a:cs typeface="Arial"/>
            </a:endParaRPr>
          </a:p>
          <a:p>
            <a:pPr marL="396875" lvl="1" indent="0">
              <a:buNone/>
            </a:pPr>
            <a:r>
              <a:rPr lang="nl-NL" b="0" i="0">
                <a:solidFill>
                  <a:schemeClr val="tx1"/>
                </a:solidFill>
                <a:effectLst/>
                <a:latin typeface="+mj-lt"/>
              </a:rPr>
              <a:t>	</a:t>
            </a:r>
            <a:r>
              <a:rPr lang="nl-NL" b="0" i="1">
                <a:solidFill>
                  <a:schemeClr val="tx1"/>
                </a:solidFill>
                <a:effectLst/>
                <a:latin typeface="+mj-lt"/>
              </a:rPr>
              <a:t>U </a:t>
            </a:r>
            <a:r>
              <a:rPr lang="nl-NL" i="1">
                <a:solidFill>
                  <a:schemeClr val="tx1"/>
                </a:solidFill>
                <a:latin typeface="+mj-lt"/>
              </a:rPr>
              <a:t>creëert</a:t>
            </a:r>
            <a:r>
              <a:rPr lang="nl-NL" b="0" i="1">
                <a:solidFill>
                  <a:schemeClr val="tx1"/>
                </a:solidFill>
                <a:effectLst/>
                <a:latin typeface="+mj-lt"/>
              </a:rPr>
              <a:t> met een betaalverzoek een link die u via Whatsapp kunt</a:t>
            </a:r>
            <a:endParaRPr lang="nl-NL" b="0" i="1">
              <a:solidFill>
                <a:schemeClr val="tx1"/>
              </a:solidFill>
              <a:effectLst/>
              <a:latin typeface="+mj-lt"/>
              <a:cs typeface="Arial"/>
            </a:endParaRPr>
          </a:p>
          <a:p>
            <a:pPr marL="396875" lvl="1" indent="0">
              <a:buNone/>
            </a:pPr>
            <a:r>
              <a:rPr lang="nl-NL" i="1">
                <a:solidFill>
                  <a:schemeClr val="tx1"/>
                </a:solidFill>
                <a:latin typeface="+mj-lt"/>
              </a:rPr>
              <a:t>	v</a:t>
            </a:r>
            <a:r>
              <a:rPr lang="nl-NL" b="0" i="1">
                <a:solidFill>
                  <a:schemeClr val="tx1"/>
                </a:solidFill>
                <a:effectLst/>
                <a:latin typeface="+mj-lt"/>
              </a:rPr>
              <a:t>ersturen, waardoor iemand u snel en makkelijk kan terug betalen.</a:t>
            </a:r>
          </a:p>
          <a:p>
            <a:pPr marL="0" indent="0">
              <a:buNone/>
            </a:pPr>
            <a:r>
              <a:rPr lang="nl-NL" b="0" i="0">
                <a:solidFill>
                  <a:schemeClr val="accent2"/>
                </a:solidFill>
                <a:effectLst/>
                <a:latin typeface="+mj-lt"/>
              </a:rPr>
              <a:t>	Krijgt u een Tikkie? Let dan wel op de link. Deze bevat altijd:</a:t>
            </a:r>
          </a:p>
          <a:p>
            <a:pPr marL="0" indent="0">
              <a:buNone/>
            </a:pPr>
            <a:r>
              <a:rPr lang="nl-NL">
                <a:solidFill>
                  <a:schemeClr val="accent2"/>
                </a:solidFill>
                <a:latin typeface="+mj-lt"/>
              </a:rPr>
              <a:t>	</a:t>
            </a:r>
            <a:r>
              <a:rPr lang="nl-NL" b="0" i="0">
                <a:solidFill>
                  <a:schemeClr val="accent2"/>
                </a:solidFill>
                <a:effectLst/>
                <a:latin typeface="+mj-lt"/>
              </a:rPr>
              <a:t>'</a:t>
            </a:r>
            <a:r>
              <a:rPr lang="nl-NL" b="0" i="0" err="1">
                <a:solidFill>
                  <a:schemeClr val="accent2"/>
                </a:solidFill>
                <a:effectLst/>
                <a:latin typeface="+mj-lt"/>
              </a:rPr>
              <a:t>https</a:t>
            </a:r>
            <a:r>
              <a:rPr lang="nl-NL" b="0" i="0">
                <a:solidFill>
                  <a:schemeClr val="accent2"/>
                </a:solidFill>
                <a:effectLst/>
                <a:latin typeface="+mj-lt"/>
              </a:rPr>
              <a:t>' aan het begin, 'tikkie.me/</a:t>
            </a:r>
            <a:r>
              <a:rPr lang="nl-NL" b="0" i="0" err="1">
                <a:solidFill>
                  <a:schemeClr val="accent2"/>
                </a:solidFill>
                <a:effectLst/>
                <a:latin typeface="+mj-lt"/>
              </a:rPr>
              <a:t>pay</a:t>
            </a:r>
            <a:r>
              <a:rPr lang="nl-NL" b="0" i="0">
                <a:solidFill>
                  <a:schemeClr val="accent2"/>
                </a:solidFill>
                <a:effectLst/>
                <a:latin typeface="+mj-lt"/>
              </a:rPr>
              <a:t>/' in de rest van de link.</a:t>
            </a:r>
            <a:endParaRPr lang="nl-NL" b="1" i="0">
              <a:solidFill>
                <a:schemeClr val="accent2"/>
              </a:solidFill>
              <a:effectLst/>
            </a:endParaRPr>
          </a:p>
          <a:p>
            <a:pPr marL="396875" lvl="1" indent="0">
              <a:buNone/>
            </a:pPr>
            <a:endParaRPr lang="nl-NL" b="0" i="1">
              <a:solidFill>
                <a:schemeClr val="tx1"/>
              </a:solidFill>
              <a:effectLst/>
              <a:latin typeface="+mj-lt"/>
              <a:cs typeface="Arial"/>
            </a:endParaRPr>
          </a:p>
          <a:p>
            <a:pPr marL="396875" lvl="1" indent="0">
              <a:buNone/>
            </a:pPr>
            <a:endParaRPr lang="nl-NL" b="0" i="1">
              <a:solidFill>
                <a:schemeClr val="tx1"/>
              </a:solidFill>
              <a:effectLst/>
              <a:latin typeface="+mj-lt"/>
              <a:cs typeface="Arial"/>
            </a:endParaRPr>
          </a:p>
          <a:p>
            <a:pPr marL="396875" lvl="1" indent="0">
              <a:buNone/>
            </a:pPr>
            <a:endParaRPr lang="nl-NL" sz="1800" b="0" i="1">
              <a:solidFill>
                <a:schemeClr val="tx1"/>
              </a:solidFill>
              <a:effectLst/>
              <a:latin typeface="+mj-lt"/>
            </a:endParaRPr>
          </a:p>
          <a:p>
            <a:pPr marL="800100" lvl="2" indent="0">
              <a:buNone/>
            </a:pPr>
            <a:r>
              <a:rPr lang="nl-NL" sz="1800">
                <a:solidFill>
                  <a:schemeClr val="tx1"/>
                </a:solidFill>
                <a:latin typeface="+mj-lt"/>
              </a:rPr>
              <a:t>   </a:t>
            </a:r>
            <a:endParaRPr lang="nl-NL" sz="1800" b="1" i="0">
              <a:solidFill>
                <a:schemeClr val="tx1"/>
              </a:solidFill>
              <a:effectLst/>
              <a:latin typeface="+mj-lt"/>
            </a:endParaRPr>
          </a:p>
        </p:txBody>
      </p:sp>
      <p:pic>
        <p:nvPicPr>
          <p:cNvPr id="6" name="Afbeelding 5" descr="Afbeelding met gloeilamp, Gloeilamp, Spaarlamp, lamp&#10;&#10;Automatisch gegenereerde beschrijving">
            <a:extLst>
              <a:ext uri="{FF2B5EF4-FFF2-40B4-BE49-F238E27FC236}">
                <a16:creationId xmlns:a16="http://schemas.microsoft.com/office/drawing/2014/main" id="{E78A763D-71FD-2D15-00CB-124BB87AA4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flipH="1" flipV="1">
            <a:off x="711202" y="4748233"/>
            <a:ext cx="386162" cy="571150"/>
          </a:xfrm>
          <a:prstGeom prst="rect">
            <a:avLst/>
          </a:prstGeom>
        </p:spPr>
      </p:pic>
      <p:pic>
        <p:nvPicPr>
          <p:cNvPr id="12" name="betaalverzoek">
            <a:hlinkClick r:id="" action="ppaction://media"/>
            <a:extLst>
              <a:ext uri="{FF2B5EF4-FFF2-40B4-BE49-F238E27FC236}">
                <a16:creationId xmlns:a16="http://schemas.microsoft.com/office/drawing/2014/main" id="{BECBC725-308D-5269-BB95-F169E4D5D7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39121" y="3415673"/>
            <a:ext cx="3274893" cy="1842126"/>
          </a:xfrm>
          <a:prstGeom prst="rect">
            <a:avLst/>
          </a:prstGeom>
        </p:spPr>
      </p:pic>
    </p:spTree>
    <p:extLst>
      <p:ext uri="{BB962C8B-B14F-4D97-AF65-F5344CB8AC3E}">
        <p14:creationId xmlns:p14="http://schemas.microsoft.com/office/powerpoint/2010/main" val="193624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fullScrn="1">
              <p:cMediaNode vol="80000">
                <p:cTn id="12" fill="hold" display="0">
                  <p:stCondLst>
                    <p:cond delay="indefinite"/>
                  </p:stCondLst>
                </p:cTn>
                <p:tgtEl>
                  <p:spTgt spid="1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Oplossingen op maat</a:t>
            </a:r>
          </a:p>
        </p:txBody>
      </p:sp>
      <p:pic>
        <p:nvPicPr>
          <p:cNvPr id="1026" name="Picture 2">
            <a:extLst>
              <a:ext uri="{FF2B5EF4-FFF2-40B4-BE49-F238E27FC236}">
                <a16:creationId xmlns:a16="http://schemas.microsoft.com/office/drawing/2014/main" id="{B970B05F-A976-2E36-E470-CD575D83FE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7056" y="1348087"/>
            <a:ext cx="6949863" cy="4161825"/>
          </a:xfrm>
          <a:prstGeom prst="rect">
            <a:avLst/>
          </a:prstGeom>
          <a:noFill/>
          <a:extLst>
            <a:ext uri="{909E8E84-426E-40DD-AFC4-6F175D3DCCD1}">
              <a14:hiddenFill xmlns:a14="http://schemas.microsoft.com/office/drawing/2010/main">
                <a:solidFill>
                  <a:srgbClr val="FFFFFF"/>
                </a:solidFill>
              </a14:hiddenFill>
            </a:ext>
          </a:extLst>
        </p:spPr>
      </p:pic>
      <p:sp>
        <p:nvSpPr>
          <p:cNvPr id="4" name="Actieknop: Startpagina 3">
            <a:hlinkClick r:id="rId3" action="ppaction://hlinksldjump" highlightClick="1"/>
            <a:extLst>
              <a:ext uri="{FF2B5EF4-FFF2-40B4-BE49-F238E27FC236}">
                <a16:creationId xmlns:a16="http://schemas.microsoft.com/office/drawing/2014/main" id="{4863F9B9-4372-B42E-471F-AA3887D357B5}"/>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91956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BA8443C5-C191-1FFF-2B6E-F8AA41CDAE6C}"/>
              </a:ext>
            </a:extLst>
          </p:cNvPr>
          <p:cNvSpPr>
            <a:spLocks noGrp="1"/>
          </p:cNvSpPr>
          <p:nvPr>
            <p:ph type="sldNum" sz="quarter" idx="12"/>
          </p:nvPr>
        </p:nvSpPr>
        <p:spPr/>
        <p:txBody>
          <a:bodyPr/>
          <a:lstStyle/>
          <a:p>
            <a:pPr algn="r"/>
            <a:fld id="{D96B53CE-DA57-4586-B1D9-0E4CD3A70BD0}" type="slidenum">
              <a:rPr lang="nl-NL" smtClean="0"/>
              <a:pPr algn="r"/>
              <a:t>42</a:t>
            </a:fld>
            <a:endParaRPr lang="nl-NL"/>
          </a:p>
        </p:txBody>
      </p:sp>
      <p:sp>
        <p:nvSpPr>
          <p:cNvPr id="4" name="Titel 3">
            <a:extLst>
              <a:ext uri="{FF2B5EF4-FFF2-40B4-BE49-F238E27FC236}">
                <a16:creationId xmlns:a16="http://schemas.microsoft.com/office/drawing/2014/main" id="{9934C6D3-87B0-37D7-7DB3-DCE9B47D5272}"/>
              </a:ext>
            </a:extLst>
          </p:cNvPr>
          <p:cNvSpPr>
            <a:spLocks noGrp="1"/>
          </p:cNvSpPr>
          <p:nvPr>
            <p:ph type="title"/>
          </p:nvPr>
        </p:nvSpPr>
        <p:spPr/>
        <p:txBody>
          <a:bodyPr/>
          <a:lstStyle/>
          <a:p>
            <a:r>
              <a:rPr lang="nl-NL"/>
              <a:t>Oplossingen op maat</a:t>
            </a:r>
          </a:p>
        </p:txBody>
      </p:sp>
      <p:sp>
        <p:nvSpPr>
          <p:cNvPr id="7" name="Tekstvak 6">
            <a:extLst>
              <a:ext uri="{FF2B5EF4-FFF2-40B4-BE49-F238E27FC236}">
                <a16:creationId xmlns:a16="http://schemas.microsoft.com/office/drawing/2014/main" id="{1E405022-0E49-E55C-436C-6F23923A8731}"/>
              </a:ext>
            </a:extLst>
          </p:cNvPr>
          <p:cNvSpPr txBox="1"/>
          <p:nvPr/>
        </p:nvSpPr>
        <p:spPr>
          <a:xfrm>
            <a:off x="711202" y="1629679"/>
            <a:ext cx="10297144" cy="369332"/>
          </a:xfrm>
          <a:prstGeom prst="rect">
            <a:avLst/>
          </a:prstGeom>
          <a:noFill/>
        </p:spPr>
        <p:txBody>
          <a:bodyPr wrap="square" lIns="91440" tIns="45720" rIns="91440" bIns="45720" rtlCol="0" anchor="t">
            <a:spAutoFit/>
          </a:bodyPr>
          <a:lstStyle/>
          <a:p>
            <a:r>
              <a:rPr lang="nl-NL">
                <a:solidFill>
                  <a:srgbClr val="505050"/>
                </a:solidFill>
              </a:rPr>
              <a:t>Welke situatie is op u van toepassing? Banken hebben allerlei handige tips en oplossingen </a:t>
            </a:r>
            <a:endParaRPr lang="nl-NL">
              <a:solidFill>
                <a:srgbClr val="505050"/>
              </a:solidFill>
              <a:cs typeface="Arial"/>
            </a:endParaRPr>
          </a:p>
        </p:txBody>
      </p:sp>
      <p:grpSp>
        <p:nvGrpSpPr>
          <p:cNvPr id="5" name="Groep 4">
            <a:extLst>
              <a:ext uri="{FF2B5EF4-FFF2-40B4-BE49-F238E27FC236}">
                <a16:creationId xmlns:a16="http://schemas.microsoft.com/office/drawing/2014/main" id="{FB1BF3D5-BDBA-7B04-8F7B-5A3509D89545}"/>
              </a:ext>
            </a:extLst>
          </p:cNvPr>
          <p:cNvGrpSpPr/>
          <p:nvPr/>
        </p:nvGrpSpPr>
        <p:grpSpPr>
          <a:xfrm>
            <a:off x="856428" y="2124018"/>
            <a:ext cx="1814112" cy="1762182"/>
            <a:chOff x="856428" y="2124018"/>
            <a:chExt cx="1814112" cy="1762182"/>
          </a:xfrm>
        </p:grpSpPr>
        <p:sp>
          <p:nvSpPr>
            <p:cNvPr id="8" name="Rechthoek: afgeronde hoeken 7">
              <a:extLst>
                <a:ext uri="{FF2B5EF4-FFF2-40B4-BE49-F238E27FC236}">
                  <a16:creationId xmlns:a16="http://schemas.microsoft.com/office/drawing/2014/main" id="{A5F3EAB8-F474-C066-A8B1-0D8BE3E7DBF2}"/>
                </a:ext>
              </a:extLst>
            </p:cNvPr>
            <p:cNvSpPr/>
            <p:nvPr/>
          </p:nvSpPr>
          <p:spPr>
            <a:xfrm>
              <a:off x="856428" y="23740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descr="Afbeelding met Graphics, cirkel&#10;&#10;Automatisch gegenereerde beschrijving">
              <a:extLst>
                <a:ext uri="{FF2B5EF4-FFF2-40B4-BE49-F238E27FC236}">
                  <a16:creationId xmlns:a16="http://schemas.microsoft.com/office/drawing/2014/main" id="{BE285436-6BD3-3F53-334A-20782F3095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089" y="2124018"/>
              <a:ext cx="1440000" cy="1440000"/>
            </a:xfrm>
            <a:prstGeom prst="rect">
              <a:avLst/>
            </a:prstGeom>
          </p:spPr>
        </p:pic>
        <p:sp>
          <p:nvSpPr>
            <p:cNvPr id="24" name="Tekstvak 23">
              <a:extLst>
                <a:ext uri="{FF2B5EF4-FFF2-40B4-BE49-F238E27FC236}">
                  <a16:creationId xmlns:a16="http://schemas.microsoft.com/office/drawing/2014/main" id="{E03D09D2-EAE2-6384-A623-459D84F7491C}"/>
                </a:ext>
              </a:extLst>
            </p:cNvPr>
            <p:cNvSpPr txBox="1"/>
            <p:nvPr/>
          </p:nvSpPr>
          <p:spPr>
            <a:xfrm>
              <a:off x="877964" y="3362980"/>
              <a:ext cx="1783322" cy="523220"/>
            </a:xfrm>
            <a:prstGeom prst="rect">
              <a:avLst/>
            </a:prstGeom>
            <a:noFill/>
          </p:spPr>
          <p:txBody>
            <a:bodyPr wrap="square" rtlCol="0">
              <a:spAutoFit/>
            </a:bodyPr>
            <a:lstStyle/>
            <a:p>
              <a:pPr algn="ctr"/>
              <a:r>
                <a:rPr lang="nl-NL" sz="1400"/>
                <a:t>Moeite met informatie begrijpen</a:t>
              </a:r>
            </a:p>
          </p:txBody>
        </p:sp>
      </p:grpSp>
      <p:grpSp>
        <p:nvGrpSpPr>
          <p:cNvPr id="6" name="Groep 5">
            <a:extLst>
              <a:ext uri="{FF2B5EF4-FFF2-40B4-BE49-F238E27FC236}">
                <a16:creationId xmlns:a16="http://schemas.microsoft.com/office/drawing/2014/main" id="{EF1EE937-5E90-7E82-EFB4-A9A9C9592F87}"/>
              </a:ext>
            </a:extLst>
          </p:cNvPr>
          <p:cNvGrpSpPr/>
          <p:nvPr/>
        </p:nvGrpSpPr>
        <p:grpSpPr>
          <a:xfrm>
            <a:off x="3137661" y="2172655"/>
            <a:ext cx="1814112" cy="1699222"/>
            <a:chOff x="3137661" y="2172655"/>
            <a:chExt cx="1814112" cy="1699222"/>
          </a:xfrm>
        </p:grpSpPr>
        <p:sp>
          <p:nvSpPr>
            <p:cNvPr id="14" name="Rechthoek: afgeronde hoeken 13">
              <a:extLst>
                <a:ext uri="{FF2B5EF4-FFF2-40B4-BE49-F238E27FC236}">
                  <a16:creationId xmlns:a16="http://schemas.microsoft.com/office/drawing/2014/main" id="{703FAFB0-F5FB-CDFA-1B5A-BFF5F4BC5B5C}"/>
                </a:ext>
              </a:extLst>
            </p:cNvPr>
            <p:cNvSpPr/>
            <p:nvPr/>
          </p:nvSpPr>
          <p:spPr>
            <a:xfrm>
              <a:off x="3137661" y="2359709"/>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descr="Afbeelding met Graphics, schermopname, ontwerp&#10;&#10;Automatisch gegenereerde beschrijving">
              <a:extLst>
                <a:ext uri="{FF2B5EF4-FFF2-40B4-BE49-F238E27FC236}">
                  <a16:creationId xmlns:a16="http://schemas.microsoft.com/office/drawing/2014/main" id="{3EFB5889-C634-2028-DF61-013986667B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4474" y="2172655"/>
              <a:ext cx="1440000" cy="1440000"/>
            </a:xfrm>
            <a:prstGeom prst="rect">
              <a:avLst/>
            </a:prstGeom>
          </p:spPr>
        </p:pic>
        <p:sp>
          <p:nvSpPr>
            <p:cNvPr id="25" name="Tekstvak 24">
              <a:extLst>
                <a:ext uri="{FF2B5EF4-FFF2-40B4-BE49-F238E27FC236}">
                  <a16:creationId xmlns:a16="http://schemas.microsoft.com/office/drawing/2014/main" id="{AE4212EB-D7DB-40BD-B6AC-4085951F0850}"/>
                </a:ext>
              </a:extLst>
            </p:cNvPr>
            <p:cNvSpPr txBox="1"/>
            <p:nvPr/>
          </p:nvSpPr>
          <p:spPr>
            <a:xfrm>
              <a:off x="3234872" y="3370295"/>
              <a:ext cx="1619205" cy="307777"/>
            </a:xfrm>
            <a:prstGeom prst="rect">
              <a:avLst/>
            </a:prstGeom>
            <a:noFill/>
          </p:spPr>
          <p:txBody>
            <a:bodyPr wrap="square" rtlCol="0">
              <a:spAutoFit/>
            </a:bodyPr>
            <a:lstStyle/>
            <a:p>
              <a:pPr algn="ctr"/>
              <a:r>
                <a:rPr lang="nl-NL" sz="1400"/>
                <a:t>Moeite met lezen</a:t>
              </a:r>
            </a:p>
          </p:txBody>
        </p:sp>
      </p:grpSp>
      <p:grpSp>
        <p:nvGrpSpPr>
          <p:cNvPr id="32" name="Groep 31">
            <a:extLst>
              <a:ext uri="{FF2B5EF4-FFF2-40B4-BE49-F238E27FC236}">
                <a16:creationId xmlns:a16="http://schemas.microsoft.com/office/drawing/2014/main" id="{87560A7A-EFF2-F1C9-35A7-E966977D7F87}"/>
              </a:ext>
            </a:extLst>
          </p:cNvPr>
          <p:cNvGrpSpPr/>
          <p:nvPr/>
        </p:nvGrpSpPr>
        <p:grpSpPr>
          <a:xfrm>
            <a:off x="5492472" y="2209800"/>
            <a:ext cx="1814112" cy="1676400"/>
            <a:chOff x="5492472" y="2209800"/>
            <a:chExt cx="1814112" cy="1676400"/>
          </a:xfrm>
        </p:grpSpPr>
        <p:sp>
          <p:nvSpPr>
            <p:cNvPr id="13" name="Rechthoek: afgeronde hoeken 12">
              <a:extLst>
                <a:ext uri="{FF2B5EF4-FFF2-40B4-BE49-F238E27FC236}">
                  <a16:creationId xmlns:a16="http://schemas.microsoft.com/office/drawing/2014/main" id="{395AB9D4-0CB9-FCAC-D8AC-9097D2EF1093}"/>
                </a:ext>
              </a:extLst>
            </p:cNvPr>
            <p:cNvSpPr/>
            <p:nvPr/>
          </p:nvSpPr>
          <p:spPr>
            <a:xfrm>
              <a:off x="5492472" y="2359709"/>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descr="Afbeelding met symbool, Graphics, schermopname, logo&#10;&#10;Automatisch gegenereerde beschrijving">
              <a:extLst>
                <a:ext uri="{FF2B5EF4-FFF2-40B4-BE49-F238E27FC236}">
                  <a16:creationId xmlns:a16="http://schemas.microsoft.com/office/drawing/2014/main" id="{84FFEA29-7D99-E3B1-5C32-1413C022A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7661" y="2209800"/>
              <a:ext cx="1440000" cy="1440000"/>
            </a:xfrm>
            <a:prstGeom prst="rect">
              <a:avLst/>
            </a:prstGeom>
          </p:spPr>
        </p:pic>
        <p:sp>
          <p:nvSpPr>
            <p:cNvPr id="26" name="Tekstvak 25">
              <a:extLst>
                <a:ext uri="{FF2B5EF4-FFF2-40B4-BE49-F238E27FC236}">
                  <a16:creationId xmlns:a16="http://schemas.microsoft.com/office/drawing/2014/main" id="{02E0D8EF-6FA8-5B17-6E23-131DBE9B5BD6}"/>
                </a:ext>
              </a:extLst>
            </p:cNvPr>
            <p:cNvSpPr txBox="1"/>
            <p:nvPr/>
          </p:nvSpPr>
          <p:spPr>
            <a:xfrm>
              <a:off x="5588059" y="3362980"/>
              <a:ext cx="1619205" cy="523220"/>
            </a:xfrm>
            <a:prstGeom prst="rect">
              <a:avLst/>
            </a:prstGeom>
            <a:noFill/>
          </p:spPr>
          <p:txBody>
            <a:bodyPr wrap="square" rtlCol="0">
              <a:spAutoFit/>
            </a:bodyPr>
            <a:lstStyle/>
            <a:p>
              <a:pPr algn="ctr"/>
              <a:r>
                <a:rPr lang="nl-NL" sz="1400"/>
                <a:t>Moeite met digitale zaken</a:t>
              </a:r>
            </a:p>
          </p:txBody>
        </p:sp>
      </p:grpSp>
      <p:grpSp>
        <p:nvGrpSpPr>
          <p:cNvPr id="33" name="Groep 32">
            <a:extLst>
              <a:ext uri="{FF2B5EF4-FFF2-40B4-BE49-F238E27FC236}">
                <a16:creationId xmlns:a16="http://schemas.microsoft.com/office/drawing/2014/main" id="{BE6E1DDB-1E67-71C0-DC66-D4B15CB69877}"/>
              </a:ext>
            </a:extLst>
          </p:cNvPr>
          <p:cNvGrpSpPr/>
          <p:nvPr/>
        </p:nvGrpSpPr>
        <p:grpSpPr>
          <a:xfrm>
            <a:off x="7687460" y="2141400"/>
            <a:ext cx="1895722" cy="1744800"/>
            <a:chOff x="7687460" y="2141400"/>
            <a:chExt cx="1895722" cy="1744800"/>
          </a:xfrm>
        </p:grpSpPr>
        <p:sp>
          <p:nvSpPr>
            <p:cNvPr id="12" name="Rechthoek: afgeronde hoeken 11">
              <a:extLst>
                <a:ext uri="{FF2B5EF4-FFF2-40B4-BE49-F238E27FC236}">
                  <a16:creationId xmlns:a16="http://schemas.microsoft.com/office/drawing/2014/main" id="{13D5AAA6-1674-89DF-53D5-81CC09B1EF20}"/>
                </a:ext>
              </a:extLst>
            </p:cNvPr>
            <p:cNvSpPr/>
            <p:nvPr/>
          </p:nvSpPr>
          <p:spPr>
            <a:xfrm>
              <a:off x="7715425" y="2371303"/>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9" name="Afbeelding 18" descr="Afbeelding met Graphics, schermopname, tekenfilm&#10;&#10;Automatisch gegenereerde beschrijving">
              <a:extLst>
                <a:ext uri="{FF2B5EF4-FFF2-40B4-BE49-F238E27FC236}">
                  <a16:creationId xmlns:a16="http://schemas.microsoft.com/office/drawing/2014/main" id="{99829767-2871-91E7-EBED-15E6AFF4CF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5321" y="2141400"/>
              <a:ext cx="1440000" cy="1440000"/>
            </a:xfrm>
            <a:prstGeom prst="rect">
              <a:avLst/>
            </a:prstGeom>
          </p:spPr>
        </p:pic>
        <p:sp>
          <p:nvSpPr>
            <p:cNvPr id="27" name="Tekstvak 26">
              <a:extLst>
                <a:ext uri="{FF2B5EF4-FFF2-40B4-BE49-F238E27FC236}">
                  <a16:creationId xmlns:a16="http://schemas.microsoft.com/office/drawing/2014/main" id="{EFB9AA0A-8FF5-E81C-52C1-8B003B9CC7A5}"/>
                </a:ext>
              </a:extLst>
            </p:cNvPr>
            <p:cNvSpPr txBox="1"/>
            <p:nvPr/>
          </p:nvSpPr>
          <p:spPr>
            <a:xfrm>
              <a:off x="7687460" y="3362980"/>
              <a:ext cx="1895722" cy="523220"/>
            </a:xfrm>
            <a:prstGeom prst="rect">
              <a:avLst/>
            </a:prstGeom>
            <a:noFill/>
          </p:spPr>
          <p:txBody>
            <a:bodyPr wrap="square" rtlCol="0">
              <a:spAutoFit/>
            </a:bodyPr>
            <a:lstStyle/>
            <a:p>
              <a:pPr algn="ctr"/>
              <a:r>
                <a:rPr lang="nl-NL" sz="1400"/>
                <a:t>Heb geen internet of smartphone </a:t>
              </a:r>
            </a:p>
          </p:txBody>
        </p:sp>
      </p:grpSp>
      <p:grpSp>
        <p:nvGrpSpPr>
          <p:cNvPr id="34" name="Groep 33">
            <a:extLst>
              <a:ext uri="{FF2B5EF4-FFF2-40B4-BE49-F238E27FC236}">
                <a16:creationId xmlns:a16="http://schemas.microsoft.com/office/drawing/2014/main" id="{BDB07D9A-4A7E-82B7-3D9C-3DBED9900CE5}"/>
              </a:ext>
            </a:extLst>
          </p:cNvPr>
          <p:cNvGrpSpPr/>
          <p:nvPr/>
        </p:nvGrpSpPr>
        <p:grpSpPr>
          <a:xfrm>
            <a:off x="839416" y="3979272"/>
            <a:ext cx="1844995" cy="1735728"/>
            <a:chOff x="839416" y="3979272"/>
            <a:chExt cx="1844995" cy="1735728"/>
          </a:xfrm>
        </p:grpSpPr>
        <p:sp>
          <p:nvSpPr>
            <p:cNvPr id="11" name="Rechthoek: afgeronde hoeken 10">
              <a:extLst>
                <a:ext uri="{FF2B5EF4-FFF2-40B4-BE49-F238E27FC236}">
                  <a16:creationId xmlns:a16="http://schemas.microsoft.com/office/drawing/2014/main" id="{4EDBA65D-685A-CB01-7941-33E238A018A5}"/>
                </a:ext>
              </a:extLst>
            </p:cNvPr>
            <p:cNvSpPr/>
            <p:nvPr/>
          </p:nvSpPr>
          <p:spPr>
            <a:xfrm>
              <a:off x="839416" y="42028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Afbeelding 19" descr="Afbeelding met Graphics, clipart, tekenfilm, kunst&#10;&#10;Automatisch gegenereerde beschrijving">
              <a:extLst>
                <a:ext uri="{FF2B5EF4-FFF2-40B4-BE49-F238E27FC236}">
                  <a16:creationId xmlns:a16="http://schemas.microsoft.com/office/drawing/2014/main" id="{C8A78986-CD77-E99F-7E46-93EDB01572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6261" y="3979272"/>
              <a:ext cx="1440000" cy="1440000"/>
            </a:xfrm>
            <a:prstGeom prst="rect">
              <a:avLst/>
            </a:prstGeom>
          </p:spPr>
        </p:pic>
        <p:sp>
          <p:nvSpPr>
            <p:cNvPr id="28" name="Tekstvak 27">
              <a:extLst>
                <a:ext uri="{FF2B5EF4-FFF2-40B4-BE49-F238E27FC236}">
                  <a16:creationId xmlns:a16="http://schemas.microsoft.com/office/drawing/2014/main" id="{78B2CD10-2B80-6362-2E8E-5AD9B6486D09}"/>
                </a:ext>
              </a:extLst>
            </p:cNvPr>
            <p:cNvSpPr txBox="1"/>
            <p:nvPr/>
          </p:nvSpPr>
          <p:spPr>
            <a:xfrm>
              <a:off x="848783" y="5268983"/>
              <a:ext cx="1835628" cy="307777"/>
            </a:xfrm>
            <a:prstGeom prst="rect">
              <a:avLst/>
            </a:prstGeom>
            <a:noFill/>
          </p:spPr>
          <p:txBody>
            <a:bodyPr wrap="square" rtlCol="0">
              <a:spAutoFit/>
            </a:bodyPr>
            <a:lstStyle/>
            <a:p>
              <a:r>
                <a:rPr lang="nl-NL" sz="1400"/>
                <a:t>Slechthorend of doof</a:t>
              </a:r>
            </a:p>
          </p:txBody>
        </p:sp>
      </p:grpSp>
      <p:grpSp>
        <p:nvGrpSpPr>
          <p:cNvPr id="35" name="Groep 34">
            <a:extLst>
              <a:ext uri="{FF2B5EF4-FFF2-40B4-BE49-F238E27FC236}">
                <a16:creationId xmlns:a16="http://schemas.microsoft.com/office/drawing/2014/main" id="{BD88544C-1892-9536-369D-8CE0798748DE}"/>
              </a:ext>
            </a:extLst>
          </p:cNvPr>
          <p:cNvGrpSpPr/>
          <p:nvPr/>
        </p:nvGrpSpPr>
        <p:grpSpPr>
          <a:xfrm>
            <a:off x="3137661" y="4000002"/>
            <a:ext cx="1869910" cy="1714998"/>
            <a:chOff x="3137661" y="4000002"/>
            <a:chExt cx="1869910" cy="1714998"/>
          </a:xfrm>
        </p:grpSpPr>
        <p:sp>
          <p:nvSpPr>
            <p:cNvPr id="10" name="Rechthoek: afgeronde hoeken 9">
              <a:extLst>
                <a:ext uri="{FF2B5EF4-FFF2-40B4-BE49-F238E27FC236}">
                  <a16:creationId xmlns:a16="http://schemas.microsoft.com/office/drawing/2014/main" id="{85873DF5-90A3-AAC6-D7A1-D287400ACD30}"/>
                </a:ext>
              </a:extLst>
            </p:cNvPr>
            <p:cNvSpPr/>
            <p:nvPr/>
          </p:nvSpPr>
          <p:spPr>
            <a:xfrm>
              <a:off x="3137661" y="42028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tekenfilm, kunst&#10;&#10;Automatisch gegenereerde beschrijving">
              <a:extLst>
                <a:ext uri="{FF2B5EF4-FFF2-40B4-BE49-F238E27FC236}">
                  <a16:creationId xmlns:a16="http://schemas.microsoft.com/office/drawing/2014/main" id="{0E7C7428-4B89-8F3B-0DEE-CF960E455B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0388" y="4000002"/>
              <a:ext cx="1440000" cy="1440000"/>
            </a:xfrm>
            <a:prstGeom prst="rect">
              <a:avLst/>
            </a:prstGeom>
          </p:spPr>
        </p:pic>
        <p:sp>
          <p:nvSpPr>
            <p:cNvPr id="29" name="Tekstvak 28">
              <a:extLst>
                <a:ext uri="{FF2B5EF4-FFF2-40B4-BE49-F238E27FC236}">
                  <a16:creationId xmlns:a16="http://schemas.microsoft.com/office/drawing/2014/main" id="{8D409925-CDBB-3EEF-E572-9CC7FE5FB167}"/>
                </a:ext>
              </a:extLst>
            </p:cNvPr>
            <p:cNvSpPr txBox="1"/>
            <p:nvPr/>
          </p:nvSpPr>
          <p:spPr>
            <a:xfrm>
              <a:off x="3205527" y="5248511"/>
              <a:ext cx="1802044" cy="307777"/>
            </a:xfrm>
            <a:prstGeom prst="rect">
              <a:avLst/>
            </a:prstGeom>
            <a:noFill/>
          </p:spPr>
          <p:txBody>
            <a:bodyPr wrap="square" rtlCol="0">
              <a:spAutoFit/>
            </a:bodyPr>
            <a:lstStyle/>
            <a:p>
              <a:r>
                <a:rPr lang="nl-NL" sz="1400"/>
                <a:t>Kan niet goed lopen</a:t>
              </a:r>
            </a:p>
          </p:txBody>
        </p:sp>
      </p:grpSp>
      <p:grpSp>
        <p:nvGrpSpPr>
          <p:cNvPr id="36" name="Groep 35">
            <a:extLst>
              <a:ext uri="{FF2B5EF4-FFF2-40B4-BE49-F238E27FC236}">
                <a16:creationId xmlns:a16="http://schemas.microsoft.com/office/drawing/2014/main" id="{8A4D3EE9-71F8-E7BA-8824-06111C2BC3AC}"/>
              </a:ext>
            </a:extLst>
          </p:cNvPr>
          <p:cNvGrpSpPr/>
          <p:nvPr/>
        </p:nvGrpSpPr>
        <p:grpSpPr>
          <a:xfrm>
            <a:off x="5426117" y="4084241"/>
            <a:ext cx="1859373" cy="1630759"/>
            <a:chOff x="5426117" y="4084241"/>
            <a:chExt cx="1859373" cy="1630759"/>
          </a:xfrm>
        </p:grpSpPr>
        <p:sp>
          <p:nvSpPr>
            <p:cNvPr id="9" name="Rechthoek: afgeronde hoeken 8">
              <a:extLst>
                <a:ext uri="{FF2B5EF4-FFF2-40B4-BE49-F238E27FC236}">
                  <a16:creationId xmlns:a16="http://schemas.microsoft.com/office/drawing/2014/main" id="{D10E33C3-B405-6544-6EBD-4EBFB3AF417B}"/>
                </a:ext>
              </a:extLst>
            </p:cNvPr>
            <p:cNvSpPr/>
            <p:nvPr/>
          </p:nvSpPr>
          <p:spPr>
            <a:xfrm>
              <a:off x="5426117" y="4202832"/>
              <a:ext cx="1814112" cy="1512168"/>
            </a:xfrm>
            <a:prstGeom prst="roundRect">
              <a:avLst>
                <a:gd name="adj" fmla="val 13145"/>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descr="Afbeelding met Graphics, cirkel, logo, grafische vormgeving&#10;&#10;Automatisch gegenereerde beschrijving">
              <a:extLst>
                <a:ext uri="{FF2B5EF4-FFF2-40B4-BE49-F238E27FC236}">
                  <a16:creationId xmlns:a16="http://schemas.microsoft.com/office/drawing/2014/main" id="{8E9C58AA-BE7D-1B37-BA33-CBE9DC551D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3173" y="4084241"/>
              <a:ext cx="1440000" cy="1440000"/>
            </a:xfrm>
            <a:prstGeom prst="rect">
              <a:avLst/>
            </a:prstGeom>
          </p:spPr>
        </p:pic>
        <p:sp>
          <p:nvSpPr>
            <p:cNvPr id="30" name="Tekstvak 29">
              <a:extLst>
                <a:ext uri="{FF2B5EF4-FFF2-40B4-BE49-F238E27FC236}">
                  <a16:creationId xmlns:a16="http://schemas.microsoft.com/office/drawing/2014/main" id="{37803288-3604-938E-9A6E-D4CE362930E9}"/>
                </a:ext>
              </a:extLst>
            </p:cNvPr>
            <p:cNvSpPr txBox="1"/>
            <p:nvPr/>
          </p:nvSpPr>
          <p:spPr>
            <a:xfrm>
              <a:off x="5509831" y="5269519"/>
              <a:ext cx="1775659" cy="307777"/>
            </a:xfrm>
            <a:prstGeom prst="rect">
              <a:avLst/>
            </a:prstGeom>
            <a:noFill/>
          </p:spPr>
          <p:txBody>
            <a:bodyPr wrap="square" rtlCol="0">
              <a:spAutoFit/>
            </a:bodyPr>
            <a:lstStyle/>
            <a:p>
              <a:r>
                <a:rPr lang="nl-NL" sz="1400"/>
                <a:t>Slechtziend of blind</a:t>
              </a:r>
            </a:p>
          </p:txBody>
        </p:sp>
      </p:grpSp>
      <p:grpSp>
        <p:nvGrpSpPr>
          <p:cNvPr id="37" name="Groep 36">
            <a:extLst>
              <a:ext uri="{FF2B5EF4-FFF2-40B4-BE49-F238E27FC236}">
                <a16:creationId xmlns:a16="http://schemas.microsoft.com/office/drawing/2014/main" id="{15B1562B-FAED-F5AC-46ED-B6351FF6C684}"/>
              </a:ext>
            </a:extLst>
          </p:cNvPr>
          <p:cNvGrpSpPr/>
          <p:nvPr/>
        </p:nvGrpSpPr>
        <p:grpSpPr>
          <a:xfrm>
            <a:off x="7710135" y="3977745"/>
            <a:ext cx="1873047" cy="1737255"/>
            <a:chOff x="7710135" y="3977745"/>
            <a:chExt cx="1873047" cy="1737255"/>
          </a:xfrm>
        </p:grpSpPr>
        <p:sp>
          <p:nvSpPr>
            <p:cNvPr id="15" name="Rechthoek: afgeronde hoeken 14">
              <a:extLst>
                <a:ext uri="{FF2B5EF4-FFF2-40B4-BE49-F238E27FC236}">
                  <a16:creationId xmlns:a16="http://schemas.microsoft.com/office/drawing/2014/main" id="{FD448D39-6FBA-7731-0DD6-88FA4000B516}"/>
                </a:ext>
              </a:extLst>
            </p:cNvPr>
            <p:cNvSpPr/>
            <p:nvPr/>
          </p:nvSpPr>
          <p:spPr>
            <a:xfrm>
              <a:off x="7714573" y="42028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3" name="Afbeelding 22" descr="Afbeelding met Graphics, symbool, logo, grafische vormgeving&#10;&#10;Automatisch gegenereerde beschrijving">
              <a:extLst>
                <a:ext uri="{FF2B5EF4-FFF2-40B4-BE49-F238E27FC236}">
                  <a16:creationId xmlns:a16="http://schemas.microsoft.com/office/drawing/2014/main" id="{1975B432-8015-4594-FE08-3F2CEB7EB8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1629" y="3977745"/>
              <a:ext cx="1440000" cy="1440000"/>
            </a:xfrm>
            <a:prstGeom prst="rect">
              <a:avLst/>
            </a:prstGeom>
          </p:spPr>
        </p:pic>
        <p:sp>
          <p:nvSpPr>
            <p:cNvPr id="31" name="Tekstvak 30">
              <a:extLst>
                <a:ext uri="{FF2B5EF4-FFF2-40B4-BE49-F238E27FC236}">
                  <a16:creationId xmlns:a16="http://schemas.microsoft.com/office/drawing/2014/main" id="{7E233348-8C6B-FE10-CEF1-C600C687A7F0}"/>
                </a:ext>
              </a:extLst>
            </p:cNvPr>
            <p:cNvSpPr txBox="1"/>
            <p:nvPr/>
          </p:nvSpPr>
          <p:spPr>
            <a:xfrm>
              <a:off x="7710135" y="5265383"/>
              <a:ext cx="1873047" cy="307777"/>
            </a:xfrm>
            <a:prstGeom prst="rect">
              <a:avLst/>
            </a:prstGeom>
            <a:noFill/>
          </p:spPr>
          <p:txBody>
            <a:bodyPr wrap="square" rtlCol="0">
              <a:spAutoFit/>
            </a:bodyPr>
            <a:lstStyle/>
            <a:p>
              <a:r>
                <a:rPr lang="nl-NL" sz="1400"/>
                <a:t>Beperkte handfunctie</a:t>
              </a:r>
            </a:p>
          </p:txBody>
        </p:sp>
      </p:grpSp>
      <p:sp>
        <p:nvSpPr>
          <p:cNvPr id="3" name="Tekstvak 2">
            <a:extLst>
              <a:ext uri="{FF2B5EF4-FFF2-40B4-BE49-F238E27FC236}">
                <a16:creationId xmlns:a16="http://schemas.microsoft.com/office/drawing/2014/main" id="{7AB4EE32-28A4-AD00-185D-357230D57DE8}"/>
              </a:ext>
            </a:extLst>
          </p:cNvPr>
          <p:cNvSpPr txBox="1"/>
          <p:nvPr/>
        </p:nvSpPr>
        <p:spPr>
          <a:xfrm>
            <a:off x="723738" y="5964643"/>
            <a:ext cx="11218870" cy="646331"/>
          </a:xfrm>
          <a:prstGeom prst="rect">
            <a:avLst/>
          </a:prstGeom>
          <a:noFill/>
        </p:spPr>
        <p:txBody>
          <a:bodyPr wrap="square">
            <a:spAutoFit/>
          </a:bodyPr>
          <a:lstStyle/>
          <a:p>
            <a:r>
              <a:rPr lang="nl-NL" i="1">
                <a:solidFill>
                  <a:srgbClr val="505050"/>
                </a:solidFill>
              </a:rPr>
              <a:t>Linkjes naar alle oplossingen op maat (algemene oplossingen en per bank) staan op: </a:t>
            </a:r>
          </a:p>
          <a:p>
            <a:r>
              <a:rPr lang="nl-NL" i="1">
                <a:hlinkClick r:id="rId10"/>
              </a:rPr>
              <a:t>https://bankinformatiepunt.nl/oplossingen-op-maat/</a:t>
            </a:r>
            <a:endParaRPr lang="nl-NL" i="1">
              <a:solidFill>
                <a:schemeClr val="accent2"/>
              </a:solidFill>
            </a:endParaRPr>
          </a:p>
        </p:txBody>
      </p:sp>
      <p:sp>
        <p:nvSpPr>
          <p:cNvPr id="38" name="Actieknop: Leeg 37">
            <a:hlinkClick r:id="rId11" action="ppaction://hlinksldjump" highlightClick="1"/>
            <a:extLst>
              <a:ext uri="{FF2B5EF4-FFF2-40B4-BE49-F238E27FC236}">
                <a16:creationId xmlns:a16="http://schemas.microsoft.com/office/drawing/2014/main" id="{1280AB00-FC12-78A4-B1AB-05F73B13839F}"/>
              </a:ext>
            </a:extLst>
          </p:cNvPr>
          <p:cNvSpPr/>
          <p:nvPr/>
        </p:nvSpPr>
        <p:spPr>
          <a:xfrm>
            <a:off x="877964" y="2371303"/>
            <a:ext cx="1748171" cy="1447494"/>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Actieknop: Leeg 38">
            <a:hlinkClick r:id="rId12" action="ppaction://hlinksldjump" highlightClick="1"/>
            <a:extLst>
              <a:ext uri="{FF2B5EF4-FFF2-40B4-BE49-F238E27FC236}">
                <a16:creationId xmlns:a16="http://schemas.microsoft.com/office/drawing/2014/main" id="{59B5E7F0-4F76-4824-4043-E05EDE685B5D}"/>
              </a:ext>
            </a:extLst>
          </p:cNvPr>
          <p:cNvSpPr/>
          <p:nvPr/>
        </p:nvSpPr>
        <p:spPr>
          <a:xfrm>
            <a:off x="3205527" y="2371303"/>
            <a:ext cx="1746246" cy="1468224"/>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Actieknop: Leeg 39">
            <a:hlinkClick r:id="rId13" action="ppaction://hlinksldjump" highlightClick="1"/>
            <a:extLst>
              <a:ext uri="{FF2B5EF4-FFF2-40B4-BE49-F238E27FC236}">
                <a16:creationId xmlns:a16="http://schemas.microsoft.com/office/drawing/2014/main" id="{C4ACA60B-C2DC-B1BA-E036-C376934480B7}"/>
              </a:ext>
            </a:extLst>
          </p:cNvPr>
          <p:cNvSpPr/>
          <p:nvPr/>
        </p:nvSpPr>
        <p:spPr>
          <a:xfrm>
            <a:off x="5588059" y="2371303"/>
            <a:ext cx="1652170" cy="146329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ctieknop: Leeg 40">
            <a:hlinkClick r:id="rId14" action="ppaction://hlinksldjump" highlightClick="1"/>
            <a:extLst>
              <a:ext uri="{FF2B5EF4-FFF2-40B4-BE49-F238E27FC236}">
                <a16:creationId xmlns:a16="http://schemas.microsoft.com/office/drawing/2014/main" id="{9FDF7C0D-6FD3-A06B-D36C-E2E1420F77FC}"/>
              </a:ext>
            </a:extLst>
          </p:cNvPr>
          <p:cNvSpPr/>
          <p:nvPr/>
        </p:nvSpPr>
        <p:spPr>
          <a:xfrm>
            <a:off x="7710135" y="2371303"/>
            <a:ext cx="1814112" cy="1526729"/>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Actieknop: Leeg 41">
            <a:hlinkClick r:id="rId15" action="ppaction://hlinksldjump" highlightClick="1"/>
            <a:extLst>
              <a:ext uri="{FF2B5EF4-FFF2-40B4-BE49-F238E27FC236}">
                <a16:creationId xmlns:a16="http://schemas.microsoft.com/office/drawing/2014/main" id="{5555D048-1914-6B54-757D-368CBA2DE5CA}"/>
              </a:ext>
            </a:extLst>
          </p:cNvPr>
          <p:cNvSpPr/>
          <p:nvPr/>
        </p:nvSpPr>
        <p:spPr>
          <a:xfrm>
            <a:off x="877964" y="4202832"/>
            <a:ext cx="1775564" cy="1427797"/>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Actieknop: Leeg 42">
            <a:hlinkClick r:id="rId16" action="ppaction://hlinksldjump" highlightClick="1"/>
            <a:extLst>
              <a:ext uri="{FF2B5EF4-FFF2-40B4-BE49-F238E27FC236}">
                <a16:creationId xmlns:a16="http://schemas.microsoft.com/office/drawing/2014/main" id="{8A0F0821-DEA5-2F60-4C6C-C0F3D178F507}"/>
              </a:ext>
            </a:extLst>
          </p:cNvPr>
          <p:cNvSpPr/>
          <p:nvPr/>
        </p:nvSpPr>
        <p:spPr>
          <a:xfrm>
            <a:off x="3234872" y="4202832"/>
            <a:ext cx="1716901" cy="1512168"/>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Actieknop: Leeg 43">
            <a:hlinkClick r:id="rId17" action="ppaction://hlinksldjump" highlightClick="1"/>
            <a:extLst>
              <a:ext uri="{FF2B5EF4-FFF2-40B4-BE49-F238E27FC236}">
                <a16:creationId xmlns:a16="http://schemas.microsoft.com/office/drawing/2014/main" id="{56E04F7F-DD29-B1F8-E44D-EFDF621BCBCB}"/>
              </a:ext>
            </a:extLst>
          </p:cNvPr>
          <p:cNvSpPr/>
          <p:nvPr/>
        </p:nvSpPr>
        <p:spPr>
          <a:xfrm>
            <a:off x="5509831" y="4202832"/>
            <a:ext cx="1775659" cy="144000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Actieknop: Leeg 44">
            <a:hlinkClick r:id="rId18" action="ppaction://hlinksldjump" highlightClick="1"/>
            <a:extLst>
              <a:ext uri="{FF2B5EF4-FFF2-40B4-BE49-F238E27FC236}">
                <a16:creationId xmlns:a16="http://schemas.microsoft.com/office/drawing/2014/main" id="{F8F19F86-717A-84F9-3739-D2AC50701F52}"/>
              </a:ext>
            </a:extLst>
          </p:cNvPr>
          <p:cNvSpPr/>
          <p:nvPr/>
        </p:nvSpPr>
        <p:spPr>
          <a:xfrm>
            <a:off x="7710135" y="4202832"/>
            <a:ext cx="1822988" cy="1471334"/>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52016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43</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693160" y="1382424"/>
            <a:ext cx="9237959" cy="4525200"/>
          </a:xfrm>
        </p:spPr>
        <p:txBody>
          <a:bodyPr vert="horz" lIns="0" tIns="45720" rIns="0" bIns="45720" rtlCol="0" anchor="t">
            <a:noAutofit/>
          </a:bodyPr>
          <a:lstStyle/>
          <a:p>
            <a:pPr marL="285750" indent="-285750">
              <a:buFont typeface="Arial" panose="020B0604020202020204" pitchFamily="34" charset="0"/>
              <a:buChar char="•"/>
            </a:pPr>
            <a:r>
              <a:rPr lang="nl-NL" b="1">
                <a:solidFill>
                  <a:schemeClr val="accent2"/>
                </a:solidFill>
              </a:rPr>
              <a:t>Samen bankzaken regelen </a:t>
            </a:r>
            <a:r>
              <a:rPr lang="nl-NL" b="1">
                <a:solidFill>
                  <a:schemeClr val="accent2"/>
                </a:solidFill>
                <a:sym typeface="Wingdings" panose="05000000000000000000" pitchFamily="2" charset="2"/>
              </a:rPr>
              <a:t> iemand machtigen</a:t>
            </a:r>
          </a:p>
          <a:p>
            <a:pPr marL="0" indent="0">
              <a:buNone/>
            </a:pPr>
            <a:r>
              <a:rPr lang="nl-NL">
                <a:solidFill>
                  <a:schemeClr val="tx1"/>
                </a:solidFill>
                <a:sym typeface="Wingdings" panose="05000000000000000000" pitchFamily="2" charset="2"/>
              </a:rPr>
              <a:t>Die persoon kan u dan bijvoorbeeld helpen geld over te maken. Of om te zien welke bedragen u op uw rekening heeft gekregen. Deze toestemming kunt u altijd stoppen.</a:t>
            </a:r>
          </a:p>
          <a:p>
            <a:pPr marL="285750" indent="-285750">
              <a:buFont typeface="Arial" panose="020B0604020202020204" pitchFamily="34" charset="0"/>
              <a:buChar char="•"/>
            </a:pPr>
            <a:r>
              <a:rPr lang="nl-NL" b="1">
                <a:solidFill>
                  <a:schemeClr val="accent2"/>
                </a:solidFill>
                <a:sym typeface="Wingdings" panose="05000000000000000000" pitchFamily="2" charset="2"/>
              </a:rPr>
              <a:t>Of helemaal iemand namens u bankzaken laten regelen  iemand machtigen</a:t>
            </a:r>
            <a:endParaRPr lang="nl-NL" b="1">
              <a:solidFill>
                <a:schemeClr val="accent2"/>
              </a:solidFill>
              <a:cs typeface="Arial"/>
            </a:endParaRPr>
          </a:p>
          <a:p>
            <a:pPr marL="0" indent="0">
              <a:buNone/>
            </a:pPr>
            <a:endParaRPr lang="nl-NL">
              <a:solidFill>
                <a:schemeClr val="accent2"/>
              </a:solidFill>
              <a:sym typeface="Wingdings" panose="05000000000000000000" pitchFamily="2" charset="2"/>
            </a:endParaRPr>
          </a:p>
          <a:p>
            <a:pPr marL="285750" indent="-285750">
              <a:buFont typeface="Arial" panose="020B0604020202020204" pitchFamily="34" charset="0"/>
              <a:buChar char="•"/>
            </a:pPr>
            <a:r>
              <a:rPr lang="nl-NL" b="1">
                <a:solidFill>
                  <a:schemeClr val="accent2"/>
                </a:solidFill>
                <a:sym typeface="Wingdings" panose="05000000000000000000" pitchFamily="2" charset="2"/>
              </a:rPr>
              <a:t>Samenvatten brieven met de Lees Simpel App</a:t>
            </a:r>
          </a:p>
          <a:p>
            <a:pPr marL="0" indent="0">
              <a:buNone/>
            </a:pPr>
            <a:r>
              <a:rPr lang="nl-NL">
                <a:solidFill>
                  <a:schemeClr val="tx1"/>
                </a:solidFill>
                <a:sym typeface="Wingdings" panose="05000000000000000000" pitchFamily="2" charset="2"/>
              </a:rPr>
              <a:t>U maakt een foto van de brief met de app en deze vat de brief in simpele woorden samen.</a:t>
            </a:r>
          </a:p>
          <a:p>
            <a:pPr marL="0" indent="0">
              <a:buNone/>
            </a:pPr>
            <a:endParaRPr lang="nl-NL">
              <a:solidFill>
                <a:schemeClr val="tx1"/>
              </a:solidFill>
              <a:sym typeface="Wingdings" panose="05000000000000000000" pitchFamily="2" charset="2"/>
            </a:endParaRPr>
          </a:p>
          <a:p>
            <a:pPr marL="285750" indent="-285750">
              <a:buFont typeface="Arial" panose="020B0604020202020204" pitchFamily="34" charset="0"/>
              <a:buChar char="•"/>
            </a:pPr>
            <a:r>
              <a:rPr lang="nl-NL" b="1">
                <a:solidFill>
                  <a:schemeClr val="accent2"/>
                </a:solidFill>
                <a:sym typeface="Wingdings" panose="05000000000000000000" pitchFamily="2" charset="2"/>
              </a:rPr>
              <a:t>Tekst op websites voorlezen en vertalen</a:t>
            </a:r>
          </a:p>
          <a:p>
            <a:pPr marL="0" indent="0">
              <a:buNone/>
            </a:pPr>
            <a:r>
              <a:rPr lang="nl-NL">
                <a:solidFill>
                  <a:schemeClr val="tx1"/>
                </a:solidFill>
                <a:sym typeface="Wingdings" panose="05000000000000000000" pitchFamily="2" charset="2"/>
              </a:rPr>
              <a:t>Veel websites kunnen worden voorgelezen. U herkent deze websites aan deze knop.</a:t>
            </a:r>
          </a:p>
          <a:p>
            <a:pPr marL="0" indent="0">
              <a:buNone/>
            </a:pPr>
            <a:endParaRPr lang="nl-NL" b="1">
              <a:solidFill>
                <a:schemeClr val="tx1"/>
              </a:solidFill>
              <a:sym typeface="Wingdings" panose="05000000000000000000" pitchFamily="2" charset="2"/>
            </a:endParaRPr>
          </a:p>
          <a:p>
            <a:pPr marL="285750" indent="-285750">
              <a:buFont typeface="Arial" panose="020B0604020202020204" pitchFamily="34" charset="0"/>
              <a:buChar char="•"/>
            </a:pPr>
            <a:r>
              <a:rPr lang="nl-NL" b="1">
                <a:solidFill>
                  <a:schemeClr val="accent2"/>
                </a:solidFill>
                <a:sym typeface="Wingdings" panose="05000000000000000000" pitchFamily="2" charset="2"/>
              </a:rPr>
              <a:t>Stap-voor-stap uitleg en filmpjes</a:t>
            </a:r>
          </a:p>
          <a:p>
            <a:pPr marL="0" indent="0">
              <a:buNone/>
            </a:pPr>
            <a:r>
              <a:rPr lang="nl-NL">
                <a:solidFill>
                  <a:schemeClr val="tx1"/>
                </a:solidFill>
                <a:sym typeface="Wingdings" panose="05000000000000000000" pitchFamily="2" charset="2"/>
              </a:rPr>
              <a:t>Banken hebben stap-voor-stap handleidingen en filmpjes, kijk op de website van uw bank.</a:t>
            </a:r>
          </a:p>
          <a:p>
            <a:pPr marL="0" indent="0">
              <a:buNone/>
            </a:pPr>
            <a:r>
              <a:rPr lang="nl-NL" sz="1400" i="1">
                <a:solidFill>
                  <a:schemeClr val="tx1"/>
                </a:solidFill>
                <a:sym typeface="Wingdings" panose="05000000000000000000" pitchFamily="2" charset="2"/>
              </a:rPr>
              <a:t>Kijk voor linkjes op </a:t>
            </a:r>
            <a:r>
              <a:rPr lang="nl-NL" sz="1400" i="1">
                <a:hlinkClick r:id="rId2"/>
              </a:rPr>
              <a:t>https://bankinformatiepunt.nl/oplossingen/ik-heb-moeite-dingen-te-begrijpen/</a:t>
            </a:r>
            <a:endParaRPr lang="nl-NL" sz="1400" i="1">
              <a:solidFill>
                <a:schemeClr val="tx1"/>
              </a:solidFill>
              <a:sym typeface="Wingdings" panose="05000000000000000000" pitchFamily="2" charset="2"/>
            </a:endParaRPr>
          </a:p>
          <a:p>
            <a:pPr marL="0" indent="0">
              <a:buNone/>
            </a:pPr>
            <a:endParaRPr lang="nl-NL">
              <a:sym typeface="Wingdings" panose="05000000000000000000" pitchFamily="2" charset="2"/>
            </a:endParaRPr>
          </a:p>
          <a:p>
            <a:pPr marL="0" indent="0">
              <a:buNone/>
            </a:pPr>
            <a:endParaRPr lang="nl-NL">
              <a:sym typeface="Wingdings" panose="05000000000000000000" pitchFamily="2" charset="2"/>
            </a:endParaRPr>
          </a:p>
          <a:p>
            <a:endParaRPr lang="nl-NL"/>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moeite heeft met informatie begrijpen</a:t>
            </a:r>
          </a:p>
        </p:txBody>
      </p:sp>
      <p:pic>
        <p:nvPicPr>
          <p:cNvPr id="12" name="Afbeelding 11">
            <a:extLst>
              <a:ext uri="{FF2B5EF4-FFF2-40B4-BE49-F238E27FC236}">
                <a16:creationId xmlns:a16="http://schemas.microsoft.com/office/drawing/2014/main" id="{9BAD6E72-5CE0-0B50-DE8B-EA9D28F10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3313" y="3645024"/>
            <a:ext cx="1914525" cy="1276350"/>
          </a:xfrm>
          <a:prstGeom prst="rect">
            <a:avLst/>
          </a:prstGeom>
        </p:spPr>
      </p:pic>
      <p:pic>
        <p:nvPicPr>
          <p:cNvPr id="14" name="Afbeelding 13">
            <a:extLst>
              <a:ext uri="{FF2B5EF4-FFF2-40B4-BE49-F238E27FC236}">
                <a16:creationId xmlns:a16="http://schemas.microsoft.com/office/drawing/2014/main" id="{1C39A7AB-2AAD-211C-3C79-D4E8D0762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920" y="4435599"/>
            <a:ext cx="2381250" cy="485775"/>
          </a:xfrm>
          <a:prstGeom prst="rect">
            <a:avLst/>
          </a:prstGeom>
        </p:spPr>
      </p:pic>
      <p:grpSp>
        <p:nvGrpSpPr>
          <p:cNvPr id="5" name="Groep 4">
            <a:extLst>
              <a:ext uri="{FF2B5EF4-FFF2-40B4-BE49-F238E27FC236}">
                <a16:creationId xmlns:a16="http://schemas.microsoft.com/office/drawing/2014/main" id="{E6B72D9E-D6AF-9C2E-41F1-3279418EB678}"/>
              </a:ext>
            </a:extLst>
          </p:cNvPr>
          <p:cNvGrpSpPr/>
          <p:nvPr/>
        </p:nvGrpSpPr>
        <p:grpSpPr>
          <a:xfrm>
            <a:off x="9982199" y="1229550"/>
            <a:ext cx="1914525" cy="1834371"/>
            <a:chOff x="856428" y="2124018"/>
            <a:chExt cx="1814112" cy="1762182"/>
          </a:xfrm>
        </p:grpSpPr>
        <p:sp>
          <p:nvSpPr>
            <p:cNvPr id="7" name="Rechthoek: afgeronde hoeken 6">
              <a:extLst>
                <a:ext uri="{FF2B5EF4-FFF2-40B4-BE49-F238E27FC236}">
                  <a16:creationId xmlns:a16="http://schemas.microsoft.com/office/drawing/2014/main" id="{205F01D8-3751-3AA0-8524-1CCB59CCF9B4}"/>
                </a:ext>
              </a:extLst>
            </p:cNvPr>
            <p:cNvSpPr/>
            <p:nvPr/>
          </p:nvSpPr>
          <p:spPr>
            <a:xfrm>
              <a:off x="856428" y="23740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descr="Afbeelding met Graphics, cirkel&#10;&#10;Automatisch gegenereerde beschrijving">
              <a:extLst>
                <a:ext uri="{FF2B5EF4-FFF2-40B4-BE49-F238E27FC236}">
                  <a16:creationId xmlns:a16="http://schemas.microsoft.com/office/drawing/2014/main" id="{CA52287E-8E75-ED51-CE84-A0257699B0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089" y="2124018"/>
              <a:ext cx="1440000" cy="1440000"/>
            </a:xfrm>
            <a:prstGeom prst="rect">
              <a:avLst/>
            </a:prstGeom>
          </p:spPr>
        </p:pic>
        <p:sp>
          <p:nvSpPr>
            <p:cNvPr id="9" name="Tekstvak 8">
              <a:extLst>
                <a:ext uri="{FF2B5EF4-FFF2-40B4-BE49-F238E27FC236}">
                  <a16:creationId xmlns:a16="http://schemas.microsoft.com/office/drawing/2014/main" id="{45991CEE-9B56-0E0C-80F6-3CDD4CBE1274}"/>
                </a:ext>
              </a:extLst>
            </p:cNvPr>
            <p:cNvSpPr txBox="1"/>
            <p:nvPr/>
          </p:nvSpPr>
          <p:spPr>
            <a:xfrm>
              <a:off x="877964" y="3362980"/>
              <a:ext cx="1783322" cy="523220"/>
            </a:xfrm>
            <a:prstGeom prst="rect">
              <a:avLst/>
            </a:prstGeom>
            <a:noFill/>
          </p:spPr>
          <p:txBody>
            <a:bodyPr wrap="square" rtlCol="0">
              <a:spAutoFit/>
            </a:bodyPr>
            <a:lstStyle/>
            <a:p>
              <a:pPr algn="ctr"/>
              <a:r>
                <a:rPr lang="nl-NL" sz="1400"/>
                <a:t>Moeite met informatie begrijpen</a:t>
              </a:r>
            </a:p>
          </p:txBody>
        </p:sp>
      </p:grpSp>
      <p:sp>
        <p:nvSpPr>
          <p:cNvPr id="10" name="Actieknop: Startpagina 9">
            <a:hlinkClick r:id="rId6" action="ppaction://hlinksldjump" highlightClick="1"/>
            <a:extLst>
              <a:ext uri="{FF2B5EF4-FFF2-40B4-BE49-F238E27FC236}">
                <a16:creationId xmlns:a16="http://schemas.microsoft.com/office/drawing/2014/main" id="{9333A4D3-7DFD-D877-CAA6-821BCA5A33A2}"/>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157105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44</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711203" y="1447800"/>
            <a:ext cx="9162116" cy="4525200"/>
          </a:xfrm>
        </p:spPr>
        <p:txBody>
          <a:bodyPr/>
          <a:lstStyle/>
          <a:p>
            <a:pPr marL="285750" indent="-285750">
              <a:buFont typeface="Arial" panose="020B0604020202020204" pitchFamily="34" charset="0"/>
              <a:buChar char="•"/>
            </a:pPr>
            <a:r>
              <a:rPr lang="nl-NL" b="1">
                <a:solidFill>
                  <a:schemeClr val="accent2"/>
                </a:solidFill>
              </a:rPr>
              <a:t>Stap-voor-stap uitleg en filmpjes</a:t>
            </a:r>
          </a:p>
          <a:p>
            <a:pPr marL="0" indent="0">
              <a:buNone/>
            </a:pPr>
            <a:r>
              <a:rPr lang="nl-NL">
                <a:solidFill>
                  <a:schemeClr val="tx1"/>
                </a:solidFill>
              </a:rPr>
              <a:t>Banken hebben stap-voor-stap handleidingen en filmpjes, kijk op de website van uw bank.</a:t>
            </a:r>
            <a:endParaRPr lang="nl-NL"/>
          </a:p>
          <a:p>
            <a:pPr marL="285750" indent="-285750">
              <a:buFont typeface="Arial" panose="020B0604020202020204" pitchFamily="34" charset="0"/>
              <a:buChar char="•"/>
            </a:pPr>
            <a:r>
              <a:rPr lang="nl-NL" b="1">
                <a:solidFill>
                  <a:schemeClr val="accent2"/>
                </a:solidFill>
              </a:rPr>
              <a:t>Geldmaat met hulp</a:t>
            </a:r>
          </a:p>
          <a:p>
            <a:pPr marL="0" indent="0">
              <a:buNone/>
            </a:pPr>
            <a:r>
              <a:rPr lang="nl-NL">
                <a:solidFill>
                  <a:schemeClr val="tx1"/>
                </a:solidFill>
              </a:rPr>
              <a:t>Bij sommige winkels staan speciale geldautomaten waar u hulp kunt krijgen. Dit noemen wij Geldmaat Plus Assistentie. De medewerkers van deze winkels helpen u graag.</a:t>
            </a:r>
            <a:endParaRPr lang="nl-NL"/>
          </a:p>
          <a:p>
            <a:pPr marL="285750" indent="-285750">
              <a:buFont typeface="Arial" panose="020B0604020202020204" pitchFamily="34" charset="0"/>
              <a:buChar char="•"/>
            </a:pPr>
            <a:r>
              <a:rPr lang="nl-NL" b="1">
                <a:solidFill>
                  <a:schemeClr val="accent2"/>
                </a:solidFill>
              </a:rPr>
              <a:t>Papieren overschrijvingskaarten aanvragen</a:t>
            </a:r>
          </a:p>
          <a:p>
            <a:pPr marL="0" indent="0">
              <a:buNone/>
            </a:pPr>
            <a:r>
              <a:rPr lang="nl-NL">
                <a:solidFill>
                  <a:schemeClr val="tx1"/>
                </a:solidFill>
              </a:rPr>
              <a:t>Dit kan bij ABN AMRO, ING, Rabobank en SNS Bank</a:t>
            </a:r>
          </a:p>
          <a:p>
            <a:pPr marL="285750" indent="-285750">
              <a:buFont typeface="Arial" panose="020B0604020202020204" pitchFamily="34" charset="0"/>
              <a:buChar char="•"/>
            </a:pPr>
            <a:r>
              <a:rPr lang="nl-NL" b="1">
                <a:solidFill>
                  <a:schemeClr val="accent2"/>
                </a:solidFill>
              </a:rPr>
              <a:t>Papieren bankafschriften aanvragen</a:t>
            </a:r>
          </a:p>
          <a:p>
            <a:pPr marL="0" indent="0">
              <a:buNone/>
            </a:pPr>
            <a:r>
              <a:rPr lang="nl-NL">
                <a:solidFill>
                  <a:schemeClr val="tx1"/>
                </a:solidFill>
              </a:rPr>
              <a:t>Dit kan bij ABN AMRO, ING, Rabobank, Regiobank en SNS Bank</a:t>
            </a:r>
          </a:p>
          <a:p>
            <a:pPr marL="0" indent="0">
              <a:buNone/>
            </a:pPr>
            <a:endParaRPr lang="nl-NL">
              <a:solidFill>
                <a:schemeClr val="tx1"/>
              </a:solidFill>
            </a:endParaRPr>
          </a:p>
          <a:p>
            <a:pPr marL="0" indent="0">
              <a:buNone/>
            </a:pPr>
            <a:endParaRPr lang="nl-NL">
              <a:solidFill>
                <a:schemeClr val="tx1"/>
              </a:solidFill>
            </a:endParaRPr>
          </a:p>
          <a:p>
            <a:pPr marL="0" indent="0">
              <a:buNone/>
            </a:pPr>
            <a:r>
              <a:rPr lang="nl-NL" sz="1400" i="1">
                <a:solidFill>
                  <a:schemeClr val="tx1"/>
                </a:solidFill>
              </a:rPr>
              <a:t>Kijk voor linkjes op </a:t>
            </a:r>
            <a:r>
              <a:rPr lang="nl-NL" sz="1400" i="1">
                <a:hlinkClick r:id="rId2"/>
              </a:rPr>
              <a:t>https://bankinformatiepunt.nl/oplossingen/ik-heb-moeite-met-lezen/</a:t>
            </a:r>
            <a:endParaRPr lang="nl-NL" sz="1400" i="1">
              <a:solidFill>
                <a:schemeClr val="tx1"/>
              </a:solidFill>
            </a:endParaRPr>
          </a:p>
          <a:p>
            <a:pPr marL="0" indent="0">
              <a:buNone/>
            </a:pPr>
            <a:endParaRPr lang="nl-NL">
              <a:solidFill>
                <a:schemeClr val="accent2"/>
              </a:solidFill>
            </a:endParaRPr>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moeite heeft met lezen</a:t>
            </a:r>
          </a:p>
        </p:txBody>
      </p:sp>
      <p:pic>
        <p:nvPicPr>
          <p:cNvPr id="5" name="Afbeelding 4">
            <a:extLst>
              <a:ext uri="{FF2B5EF4-FFF2-40B4-BE49-F238E27FC236}">
                <a16:creationId xmlns:a16="http://schemas.microsoft.com/office/drawing/2014/main" id="{3C0BC2EE-C7EB-298E-DA69-4EA99DCA7B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798454"/>
            <a:ext cx="1909763" cy="1327882"/>
          </a:xfrm>
          <a:prstGeom prst="rect">
            <a:avLst/>
          </a:prstGeom>
        </p:spPr>
      </p:pic>
      <p:grpSp>
        <p:nvGrpSpPr>
          <p:cNvPr id="6" name="Groep 5">
            <a:extLst>
              <a:ext uri="{FF2B5EF4-FFF2-40B4-BE49-F238E27FC236}">
                <a16:creationId xmlns:a16="http://schemas.microsoft.com/office/drawing/2014/main" id="{E51889BD-AB8D-0F6E-73C1-A1BAFBF4FFCA}"/>
              </a:ext>
            </a:extLst>
          </p:cNvPr>
          <p:cNvGrpSpPr/>
          <p:nvPr/>
        </p:nvGrpSpPr>
        <p:grpSpPr>
          <a:xfrm>
            <a:off x="9976230" y="1229550"/>
            <a:ext cx="1910969" cy="1854843"/>
            <a:chOff x="3137661" y="2172655"/>
            <a:chExt cx="1814112" cy="1699222"/>
          </a:xfrm>
        </p:grpSpPr>
        <p:sp>
          <p:nvSpPr>
            <p:cNvPr id="9" name="Rechthoek: afgeronde hoeken 8">
              <a:extLst>
                <a:ext uri="{FF2B5EF4-FFF2-40B4-BE49-F238E27FC236}">
                  <a16:creationId xmlns:a16="http://schemas.microsoft.com/office/drawing/2014/main" id="{2DEFE56C-7803-30B4-182F-04E8C297C06B}"/>
                </a:ext>
              </a:extLst>
            </p:cNvPr>
            <p:cNvSpPr/>
            <p:nvPr/>
          </p:nvSpPr>
          <p:spPr>
            <a:xfrm>
              <a:off x="3137661" y="2359709"/>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schermopname, ontwerp&#10;&#10;Automatisch gegenereerde beschrijving">
              <a:extLst>
                <a:ext uri="{FF2B5EF4-FFF2-40B4-BE49-F238E27FC236}">
                  <a16:creationId xmlns:a16="http://schemas.microsoft.com/office/drawing/2014/main" id="{674AEE38-2B95-77D1-6E73-4E02DF90D0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4474" y="2172655"/>
              <a:ext cx="1440000" cy="1440000"/>
            </a:xfrm>
            <a:prstGeom prst="rect">
              <a:avLst/>
            </a:prstGeom>
          </p:spPr>
        </p:pic>
        <p:sp>
          <p:nvSpPr>
            <p:cNvPr id="11" name="Tekstvak 10">
              <a:extLst>
                <a:ext uri="{FF2B5EF4-FFF2-40B4-BE49-F238E27FC236}">
                  <a16:creationId xmlns:a16="http://schemas.microsoft.com/office/drawing/2014/main" id="{C6A1F865-8D8F-D305-6780-907AF2A6D4A3}"/>
                </a:ext>
              </a:extLst>
            </p:cNvPr>
            <p:cNvSpPr txBox="1"/>
            <p:nvPr/>
          </p:nvSpPr>
          <p:spPr>
            <a:xfrm>
              <a:off x="3234872" y="3370295"/>
              <a:ext cx="1619205" cy="307777"/>
            </a:xfrm>
            <a:prstGeom prst="rect">
              <a:avLst/>
            </a:prstGeom>
            <a:noFill/>
          </p:spPr>
          <p:txBody>
            <a:bodyPr wrap="square" rtlCol="0">
              <a:spAutoFit/>
            </a:bodyPr>
            <a:lstStyle/>
            <a:p>
              <a:pPr algn="ctr"/>
              <a:r>
                <a:rPr lang="nl-NL" sz="1400"/>
                <a:t>Moeite met lezen</a:t>
              </a:r>
            </a:p>
          </p:txBody>
        </p:sp>
      </p:grpSp>
      <p:sp>
        <p:nvSpPr>
          <p:cNvPr id="8" name="Actieknop: Startpagina 7">
            <a:hlinkClick r:id="rId5" action="ppaction://hlinksldjump" highlightClick="1"/>
            <a:extLst>
              <a:ext uri="{FF2B5EF4-FFF2-40B4-BE49-F238E27FC236}">
                <a16:creationId xmlns:a16="http://schemas.microsoft.com/office/drawing/2014/main" id="{A2CEAF89-5EF8-B1EB-EFF2-1D4A2A31D718}"/>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36227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45</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700728" y="1447800"/>
            <a:ext cx="8832981" cy="4525200"/>
          </a:xfrm>
        </p:spPr>
        <p:txBody>
          <a:bodyPr vert="horz" lIns="0" tIns="45720" rIns="0" bIns="45720" rtlCol="0" anchor="t">
            <a:noAutofit/>
          </a:bodyPr>
          <a:lstStyle/>
          <a:p>
            <a:pPr marL="285750" indent="-285750">
              <a:buFont typeface="Arial" panose="020B0604020202020204" pitchFamily="34" charset="0"/>
              <a:buChar char="•"/>
            </a:pPr>
            <a:r>
              <a:rPr lang="nl-NL" b="1">
                <a:solidFill>
                  <a:schemeClr val="accent2"/>
                </a:solidFill>
              </a:rPr>
              <a:t>Leren en oefenen met digitale bankzaken</a:t>
            </a:r>
            <a:endParaRPr lang="en-US">
              <a:solidFill>
                <a:schemeClr val="accent2"/>
              </a:solidFill>
            </a:endParaRPr>
          </a:p>
          <a:p>
            <a:pPr marL="0" indent="0">
              <a:buNone/>
            </a:pPr>
            <a:r>
              <a:rPr lang="nl-NL">
                <a:solidFill>
                  <a:schemeClr val="tx1"/>
                </a:solidFill>
              </a:rPr>
              <a:t>Dat kan op verschillende manieren, bijvoorbeeld in de </a:t>
            </a:r>
            <a:r>
              <a:rPr lang="nl-NL" err="1">
                <a:solidFill>
                  <a:schemeClr val="tx1"/>
                </a:solidFill>
              </a:rPr>
              <a:t>DigiHandig</a:t>
            </a:r>
            <a:r>
              <a:rPr lang="nl-NL">
                <a:solidFill>
                  <a:schemeClr val="tx1"/>
                </a:solidFill>
              </a:rPr>
              <a:t> app. Of via Oefenen.nl, </a:t>
            </a:r>
            <a:r>
              <a:rPr lang="nl-NL" err="1">
                <a:solidFill>
                  <a:schemeClr val="tx1"/>
                </a:solidFill>
              </a:rPr>
              <a:t>Steffie</a:t>
            </a:r>
            <a:r>
              <a:rPr lang="nl-NL">
                <a:solidFill>
                  <a:schemeClr val="tx1"/>
                </a:solidFill>
              </a:rPr>
              <a:t>, </a:t>
            </a:r>
            <a:r>
              <a:rPr lang="nl-NL" err="1">
                <a:solidFill>
                  <a:schemeClr val="tx1"/>
                </a:solidFill>
              </a:rPr>
              <a:t>SeniorWeb</a:t>
            </a:r>
            <a:r>
              <a:rPr lang="nl-NL">
                <a:solidFill>
                  <a:schemeClr val="tx1"/>
                </a:solidFill>
              </a:rPr>
              <a:t> of een les bij uw bank.</a:t>
            </a:r>
          </a:p>
          <a:p>
            <a:pPr marL="0" indent="0">
              <a:buNone/>
            </a:pPr>
            <a:endParaRPr lang="nl-NL">
              <a:solidFill>
                <a:schemeClr val="tx1"/>
              </a:solidFill>
              <a:cs typeface="Arial"/>
            </a:endParaRPr>
          </a:p>
          <a:p>
            <a:pPr marL="0" indent="0">
              <a:buNone/>
            </a:pPr>
            <a:endParaRPr lang="nl-NL"/>
          </a:p>
          <a:p>
            <a:pPr marL="0" indent="0">
              <a:buNone/>
            </a:pPr>
            <a:endParaRPr lang="nl-NL"/>
          </a:p>
          <a:p>
            <a:pPr marL="0" indent="0">
              <a:buNone/>
            </a:pPr>
            <a:endParaRPr lang="nl-NL"/>
          </a:p>
          <a:p>
            <a:pPr marL="285750" indent="-285750">
              <a:buFont typeface="Arial" panose="020B0604020202020204" pitchFamily="34" charset="0"/>
              <a:buChar char="•"/>
            </a:pPr>
            <a:r>
              <a:rPr lang="nl-NL" b="1">
                <a:solidFill>
                  <a:schemeClr val="accent2"/>
                </a:solidFill>
              </a:rPr>
              <a:t>Papieren bankafschriften aanvragen</a:t>
            </a:r>
            <a:endParaRPr lang="nl-NL" b="1">
              <a:solidFill>
                <a:schemeClr val="accent2"/>
              </a:solidFill>
              <a:cs typeface="Arial"/>
            </a:endParaRPr>
          </a:p>
          <a:p>
            <a:pPr marL="0" indent="0">
              <a:buNone/>
            </a:pPr>
            <a:r>
              <a:rPr lang="nl-NL">
                <a:solidFill>
                  <a:schemeClr val="tx1"/>
                </a:solidFill>
              </a:rPr>
              <a:t>Dit kan bij ABN AMRO, ING, Rabobank, Regiobank en SNS Bank</a:t>
            </a:r>
            <a:endParaRPr lang="nl-NL">
              <a:solidFill>
                <a:schemeClr val="tx1"/>
              </a:solidFill>
              <a:cs typeface="Arial"/>
            </a:endParaRPr>
          </a:p>
          <a:p>
            <a:pPr marL="0" indent="0">
              <a:buNone/>
            </a:pPr>
            <a:endParaRPr lang="nl-NL">
              <a:cs typeface="Arial"/>
            </a:endParaRPr>
          </a:p>
          <a:p>
            <a:pPr marL="285750" indent="-285750">
              <a:buFont typeface="Arial" panose="020B0604020202020204" pitchFamily="34" charset="0"/>
              <a:buChar char="•"/>
            </a:pPr>
            <a:r>
              <a:rPr lang="nl-NL" b="1">
                <a:solidFill>
                  <a:schemeClr val="accent2"/>
                </a:solidFill>
              </a:rPr>
              <a:t>Papieren overschrijvingskaarten aanvragen</a:t>
            </a:r>
            <a:endParaRPr lang="nl-NL" b="1">
              <a:solidFill>
                <a:schemeClr val="accent2"/>
              </a:solidFill>
              <a:cs typeface="Arial"/>
            </a:endParaRPr>
          </a:p>
          <a:p>
            <a:pPr marL="0" indent="0">
              <a:buNone/>
            </a:pPr>
            <a:r>
              <a:rPr lang="nl-NL">
                <a:solidFill>
                  <a:schemeClr val="tx1"/>
                </a:solidFill>
              </a:rPr>
              <a:t>Dit kan bij ABN AMRO, ING, Rabobank en SNS Bank</a:t>
            </a:r>
            <a:endParaRPr lang="nl-NL">
              <a:solidFill>
                <a:schemeClr val="tx1"/>
              </a:solidFill>
              <a:cs typeface="Arial"/>
            </a:endParaRPr>
          </a:p>
          <a:p>
            <a:pPr marL="0" indent="0">
              <a:buNone/>
            </a:pPr>
            <a:endParaRPr lang="nl-NL">
              <a:solidFill>
                <a:schemeClr val="tx1"/>
              </a:solidFill>
            </a:endParaRPr>
          </a:p>
          <a:p>
            <a:pPr marL="0" indent="0">
              <a:buNone/>
            </a:pPr>
            <a:r>
              <a:rPr lang="nl-NL" sz="1400" i="1">
                <a:solidFill>
                  <a:schemeClr val="tx1"/>
                </a:solidFill>
              </a:rPr>
              <a:t>Kijk voor linkjes op </a:t>
            </a:r>
            <a:r>
              <a:rPr lang="nl-NL" sz="1400" i="1">
                <a:hlinkClick r:id="rId2"/>
              </a:rPr>
              <a:t>https://bankinformatiepunt.nl/oplossingen/ik-heb-moeite-met-digitale-zaken/</a:t>
            </a:r>
            <a:endParaRPr lang="nl-NL" sz="1400" i="1"/>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moeite heeft met digitale zaken</a:t>
            </a:r>
          </a:p>
        </p:txBody>
      </p:sp>
      <p:pic>
        <p:nvPicPr>
          <p:cNvPr id="8" name="Afbeelding 7">
            <a:extLst>
              <a:ext uri="{FF2B5EF4-FFF2-40B4-BE49-F238E27FC236}">
                <a16:creationId xmlns:a16="http://schemas.microsoft.com/office/drawing/2014/main" id="{B46848B2-2F3F-C40F-CC03-EEE81B31E2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03" y="2741540"/>
            <a:ext cx="1378486" cy="1111060"/>
          </a:xfrm>
          <a:prstGeom prst="rect">
            <a:avLst/>
          </a:prstGeom>
        </p:spPr>
      </p:pic>
      <p:pic>
        <p:nvPicPr>
          <p:cNvPr id="9" name="Afbeelding 8">
            <a:extLst>
              <a:ext uri="{FF2B5EF4-FFF2-40B4-BE49-F238E27FC236}">
                <a16:creationId xmlns:a16="http://schemas.microsoft.com/office/drawing/2014/main" id="{6E2C68A3-F1C2-352B-2591-00BFDE149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813" y="2746079"/>
            <a:ext cx="1641939" cy="1094626"/>
          </a:xfrm>
          <a:prstGeom prst="rect">
            <a:avLst/>
          </a:prstGeom>
        </p:spPr>
      </p:pic>
      <p:pic>
        <p:nvPicPr>
          <p:cNvPr id="10" name="Afbeelding 9">
            <a:extLst>
              <a:ext uri="{FF2B5EF4-FFF2-40B4-BE49-F238E27FC236}">
                <a16:creationId xmlns:a16="http://schemas.microsoft.com/office/drawing/2014/main" id="{CA5D0160-0012-9C7E-37AC-33C7D43D71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622" y="2741540"/>
            <a:ext cx="1125266" cy="1125266"/>
          </a:xfrm>
          <a:prstGeom prst="rect">
            <a:avLst/>
          </a:prstGeom>
        </p:spPr>
      </p:pic>
      <p:pic>
        <p:nvPicPr>
          <p:cNvPr id="11" name="Afbeelding 10">
            <a:extLst>
              <a:ext uri="{FF2B5EF4-FFF2-40B4-BE49-F238E27FC236}">
                <a16:creationId xmlns:a16="http://schemas.microsoft.com/office/drawing/2014/main" id="{97B3E944-6618-F93B-1085-A800EB10E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77226" y="4438508"/>
            <a:ext cx="1914737" cy="1276492"/>
          </a:xfrm>
          <a:prstGeom prst="rect">
            <a:avLst/>
          </a:prstGeom>
        </p:spPr>
      </p:pic>
      <p:grpSp>
        <p:nvGrpSpPr>
          <p:cNvPr id="5" name="Groep 4">
            <a:extLst>
              <a:ext uri="{FF2B5EF4-FFF2-40B4-BE49-F238E27FC236}">
                <a16:creationId xmlns:a16="http://schemas.microsoft.com/office/drawing/2014/main" id="{AEB196E3-717C-D685-1D70-8268A11486A6}"/>
              </a:ext>
            </a:extLst>
          </p:cNvPr>
          <p:cNvGrpSpPr/>
          <p:nvPr/>
        </p:nvGrpSpPr>
        <p:grpSpPr>
          <a:xfrm>
            <a:off x="9982199" y="1302222"/>
            <a:ext cx="1925473" cy="1809468"/>
            <a:chOff x="5492472" y="2209800"/>
            <a:chExt cx="1814112" cy="1676400"/>
          </a:xfrm>
        </p:grpSpPr>
        <p:sp>
          <p:nvSpPr>
            <p:cNvPr id="7" name="Rechthoek: afgeronde hoeken 6">
              <a:extLst>
                <a:ext uri="{FF2B5EF4-FFF2-40B4-BE49-F238E27FC236}">
                  <a16:creationId xmlns:a16="http://schemas.microsoft.com/office/drawing/2014/main" id="{A9FFF239-8648-3239-0B38-A8A2306EEC6E}"/>
                </a:ext>
              </a:extLst>
            </p:cNvPr>
            <p:cNvSpPr/>
            <p:nvPr/>
          </p:nvSpPr>
          <p:spPr>
            <a:xfrm>
              <a:off x="5492472" y="2359709"/>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ymbool, Graphics, schermopname, logo&#10;&#10;Automatisch gegenereerde beschrijving">
              <a:extLst>
                <a:ext uri="{FF2B5EF4-FFF2-40B4-BE49-F238E27FC236}">
                  <a16:creationId xmlns:a16="http://schemas.microsoft.com/office/drawing/2014/main" id="{22F2F953-56D1-5A90-13A1-B68829BE9A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7661" y="2209800"/>
              <a:ext cx="1440000" cy="1440000"/>
            </a:xfrm>
            <a:prstGeom prst="rect">
              <a:avLst/>
            </a:prstGeom>
          </p:spPr>
        </p:pic>
        <p:sp>
          <p:nvSpPr>
            <p:cNvPr id="13" name="Tekstvak 12">
              <a:extLst>
                <a:ext uri="{FF2B5EF4-FFF2-40B4-BE49-F238E27FC236}">
                  <a16:creationId xmlns:a16="http://schemas.microsoft.com/office/drawing/2014/main" id="{98337735-1131-B71C-A703-0578315F90B9}"/>
                </a:ext>
              </a:extLst>
            </p:cNvPr>
            <p:cNvSpPr txBox="1"/>
            <p:nvPr/>
          </p:nvSpPr>
          <p:spPr>
            <a:xfrm>
              <a:off x="5588059" y="3362980"/>
              <a:ext cx="1619205" cy="523220"/>
            </a:xfrm>
            <a:prstGeom prst="rect">
              <a:avLst/>
            </a:prstGeom>
            <a:noFill/>
          </p:spPr>
          <p:txBody>
            <a:bodyPr wrap="square" rtlCol="0">
              <a:spAutoFit/>
            </a:bodyPr>
            <a:lstStyle/>
            <a:p>
              <a:pPr algn="ctr"/>
              <a:r>
                <a:rPr lang="nl-NL" sz="1400"/>
                <a:t>Moeite met digitale zaken</a:t>
              </a:r>
            </a:p>
          </p:txBody>
        </p:sp>
      </p:grpSp>
      <p:sp>
        <p:nvSpPr>
          <p:cNvPr id="14" name="Actieknop: Startpagina 13">
            <a:hlinkClick r:id="rId8" action="ppaction://hlinksldjump" highlightClick="1"/>
            <a:extLst>
              <a:ext uri="{FF2B5EF4-FFF2-40B4-BE49-F238E27FC236}">
                <a16:creationId xmlns:a16="http://schemas.microsoft.com/office/drawing/2014/main" id="{D4E80A8A-6D13-A9A0-3FCB-B165C8021ED5}"/>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6" name="Afbeelding 5" descr="Afbeelding met Menselijk gezicht, tekenfilm, clipart, illustratie&#10;&#10;Automatisch gegenereerde beschrijving">
            <a:extLst>
              <a:ext uri="{FF2B5EF4-FFF2-40B4-BE49-F238E27FC236}">
                <a16:creationId xmlns:a16="http://schemas.microsoft.com/office/drawing/2014/main" id="{B33C3A8A-B604-60DC-4234-5786EF938711}"/>
              </a:ext>
            </a:extLst>
          </p:cNvPr>
          <p:cNvPicPr>
            <a:picLocks noChangeAspect="1"/>
          </p:cNvPicPr>
          <p:nvPr/>
        </p:nvPicPr>
        <p:blipFill>
          <a:blip r:embed="rId9"/>
          <a:stretch>
            <a:fillRect/>
          </a:stretch>
        </p:blipFill>
        <p:spPr>
          <a:xfrm>
            <a:off x="5083788" y="2736676"/>
            <a:ext cx="1125266" cy="1125266"/>
          </a:xfrm>
          <a:prstGeom prst="rect">
            <a:avLst/>
          </a:prstGeom>
        </p:spPr>
      </p:pic>
    </p:spTree>
    <p:extLst>
      <p:ext uri="{BB962C8B-B14F-4D97-AF65-F5344CB8AC3E}">
        <p14:creationId xmlns:p14="http://schemas.microsoft.com/office/powerpoint/2010/main" val="1003360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46</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711202" y="1447800"/>
            <a:ext cx="8832981" cy="4525200"/>
          </a:xfrm>
        </p:spPr>
        <p:txBody>
          <a:bodyPr vert="horz" lIns="0" tIns="45720" rIns="0" bIns="45720" rtlCol="0" anchor="t">
            <a:noAutofit/>
          </a:bodyPr>
          <a:lstStyle/>
          <a:p>
            <a:pPr marL="285750" indent="-285750">
              <a:buFont typeface="Arial" panose="020B0604020202020204" pitchFamily="34" charset="0"/>
              <a:buChar char="•"/>
            </a:pPr>
            <a:r>
              <a:rPr lang="nl-NL" b="1">
                <a:solidFill>
                  <a:schemeClr val="accent2"/>
                </a:solidFill>
              </a:rPr>
              <a:t>Bel met een bankmedewerker</a:t>
            </a:r>
          </a:p>
          <a:p>
            <a:pPr marL="0" indent="0">
              <a:buNone/>
            </a:pPr>
            <a:r>
              <a:rPr lang="nl-NL">
                <a:solidFill>
                  <a:schemeClr val="tx1"/>
                </a:solidFill>
              </a:rPr>
              <a:t>Heeft u een vraag over een bepaalde betaling of wilt u een nieuwe (spaar)rekening openen? Bel dan uw bank. U vindt de telefoonnummers per bank op de folder en in deze presentatie achterin (online: </a:t>
            </a:r>
            <a:r>
              <a:rPr lang="nl-NL">
                <a:solidFill>
                  <a:schemeClr val="tx1"/>
                </a:solidFill>
                <a:hlinkClick r:id="rId2">
                  <a:extLst>
                    <a:ext uri="{A12FA001-AC4F-418D-AE19-62706E023703}">
                      <ahyp:hlinkClr xmlns:ahyp="http://schemas.microsoft.com/office/drawing/2018/hyperlinkcolor" val="tx"/>
                    </a:ext>
                  </a:extLst>
                </a:hlinkClick>
              </a:rPr>
              <a:t>hier</a:t>
            </a:r>
            <a:r>
              <a:rPr lang="nl-NL">
                <a:solidFill>
                  <a:schemeClr val="tx1"/>
                </a:solidFill>
              </a:rPr>
              <a:t>)</a:t>
            </a:r>
            <a:endParaRPr lang="nl-NL">
              <a:solidFill>
                <a:schemeClr val="tx1"/>
              </a:solidFill>
              <a:highlight>
                <a:srgbClr val="FFFF00"/>
              </a:highlight>
            </a:endParaRPr>
          </a:p>
          <a:p>
            <a:pPr marL="0" indent="0">
              <a:buNone/>
            </a:pPr>
            <a:r>
              <a:rPr lang="nl-NL" i="1">
                <a:solidFill>
                  <a:schemeClr val="tx1"/>
                </a:solidFill>
              </a:rPr>
              <a:t>Bij veel banken kunt u via de bank app bellen. De bank ziet dan meteen wie u bent en kan u sneller helpen.</a:t>
            </a:r>
            <a:endParaRPr lang="nl-NL" i="1">
              <a:solidFill>
                <a:schemeClr val="tx1"/>
              </a:solidFill>
              <a:cs typeface="Arial"/>
            </a:endParaRPr>
          </a:p>
          <a:p>
            <a:pPr marL="0" indent="0">
              <a:buNone/>
            </a:pPr>
            <a:endParaRPr lang="nl-NL">
              <a:solidFill>
                <a:schemeClr val="tx1"/>
              </a:solidFill>
            </a:endParaRPr>
          </a:p>
          <a:p>
            <a:pPr marL="285750" indent="-285750">
              <a:buFont typeface="Arial" panose="020B0604020202020204" pitchFamily="34" charset="0"/>
              <a:buChar char="•"/>
            </a:pPr>
            <a:r>
              <a:rPr lang="nl-NL" b="1">
                <a:solidFill>
                  <a:schemeClr val="accent2"/>
                </a:solidFill>
              </a:rPr>
              <a:t>Bellen met de Saldolijn</a:t>
            </a:r>
            <a:endParaRPr lang="nl-NL" b="1">
              <a:solidFill>
                <a:schemeClr val="accent2"/>
              </a:solidFill>
              <a:cs typeface="Arial"/>
            </a:endParaRPr>
          </a:p>
          <a:p>
            <a:pPr marL="0" indent="0">
              <a:buNone/>
            </a:pPr>
            <a:r>
              <a:rPr lang="nl-NL">
                <a:solidFill>
                  <a:schemeClr val="tx1"/>
                </a:solidFill>
              </a:rPr>
              <a:t>U krijgt een computer aan de lijn en u kiest via een keuzemenu wat u wilt doen. Bijvoorbeeld geld overmaken of horen hoeveel geld er op uw rekening staat. </a:t>
            </a:r>
            <a:endParaRPr lang="nl-NL">
              <a:solidFill>
                <a:schemeClr val="tx1"/>
              </a:solidFill>
              <a:cs typeface="Arial"/>
            </a:endParaRPr>
          </a:p>
          <a:p>
            <a:pPr marL="0" indent="0">
              <a:buNone/>
            </a:pPr>
            <a:r>
              <a:rPr lang="nl-NL">
                <a:solidFill>
                  <a:schemeClr val="tx1"/>
                </a:solidFill>
              </a:rPr>
              <a:t>Dit kan bij ING en Rabobank.</a:t>
            </a:r>
            <a:endParaRPr lang="nl-NL">
              <a:solidFill>
                <a:schemeClr val="tx1"/>
              </a:solidFill>
              <a:cs typeface="Arial"/>
            </a:endParaRPr>
          </a:p>
          <a:p>
            <a:pPr marL="0" indent="0">
              <a:buNone/>
            </a:pPr>
            <a:endParaRPr lang="nl-NL" sz="1400" i="1">
              <a:solidFill>
                <a:schemeClr val="tx1"/>
              </a:solidFill>
            </a:endParaRPr>
          </a:p>
          <a:p>
            <a:pPr marL="0" indent="0">
              <a:buNone/>
            </a:pPr>
            <a:r>
              <a:rPr lang="nl-NL" sz="1400" i="1">
                <a:solidFill>
                  <a:schemeClr val="tx1"/>
                </a:solidFill>
              </a:rPr>
              <a:t>Helper: kijk voor linkjes op </a:t>
            </a:r>
            <a:r>
              <a:rPr lang="nl-NL" sz="1400" i="1">
                <a:hlinkClick r:id="rId2"/>
              </a:rPr>
              <a:t>https://bankinformatiepunt.nl/oplossingen/ik-heb-moeite-met-digitale-zaken/</a:t>
            </a:r>
            <a:endParaRPr lang="nl-NL" sz="1400" i="1"/>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moeite heeft met digitale zaken</a:t>
            </a:r>
          </a:p>
        </p:txBody>
      </p:sp>
      <p:pic>
        <p:nvPicPr>
          <p:cNvPr id="5" name="Afbeelding 4">
            <a:extLst>
              <a:ext uri="{FF2B5EF4-FFF2-40B4-BE49-F238E27FC236}">
                <a16:creationId xmlns:a16="http://schemas.microsoft.com/office/drawing/2014/main" id="{F5ADD7FD-C820-46E1-F0D5-FD4E2BB44A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199" y="4257675"/>
            <a:ext cx="1909764" cy="1270927"/>
          </a:xfrm>
          <a:prstGeom prst="rect">
            <a:avLst/>
          </a:prstGeom>
        </p:spPr>
      </p:pic>
      <p:grpSp>
        <p:nvGrpSpPr>
          <p:cNvPr id="7" name="Groep 6">
            <a:extLst>
              <a:ext uri="{FF2B5EF4-FFF2-40B4-BE49-F238E27FC236}">
                <a16:creationId xmlns:a16="http://schemas.microsoft.com/office/drawing/2014/main" id="{FA50D875-DB1E-B9F9-4A7F-3AB34AE20598}"/>
              </a:ext>
            </a:extLst>
          </p:cNvPr>
          <p:cNvGrpSpPr/>
          <p:nvPr/>
        </p:nvGrpSpPr>
        <p:grpSpPr>
          <a:xfrm>
            <a:off x="9982199" y="1302222"/>
            <a:ext cx="1925473" cy="1809468"/>
            <a:chOff x="5492472" y="2209800"/>
            <a:chExt cx="1814112" cy="1676400"/>
          </a:xfrm>
        </p:grpSpPr>
        <p:sp>
          <p:nvSpPr>
            <p:cNvPr id="8" name="Rechthoek: afgeronde hoeken 7">
              <a:extLst>
                <a:ext uri="{FF2B5EF4-FFF2-40B4-BE49-F238E27FC236}">
                  <a16:creationId xmlns:a16="http://schemas.microsoft.com/office/drawing/2014/main" id="{3E87FBF3-D2FF-2201-6F77-5B2FF97EED26}"/>
                </a:ext>
              </a:extLst>
            </p:cNvPr>
            <p:cNvSpPr/>
            <p:nvPr/>
          </p:nvSpPr>
          <p:spPr>
            <a:xfrm>
              <a:off x="5492472" y="2359709"/>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ymbool, Graphics, schermopname, logo&#10;&#10;Automatisch gegenereerde beschrijving">
              <a:extLst>
                <a:ext uri="{FF2B5EF4-FFF2-40B4-BE49-F238E27FC236}">
                  <a16:creationId xmlns:a16="http://schemas.microsoft.com/office/drawing/2014/main" id="{E3E1A3E9-0A78-C52C-A5FF-6EA89D060E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7661" y="2209800"/>
              <a:ext cx="1440000" cy="1440000"/>
            </a:xfrm>
            <a:prstGeom prst="rect">
              <a:avLst/>
            </a:prstGeom>
          </p:spPr>
        </p:pic>
        <p:sp>
          <p:nvSpPr>
            <p:cNvPr id="10" name="Tekstvak 9">
              <a:extLst>
                <a:ext uri="{FF2B5EF4-FFF2-40B4-BE49-F238E27FC236}">
                  <a16:creationId xmlns:a16="http://schemas.microsoft.com/office/drawing/2014/main" id="{51D2B43B-D084-3B4B-78BC-5426CA050129}"/>
                </a:ext>
              </a:extLst>
            </p:cNvPr>
            <p:cNvSpPr txBox="1"/>
            <p:nvPr/>
          </p:nvSpPr>
          <p:spPr>
            <a:xfrm>
              <a:off x="5588059" y="3362980"/>
              <a:ext cx="1619205" cy="523220"/>
            </a:xfrm>
            <a:prstGeom prst="rect">
              <a:avLst/>
            </a:prstGeom>
            <a:noFill/>
          </p:spPr>
          <p:txBody>
            <a:bodyPr wrap="square" rtlCol="0">
              <a:spAutoFit/>
            </a:bodyPr>
            <a:lstStyle/>
            <a:p>
              <a:pPr algn="ctr"/>
              <a:r>
                <a:rPr lang="nl-NL" sz="1400"/>
                <a:t>Moeite met digitale zaken</a:t>
              </a:r>
            </a:p>
          </p:txBody>
        </p:sp>
      </p:grpSp>
      <p:sp>
        <p:nvSpPr>
          <p:cNvPr id="11" name="Actieknop: Startpagina 10">
            <a:hlinkClick r:id="rId5" action="ppaction://hlinksldjump" highlightClick="1"/>
            <a:extLst>
              <a:ext uri="{FF2B5EF4-FFF2-40B4-BE49-F238E27FC236}">
                <a16:creationId xmlns:a16="http://schemas.microsoft.com/office/drawing/2014/main" id="{31603932-2751-3793-2584-37FC3D1EAC9C}"/>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967890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47</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711201" y="1435234"/>
            <a:ext cx="9497037" cy="4525200"/>
          </a:xfrm>
        </p:spPr>
        <p:txBody>
          <a:bodyPr/>
          <a:lstStyle/>
          <a:p>
            <a:pPr marL="285750" marR="0" lvl="0" indent="-28575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a:ln>
                  <a:noFill/>
                </a:ln>
                <a:solidFill>
                  <a:srgbClr val="E52E70"/>
                </a:solidFill>
                <a:effectLst/>
                <a:uLnTx/>
                <a:uFillTx/>
                <a:latin typeface="Arial" panose="020B0604020202020204"/>
                <a:ea typeface="+mn-ea"/>
                <a:cs typeface="+mn-cs"/>
              </a:rPr>
              <a:t>Papieren bankafschriften aanvragen</a:t>
            </a:r>
          </a:p>
          <a:p>
            <a:pPr marL="0" marR="0" lvl="0" indent="0" algn="l" defTabSz="914400" rtl="0" eaLnBrk="1" fontAlgn="auto" latinLnBrk="0" hangingPunct="1">
              <a:lnSpc>
                <a:spcPts val="3000"/>
              </a:lnSpc>
              <a:spcBef>
                <a:spcPts val="0"/>
              </a:spcBef>
              <a:spcAft>
                <a:spcPts val="0"/>
              </a:spcAft>
              <a:buClrTx/>
              <a:buSzTx/>
              <a:buFont typeface="+mj-lt"/>
              <a:buNone/>
              <a:tabLst/>
              <a:defRPr/>
            </a:pPr>
            <a:r>
              <a:rPr kumimoji="0" lang="nl-NL" sz="1800" b="0" i="0" u="none" strike="noStrike" kern="1200" cap="none" spc="0" normalizeH="0" baseline="0" noProof="0">
                <a:ln>
                  <a:noFill/>
                </a:ln>
                <a:solidFill>
                  <a:schemeClr val="tx1"/>
                </a:solidFill>
                <a:effectLst/>
                <a:uLnTx/>
                <a:uFillTx/>
                <a:latin typeface="Arial" panose="020B0604020202020204"/>
                <a:ea typeface="+mn-ea"/>
                <a:cs typeface="+mn-cs"/>
              </a:rPr>
              <a:t>Dit kan bij ABN AMRO, ING, Rabobank, Regiobank en SNS Bank</a:t>
            </a:r>
          </a:p>
          <a:p>
            <a:pPr marL="0" marR="0" lvl="0" indent="0" algn="l" defTabSz="914400" rtl="0" eaLnBrk="1" fontAlgn="auto" latinLnBrk="0" hangingPunct="1">
              <a:lnSpc>
                <a:spcPts val="3000"/>
              </a:lnSpc>
              <a:spcBef>
                <a:spcPts val="0"/>
              </a:spcBef>
              <a:spcAft>
                <a:spcPts val="0"/>
              </a:spcAft>
              <a:buClrTx/>
              <a:buSzTx/>
              <a:buFont typeface="+mj-lt"/>
              <a:buNone/>
              <a:tabLst/>
              <a:defRPr/>
            </a:pPr>
            <a:endParaRPr lang="nl-NL">
              <a:latin typeface="Arial" panose="020B0604020202020204"/>
            </a:endParaRPr>
          </a:p>
          <a:p>
            <a:pPr marL="285750" marR="0" lvl="0" indent="-28575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a:ln>
                  <a:noFill/>
                </a:ln>
                <a:solidFill>
                  <a:srgbClr val="E52E70"/>
                </a:solidFill>
                <a:effectLst/>
                <a:uLnTx/>
                <a:uFillTx/>
                <a:latin typeface="Arial" panose="020B0604020202020204"/>
                <a:ea typeface="+mn-ea"/>
                <a:cs typeface="+mn-cs"/>
              </a:rPr>
              <a:t>Papieren overschrijvingskaarten aanvragen</a:t>
            </a:r>
          </a:p>
          <a:p>
            <a:pPr marL="0" marR="0" lvl="0" indent="0" algn="l" defTabSz="914400" rtl="0" eaLnBrk="1" fontAlgn="auto" latinLnBrk="0" hangingPunct="1">
              <a:lnSpc>
                <a:spcPts val="3000"/>
              </a:lnSpc>
              <a:spcBef>
                <a:spcPts val="0"/>
              </a:spcBef>
              <a:spcAft>
                <a:spcPts val="0"/>
              </a:spcAft>
              <a:buClrTx/>
              <a:buSzTx/>
              <a:buFont typeface="+mj-lt"/>
              <a:buNone/>
              <a:tabLst/>
              <a:defRPr/>
            </a:pPr>
            <a:r>
              <a:rPr kumimoji="0" lang="nl-NL" sz="1800" b="0" i="0" u="none" strike="noStrike" kern="1200" cap="none" spc="0" normalizeH="0" baseline="0" noProof="0">
                <a:ln>
                  <a:noFill/>
                </a:ln>
                <a:solidFill>
                  <a:schemeClr val="tx1"/>
                </a:solidFill>
                <a:effectLst/>
                <a:uLnTx/>
                <a:uFillTx/>
                <a:latin typeface="Arial" panose="020B0604020202020204"/>
                <a:ea typeface="+mn-ea"/>
                <a:cs typeface="+mn-cs"/>
              </a:rPr>
              <a:t>Dit kan bij ABN AMRO, ING, Rabobank en SNS Bank</a:t>
            </a:r>
          </a:p>
          <a:p>
            <a:pPr marL="0" marR="0" lvl="0" indent="0" algn="l" defTabSz="914400" rtl="0" eaLnBrk="1" fontAlgn="auto" latinLnBrk="0" hangingPunct="1">
              <a:lnSpc>
                <a:spcPts val="3000"/>
              </a:lnSpc>
              <a:spcBef>
                <a:spcPts val="0"/>
              </a:spcBef>
              <a:spcAft>
                <a:spcPts val="0"/>
              </a:spcAft>
              <a:buClrTx/>
              <a:buSzTx/>
              <a:buFont typeface="+mj-lt"/>
              <a:buNone/>
              <a:tabLst/>
              <a:defRPr/>
            </a:pPr>
            <a:endParaRPr lang="nl-NL">
              <a:latin typeface="Arial" panose="020B0604020202020204"/>
            </a:endParaRPr>
          </a:p>
          <a:p>
            <a:pPr marL="285750" marR="0" lvl="0" indent="-28575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a:ln>
                  <a:noFill/>
                </a:ln>
                <a:solidFill>
                  <a:schemeClr val="accent2"/>
                </a:solidFill>
                <a:effectLst/>
                <a:uLnTx/>
                <a:uFillTx/>
                <a:latin typeface="Arial" panose="020B0604020202020204"/>
                <a:ea typeface="+mn-ea"/>
                <a:cs typeface="+mn-cs"/>
              </a:rPr>
              <a:t>Bel met een bankmedewerker</a:t>
            </a:r>
          </a:p>
          <a:p>
            <a:pPr marL="0" marR="0" lvl="0" indent="0" algn="l" defTabSz="914400" rtl="0" eaLnBrk="1" fontAlgn="auto" latinLnBrk="0" hangingPunct="1">
              <a:lnSpc>
                <a:spcPts val="3000"/>
              </a:lnSpc>
              <a:spcBef>
                <a:spcPts val="0"/>
              </a:spcBef>
              <a:spcAft>
                <a:spcPts val="0"/>
              </a:spcAft>
              <a:buClrTx/>
              <a:buSzTx/>
              <a:buFont typeface="+mj-lt"/>
              <a:buNone/>
              <a:tabLst/>
              <a:defRPr/>
            </a:pPr>
            <a:r>
              <a:rPr kumimoji="0" lang="nl-NL" sz="1800" b="0" i="0" u="none" strike="noStrike" kern="1200" cap="none" spc="0" normalizeH="0" baseline="0" noProof="0">
                <a:ln>
                  <a:noFill/>
                </a:ln>
                <a:solidFill>
                  <a:schemeClr val="tx1"/>
                </a:solidFill>
                <a:effectLst/>
                <a:uLnTx/>
                <a:uFillTx/>
                <a:latin typeface="Arial" panose="020B0604020202020204"/>
                <a:ea typeface="+mn-ea"/>
                <a:cs typeface="+mn-cs"/>
              </a:rPr>
              <a:t>Heeft u een vraag over een bepaalde betaling of wilt u een nieuwe (spaar)rekening openen? Bel dan uw bank. Vind telefoonnummers per bank hier: </a:t>
            </a:r>
            <a:r>
              <a:rPr kumimoji="0" lang="nl-NL" sz="1200" b="0" i="0" u="sng" strike="noStrike" kern="1200" cap="none" spc="0" normalizeH="0" baseline="0" noProof="0">
                <a:ln>
                  <a:noFill/>
                </a:ln>
                <a:solidFill>
                  <a:srgbClr val="E52E70"/>
                </a:solidFill>
                <a:effectLst/>
                <a:uLnTx/>
                <a:uFillTx/>
                <a:latin typeface="Arial" panose="020B0604020202020204"/>
                <a:ea typeface="+mn-ea"/>
                <a:cs typeface="+mn-cs"/>
              </a:rPr>
              <a:t>https://bankinformatiepunt.nl/contactgegevens-banken/</a:t>
            </a:r>
            <a:endParaRPr kumimoji="0" lang="nl-NL" sz="1200" b="0" i="0" u="sng" strike="noStrike" kern="1200" cap="none" spc="0" normalizeH="0" baseline="0" noProof="0">
              <a:ln>
                <a:noFill/>
              </a:ln>
              <a:solidFill>
                <a:srgbClr val="E52E70"/>
              </a:solidFill>
              <a:effectLst/>
              <a:highlight>
                <a:srgbClr val="FFFF00"/>
              </a:highlight>
              <a:uLnTx/>
              <a:uFillTx/>
              <a:latin typeface="Arial" panose="020B0604020202020204"/>
              <a:ea typeface="+mn-ea"/>
              <a:cs typeface="+mn-cs"/>
            </a:endParaRPr>
          </a:p>
          <a:p>
            <a:pPr marL="0" marR="0" lvl="0" indent="0" algn="l" defTabSz="914400" rtl="0" eaLnBrk="1" fontAlgn="auto" latinLnBrk="0" hangingPunct="1">
              <a:lnSpc>
                <a:spcPts val="3000"/>
              </a:lnSpc>
              <a:spcBef>
                <a:spcPts val="0"/>
              </a:spcBef>
              <a:spcAft>
                <a:spcPts val="0"/>
              </a:spcAft>
              <a:buClrTx/>
              <a:buSzTx/>
              <a:buFont typeface="+mj-lt"/>
              <a:buNone/>
              <a:tabLst/>
              <a:defRPr/>
            </a:pPr>
            <a:endParaRPr kumimoji="0" lang="nl-NL" sz="1800" b="0" i="0" u="none" strike="noStrike" kern="1200" cap="none" spc="0" normalizeH="0" baseline="0" noProof="0">
              <a:ln>
                <a:noFill/>
              </a:ln>
              <a:solidFill>
                <a:srgbClr val="505050"/>
              </a:solidFill>
              <a:effectLst/>
              <a:uLnTx/>
              <a:uFillTx/>
              <a:latin typeface="Arial" panose="020B0604020202020204"/>
              <a:ea typeface="+mn-ea"/>
              <a:cs typeface="+mn-cs"/>
            </a:endParaRPr>
          </a:p>
          <a:p>
            <a:pPr marL="285750" marR="0" lvl="0" indent="-285750" algn="l" defTabSz="914400" rtl="0" eaLnBrk="1" fontAlgn="auto" latinLnBrk="0" hangingPunct="1">
              <a:lnSpc>
                <a:spcPts val="3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a:ln>
                  <a:noFill/>
                </a:ln>
                <a:solidFill>
                  <a:schemeClr val="accent2"/>
                </a:solidFill>
                <a:effectLst/>
                <a:uLnTx/>
                <a:uFillTx/>
                <a:latin typeface="Arial" panose="020B0604020202020204"/>
                <a:ea typeface="+mn-ea"/>
                <a:cs typeface="+mn-cs"/>
              </a:rPr>
              <a:t>Bellen met de Saldolijn</a:t>
            </a:r>
          </a:p>
          <a:p>
            <a:pPr marL="0" marR="0" lvl="0" indent="0" algn="l" defTabSz="914400" rtl="0" eaLnBrk="1" fontAlgn="auto" latinLnBrk="0" hangingPunct="1">
              <a:lnSpc>
                <a:spcPts val="3000"/>
              </a:lnSpc>
              <a:spcBef>
                <a:spcPts val="0"/>
              </a:spcBef>
              <a:spcAft>
                <a:spcPts val="0"/>
              </a:spcAft>
              <a:buClrTx/>
              <a:buSzTx/>
              <a:buFont typeface="+mj-lt"/>
              <a:buNone/>
              <a:tabLst/>
              <a:defRPr/>
            </a:pPr>
            <a:r>
              <a:rPr lang="nl-NL">
                <a:solidFill>
                  <a:schemeClr val="tx1"/>
                </a:solidFill>
                <a:latin typeface="Arial" panose="020B0604020202020204"/>
              </a:rPr>
              <a:t>U</a:t>
            </a:r>
            <a:r>
              <a:rPr kumimoji="0" lang="nl-NL" sz="1800" b="0" i="0" u="none" strike="noStrike" kern="1200" cap="none" spc="0" normalizeH="0" baseline="0" noProof="0">
                <a:ln>
                  <a:noFill/>
                </a:ln>
                <a:solidFill>
                  <a:schemeClr val="tx1"/>
                </a:solidFill>
                <a:effectLst/>
                <a:uLnTx/>
                <a:uFillTx/>
                <a:latin typeface="Arial" panose="020B0604020202020204"/>
                <a:ea typeface="+mn-ea"/>
                <a:cs typeface="+mn-cs"/>
              </a:rPr>
              <a:t> krijgt een computer aan de lijn en kiest via een keuzemenu wat </a:t>
            </a:r>
            <a:r>
              <a:rPr lang="nl-NL">
                <a:solidFill>
                  <a:schemeClr val="tx1"/>
                </a:solidFill>
                <a:latin typeface="Arial" panose="020B0604020202020204"/>
              </a:rPr>
              <a:t>u</a:t>
            </a:r>
            <a:r>
              <a:rPr kumimoji="0" lang="nl-NL" sz="1800" b="0" i="0" u="none" strike="noStrike" kern="1200" cap="none" spc="0" normalizeH="0" baseline="0" noProof="0">
                <a:ln>
                  <a:noFill/>
                </a:ln>
                <a:solidFill>
                  <a:schemeClr val="tx1"/>
                </a:solidFill>
                <a:effectLst/>
                <a:uLnTx/>
                <a:uFillTx/>
                <a:latin typeface="Arial" panose="020B0604020202020204"/>
                <a:ea typeface="+mn-ea"/>
                <a:cs typeface="+mn-cs"/>
              </a:rPr>
              <a:t> wilt doen. </a:t>
            </a:r>
            <a:endParaRPr lang="nl-NL">
              <a:solidFill>
                <a:schemeClr val="tx1"/>
              </a:solidFill>
              <a:latin typeface="Arial" panose="020B0604020202020204"/>
            </a:endParaRPr>
          </a:p>
          <a:p>
            <a:pPr marL="0" marR="0" lvl="0" indent="0" algn="l" defTabSz="914400" rtl="0" eaLnBrk="1" fontAlgn="auto" latinLnBrk="0" hangingPunct="1">
              <a:lnSpc>
                <a:spcPts val="3000"/>
              </a:lnSpc>
              <a:spcBef>
                <a:spcPts val="0"/>
              </a:spcBef>
              <a:spcAft>
                <a:spcPts val="0"/>
              </a:spcAft>
              <a:buClrTx/>
              <a:buSzTx/>
              <a:buFont typeface="+mj-lt"/>
              <a:buNone/>
              <a:tabLst/>
              <a:defRPr/>
            </a:pPr>
            <a:r>
              <a:rPr kumimoji="0" lang="nl-NL" sz="1800" b="0" i="0" u="none" strike="noStrike" kern="1200" cap="none" spc="0" normalizeH="0" baseline="0" noProof="0">
                <a:ln>
                  <a:noFill/>
                </a:ln>
                <a:solidFill>
                  <a:schemeClr val="tx1"/>
                </a:solidFill>
                <a:effectLst/>
                <a:uLnTx/>
                <a:uFillTx/>
                <a:latin typeface="Arial" panose="020B0604020202020204"/>
                <a:ea typeface="+mn-ea"/>
                <a:cs typeface="+mn-cs"/>
              </a:rPr>
              <a:t>Dit kan bij ING en Rabobank</a:t>
            </a:r>
          </a:p>
          <a:p>
            <a:pPr marL="0" marR="0" lvl="0" indent="0" defTabSz="914400" rtl="0" eaLnBrk="1" fontAlgn="auto" latinLnBrk="0" hangingPunct="1">
              <a:lnSpc>
                <a:spcPts val="3000"/>
              </a:lnSpc>
              <a:spcBef>
                <a:spcPts val="0"/>
              </a:spcBef>
              <a:spcAft>
                <a:spcPts val="0"/>
              </a:spcAft>
              <a:buClrTx/>
              <a:buSzTx/>
              <a:buFont typeface="+mj-lt"/>
              <a:buNone/>
              <a:tabLst/>
              <a:defRPr/>
            </a:pPr>
            <a:r>
              <a:rPr lang="nl-NL" sz="1200" i="1">
                <a:solidFill>
                  <a:schemeClr val="tx1"/>
                </a:solidFill>
                <a:latin typeface="+mj-lt"/>
              </a:rPr>
              <a:t>Kijk voor linkjes op</a:t>
            </a:r>
            <a:r>
              <a:rPr lang="nl-NL" sz="1200">
                <a:solidFill>
                  <a:schemeClr val="tx1"/>
                </a:solidFill>
                <a:latin typeface="+mj-lt"/>
              </a:rPr>
              <a:t> </a:t>
            </a:r>
            <a:r>
              <a:rPr lang="nl-NL" sz="1200">
                <a:solidFill>
                  <a:schemeClr val="accent2"/>
                </a:solidFill>
                <a:latin typeface="+mj-lt"/>
                <a:hlinkClick r:id="rId2"/>
              </a:rPr>
              <a:t>https://bankinformatiepunt.nl/oplossingen/ik-heb-geen-internet-en-of-een-smartphone/</a:t>
            </a:r>
            <a:endParaRPr kumimoji="0" lang="nl-NL" sz="1200" b="0" i="0" u="none" strike="noStrike" kern="1200" cap="none" spc="0" normalizeH="0" baseline="0" noProof="0">
              <a:ln>
                <a:noFill/>
              </a:ln>
              <a:solidFill>
                <a:schemeClr val="accent2"/>
              </a:solidFill>
              <a:effectLst/>
              <a:uLnTx/>
              <a:uFillTx/>
              <a:latin typeface="+mj-lt"/>
              <a:ea typeface="+mn-ea"/>
              <a:cs typeface="+mn-cs"/>
            </a:endParaRPr>
          </a:p>
          <a:p>
            <a:pPr marL="0" marR="0" lvl="0" indent="0" algn="l" defTabSz="914400" rtl="0" eaLnBrk="1" fontAlgn="auto" latinLnBrk="0" hangingPunct="1">
              <a:lnSpc>
                <a:spcPts val="3000"/>
              </a:lnSpc>
              <a:spcBef>
                <a:spcPts val="0"/>
              </a:spcBef>
              <a:spcAft>
                <a:spcPts val="0"/>
              </a:spcAft>
              <a:buClrTx/>
              <a:buSzTx/>
              <a:buFont typeface="+mj-lt"/>
              <a:buNone/>
              <a:tabLst/>
              <a:defRPr/>
            </a:pPr>
            <a:endParaRPr kumimoji="0" lang="nl-NL" sz="1800" b="0" i="0" u="none" strike="noStrike" kern="1200" cap="none" spc="0" normalizeH="0" baseline="0" noProof="0">
              <a:ln>
                <a:noFill/>
              </a:ln>
              <a:solidFill>
                <a:srgbClr val="505050"/>
              </a:solidFill>
              <a:effectLst/>
              <a:uLnTx/>
              <a:uFillTx/>
              <a:latin typeface="Arial" panose="020B0604020202020204"/>
              <a:ea typeface="+mn-ea"/>
              <a:cs typeface="+mn-cs"/>
            </a:endParaRPr>
          </a:p>
          <a:p>
            <a:endParaRPr lang="nl-NL"/>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geen internet of smartphone heeft</a:t>
            </a:r>
          </a:p>
        </p:txBody>
      </p:sp>
      <p:pic>
        <p:nvPicPr>
          <p:cNvPr id="8" name="Afbeelding 7">
            <a:extLst>
              <a:ext uri="{FF2B5EF4-FFF2-40B4-BE49-F238E27FC236}">
                <a16:creationId xmlns:a16="http://schemas.microsoft.com/office/drawing/2014/main" id="{0588EC2C-0018-D8FB-95D2-655BA68BA4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167" y="2510860"/>
            <a:ext cx="2215381" cy="1471045"/>
          </a:xfrm>
          <a:prstGeom prst="flowChartAlternateProcess">
            <a:avLst/>
          </a:prstGeom>
        </p:spPr>
      </p:pic>
      <p:grpSp>
        <p:nvGrpSpPr>
          <p:cNvPr id="5" name="Groep 4">
            <a:extLst>
              <a:ext uri="{FF2B5EF4-FFF2-40B4-BE49-F238E27FC236}">
                <a16:creationId xmlns:a16="http://schemas.microsoft.com/office/drawing/2014/main" id="{CBA75C43-5F22-87D1-8D7C-6E060EE6E550}"/>
              </a:ext>
            </a:extLst>
          </p:cNvPr>
          <p:cNvGrpSpPr/>
          <p:nvPr/>
        </p:nvGrpSpPr>
        <p:grpSpPr>
          <a:xfrm>
            <a:off x="9973004" y="1184999"/>
            <a:ext cx="1957068" cy="2064613"/>
            <a:chOff x="7687460" y="2141400"/>
            <a:chExt cx="1895722" cy="1744800"/>
          </a:xfrm>
        </p:grpSpPr>
        <p:sp>
          <p:nvSpPr>
            <p:cNvPr id="9" name="Rechthoek: afgeronde hoeken 8">
              <a:extLst>
                <a:ext uri="{FF2B5EF4-FFF2-40B4-BE49-F238E27FC236}">
                  <a16:creationId xmlns:a16="http://schemas.microsoft.com/office/drawing/2014/main" id="{D2E6C06D-FCFE-801D-AA9C-6096F5594CAF}"/>
                </a:ext>
              </a:extLst>
            </p:cNvPr>
            <p:cNvSpPr/>
            <p:nvPr/>
          </p:nvSpPr>
          <p:spPr>
            <a:xfrm>
              <a:off x="7715425" y="2371303"/>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schermopname, tekenfilm&#10;&#10;Automatisch gegenereerde beschrijving">
              <a:extLst>
                <a:ext uri="{FF2B5EF4-FFF2-40B4-BE49-F238E27FC236}">
                  <a16:creationId xmlns:a16="http://schemas.microsoft.com/office/drawing/2014/main" id="{3930A6E8-FB8C-9444-AAD5-9F1F1E4977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5321" y="2141400"/>
              <a:ext cx="1440000" cy="1440000"/>
            </a:xfrm>
            <a:prstGeom prst="rect">
              <a:avLst/>
            </a:prstGeom>
          </p:spPr>
        </p:pic>
        <p:sp>
          <p:nvSpPr>
            <p:cNvPr id="11" name="Tekstvak 10">
              <a:extLst>
                <a:ext uri="{FF2B5EF4-FFF2-40B4-BE49-F238E27FC236}">
                  <a16:creationId xmlns:a16="http://schemas.microsoft.com/office/drawing/2014/main" id="{0793D9A7-8ADD-333D-C48E-E1733A286310}"/>
                </a:ext>
              </a:extLst>
            </p:cNvPr>
            <p:cNvSpPr txBox="1"/>
            <p:nvPr/>
          </p:nvSpPr>
          <p:spPr>
            <a:xfrm>
              <a:off x="7687460" y="3362980"/>
              <a:ext cx="1895722" cy="523220"/>
            </a:xfrm>
            <a:prstGeom prst="rect">
              <a:avLst/>
            </a:prstGeom>
            <a:noFill/>
          </p:spPr>
          <p:txBody>
            <a:bodyPr wrap="square" rtlCol="0">
              <a:spAutoFit/>
            </a:bodyPr>
            <a:lstStyle/>
            <a:p>
              <a:pPr algn="ctr"/>
              <a:r>
                <a:rPr lang="nl-NL" sz="1400"/>
                <a:t>Heb geen internet of smartphone </a:t>
              </a:r>
            </a:p>
          </p:txBody>
        </p:sp>
      </p:grpSp>
      <p:sp>
        <p:nvSpPr>
          <p:cNvPr id="7" name="Actieknop: Startpagina 6">
            <a:hlinkClick r:id="rId5" action="ppaction://hlinksldjump" highlightClick="1"/>
            <a:extLst>
              <a:ext uri="{FF2B5EF4-FFF2-40B4-BE49-F238E27FC236}">
                <a16:creationId xmlns:a16="http://schemas.microsoft.com/office/drawing/2014/main" id="{3654D049-8B9A-6939-896F-6804459DAEB8}"/>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093187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48</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719403" y="1590000"/>
            <a:ext cx="8976997" cy="4525200"/>
          </a:xfrm>
        </p:spPr>
        <p:txBody>
          <a:bodyPr/>
          <a:lstStyle/>
          <a:p>
            <a:pPr marL="285750" indent="-285750">
              <a:buFont typeface="Arial" panose="020B0604020202020204" pitchFamily="34" charset="0"/>
              <a:buChar char="•"/>
            </a:pPr>
            <a:r>
              <a:rPr lang="nl-NL" b="1">
                <a:solidFill>
                  <a:schemeClr val="accent2"/>
                </a:solidFill>
              </a:rPr>
              <a:t>Chatten voor hulp</a:t>
            </a:r>
          </a:p>
          <a:p>
            <a:pPr marL="0" indent="0">
              <a:buNone/>
            </a:pPr>
            <a:r>
              <a:rPr lang="nl-NL">
                <a:solidFill>
                  <a:schemeClr val="tx1"/>
                </a:solidFill>
              </a:rPr>
              <a:t>Dit kan bij ABN AMRO, ASN bank, ING, Rabobank en SNS bank</a:t>
            </a:r>
          </a:p>
          <a:p>
            <a:pPr marL="0" indent="0">
              <a:buNone/>
            </a:pPr>
            <a:endParaRPr lang="nl-NL"/>
          </a:p>
          <a:p>
            <a:pPr marL="285750" indent="-285750">
              <a:buFont typeface="Arial" panose="020B0604020202020204" pitchFamily="34" charset="0"/>
              <a:buChar char="•"/>
            </a:pPr>
            <a:r>
              <a:rPr lang="nl-NL" b="1">
                <a:solidFill>
                  <a:schemeClr val="accent2"/>
                </a:solidFill>
              </a:rPr>
              <a:t>Uw documenten en berichten</a:t>
            </a:r>
          </a:p>
          <a:p>
            <a:pPr marL="0" indent="0">
              <a:buNone/>
            </a:pPr>
            <a:r>
              <a:rPr lang="nl-NL">
                <a:solidFill>
                  <a:schemeClr val="tx1"/>
                </a:solidFill>
              </a:rPr>
              <a:t>In de app van uw bank en bij internetbankieren heeft u een ‘Berichten’ postvak. Hier vindt u uw documenten en berichten, zoals contracten, verzekeringsbewijzen en algemene mededelingen.</a:t>
            </a:r>
          </a:p>
          <a:p>
            <a:pPr marL="0" indent="0">
              <a:buNone/>
            </a:pPr>
            <a:endParaRPr lang="nl-NL"/>
          </a:p>
          <a:p>
            <a:pPr marL="285750" indent="-285750">
              <a:buFont typeface="Arial" panose="020B0604020202020204" pitchFamily="34" charset="0"/>
              <a:buChar char="•"/>
            </a:pPr>
            <a:r>
              <a:rPr lang="nl-NL" b="1">
                <a:solidFill>
                  <a:schemeClr val="accent2"/>
                </a:solidFill>
              </a:rPr>
              <a:t>Telefonische tolk</a:t>
            </a:r>
          </a:p>
          <a:p>
            <a:pPr marL="0" indent="0">
              <a:buNone/>
            </a:pPr>
            <a:r>
              <a:rPr lang="nl-NL">
                <a:solidFill>
                  <a:schemeClr val="tx1"/>
                </a:solidFill>
              </a:rPr>
              <a:t>Wilt u bellen met de bank? Dat kan met een telefonische tolk van KPN </a:t>
            </a:r>
            <a:r>
              <a:rPr lang="nl-NL" err="1">
                <a:solidFill>
                  <a:schemeClr val="tx1"/>
                </a:solidFill>
              </a:rPr>
              <a:t>Teletolk</a:t>
            </a:r>
            <a:r>
              <a:rPr lang="nl-NL">
                <a:solidFill>
                  <a:schemeClr val="tx1"/>
                </a:solidFill>
              </a:rPr>
              <a:t>. Bij ABN AMRO kunt u via beeldbellen gebruik maken van hun eigen gebarentolk.</a:t>
            </a:r>
          </a:p>
          <a:p>
            <a:pPr marL="0" indent="0">
              <a:buNone/>
            </a:pPr>
            <a:endParaRPr lang="nl-NL"/>
          </a:p>
          <a:p>
            <a:pPr marL="0" indent="0">
              <a:buNone/>
            </a:pPr>
            <a:r>
              <a:rPr lang="nl-NL" sz="1400" i="1">
                <a:solidFill>
                  <a:schemeClr val="tx1"/>
                </a:solidFill>
                <a:latin typeface="+mj-lt"/>
              </a:rPr>
              <a:t>Kijk voor linkjes op </a:t>
            </a:r>
            <a:r>
              <a:rPr lang="nl-NL" sz="1400" i="1">
                <a:latin typeface="+mj-lt"/>
                <a:hlinkClick r:id="rId2"/>
              </a:rPr>
              <a:t>https://bankinformatiepunt.nl/oplossingen/ik-ben-slechthorend-of-doof/</a:t>
            </a:r>
            <a:endParaRPr lang="nl-NL" sz="1400" i="1">
              <a:latin typeface="+mj-lt"/>
            </a:endParaRPr>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slechthorend of doof is</a:t>
            </a:r>
          </a:p>
        </p:txBody>
      </p:sp>
      <p:pic>
        <p:nvPicPr>
          <p:cNvPr id="7" name="Afbeelding 6">
            <a:extLst>
              <a:ext uri="{FF2B5EF4-FFF2-40B4-BE49-F238E27FC236}">
                <a16:creationId xmlns:a16="http://schemas.microsoft.com/office/drawing/2014/main" id="{D71F30CB-1E54-8643-8299-4C25463DD1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1695" y="5105400"/>
            <a:ext cx="1948488" cy="933142"/>
          </a:xfrm>
          <a:prstGeom prst="rect">
            <a:avLst/>
          </a:prstGeom>
        </p:spPr>
      </p:pic>
      <p:grpSp>
        <p:nvGrpSpPr>
          <p:cNvPr id="5" name="Groep 4">
            <a:extLst>
              <a:ext uri="{FF2B5EF4-FFF2-40B4-BE49-F238E27FC236}">
                <a16:creationId xmlns:a16="http://schemas.microsoft.com/office/drawing/2014/main" id="{ED9C63AD-C15C-BE13-A3CB-FDA60B6D56E7}"/>
              </a:ext>
            </a:extLst>
          </p:cNvPr>
          <p:cNvGrpSpPr/>
          <p:nvPr/>
        </p:nvGrpSpPr>
        <p:grpSpPr>
          <a:xfrm>
            <a:off x="9982200" y="1229551"/>
            <a:ext cx="1947872" cy="2020062"/>
            <a:chOff x="839416" y="3979272"/>
            <a:chExt cx="1844995" cy="1735728"/>
          </a:xfrm>
        </p:grpSpPr>
        <p:sp>
          <p:nvSpPr>
            <p:cNvPr id="8" name="Rechthoek: afgeronde hoeken 7">
              <a:extLst>
                <a:ext uri="{FF2B5EF4-FFF2-40B4-BE49-F238E27FC236}">
                  <a16:creationId xmlns:a16="http://schemas.microsoft.com/office/drawing/2014/main" id="{98821A3B-CC2B-1B7F-C70D-CF12577B9C90}"/>
                </a:ext>
              </a:extLst>
            </p:cNvPr>
            <p:cNvSpPr/>
            <p:nvPr/>
          </p:nvSpPr>
          <p:spPr>
            <a:xfrm>
              <a:off x="839416" y="42028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Graphics, clipart, tekenfilm, kunst&#10;&#10;Automatisch gegenereerde beschrijving">
              <a:extLst>
                <a:ext uri="{FF2B5EF4-FFF2-40B4-BE49-F238E27FC236}">
                  <a16:creationId xmlns:a16="http://schemas.microsoft.com/office/drawing/2014/main" id="{C8312296-F176-E0DB-1A6E-74D28A9243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261" y="3979272"/>
              <a:ext cx="1440000" cy="1440000"/>
            </a:xfrm>
            <a:prstGeom prst="rect">
              <a:avLst/>
            </a:prstGeom>
          </p:spPr>
        </p:pic>
        <p:sp>
          <p:nvSpPr>
            <p:cNvPr id="10" name="Tekstvak 9">
              <a:extLst>
                <a:ext uri="{FF2B5EF4-FFF2-40B4-BE49-F238E27FC236}">
                  <a16:creationId xmlns:a16="http://schemas.microsoft.com/office/drawing/2014/main" id="{9F847380-AC02-B8C3-76B5-F07A7BCD16D7}"/>
                </a:ext>
              </a:extLst>
            </p:cNvPr>
            <p:cNvSpPr txBox="1"/>
            <p:nvPr/>
          </p:nvSpPr>
          <p:spPr>
            <a:xfrm>
              <a:off x="848783" y="5268983"/>
              <a:ext cx="1835628" cy="307777"/>
            </a:xfrm>
            <a:prstGeom prst="rect">
              <a:avLst/>
            </a:prstGeom>
            <a:noFill/>
          </p:spPr>
          <p:txBody>
            <a:bodyPr wrap="square" rtlCol="0">
              <a:spAutoFit/>
            </a:bodyPr>
            <a:lstStyle/>
            <a:p>
              <a:r>
                <a:rPr lang="nl-NL" sz="1400"/>
                <a:t>Slechthorend of doof</a:t>
              </a:r>
            </a:p>
          </p:txBody>
        </p:sp>
      </p:grpSp>
      <p:sp>
        <p:nvSpPr>
          <p:cNvPr id="11" name="Actieknop: Startpagina 10">
            <a:hlinkClick r:id="rId5" action="ppaction://hlinksldjump" highlightClick="1"/>
            <a:extLst>
              <a:ext uri="{FF2B5EF4-FFF2-40B4-BE49-F238E27FC236}">
                <a16:creationId xmlns:a16="http://schemas.microsoft.com/office/drawing/2014/main" id="{081CD9D1-0DDC-959A-4D26-ABC74F9F2695}"/>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91796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49</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711202" y="1447800"/>
            <a:ext cx="9193021" cy="4525200"/>
          </a:xfrm>
        </p:spPr>
        <p:txBody>
          <a:bodyPr vert="horz" lIns="0" tIns="45720" rIns="0" bIns="45720" rtlCol="0" anchor="t">
            <a:noAutofit/>
          </a:bodyPr>
          <a:lstStyle/>
          <a:p>
            <a:pPr marL="285750" indent="-285750">
              <a:buFont typeface="Arial" panose="020B0604020202020204" pitchFamily="34" charset="0"/>
              <a:buChar char="•"/>
            </a:pPr>
            <a:r>
              <a:rPr lang="nl-NL" b="1">
                <a:solidFill>
                  <a:schemeClr val="accent2"/>
                </a:solidFill>
              </a:rPr>
              <a:t>Bankmedewerker aan huis</a:t>
            </a:r>
          </a:p>
          <a:p>
            <a:pPr marL="0" indent="0">
              <a:buNone/>
            </a:pPr>
            <a:r>
              <a:rPr lang="nl-NL">
                <a:solidFill>
                  <a:schemeClr val="tx1"/>
                </a:solidFill>
              </a:rPr>
              <a:t>Dit kan bij ABN AMRO en Rabobank.</a:t>
            </a:r>
            <a:endParaRPr lang="nl-NL" b="1">
              <a:solidFill>
                <a:schemeClr val="accent2"/>
              </a:solidFill>
            </a:endParaRPr>
          </a:p>
          <a:p>
            <a:pPr marL="285750" indent="-285750">
              <a:buFont typeface="Arial" panose="020B0604020202020204" pitchFamily="34" charset="0"/>
              <a:buChar char="•"/>
            </a:pPr>
            <a:r>
              <a:rPr lang="nl-NL" b="1">
                <a:solidFill>
                  <a:schemeClr val="accent2"/>
                </a:solidFill>
              </a:rPr>
              <a:t>Bankieren met uw telefoon of computer</a:t>
            </a:r>
          </a:p>
          <a:p>
            <a:pPr marL="0" indent="0">
              <a:buNone/>
            </a:pPr>
            <a:r>
              <a:rPr lang="nl-NL">
                <a:solidFill>
                  <a:schemeClr val="tx1"/>
                </a:solidFill>
              </a:rPr>
              <a:t>Via de computer of bank app kunt u vrijwel alle bankzaken regelen. </a:t>
            </a:r>
          </a:p>
          <a:p>
            <a:pPr marL="285750" indent="-285750">
              <a:buFont typeface="Arial" panose="020B0604020202020204" pitchFamily="34" charset="0"/>
              <a:buChar char="•"/>
            </a:pPr>
            <a:r>
              <a:rPr lang="nl-NL" b="1">
                <a:solidFill>
                  <a:schemeClr val="accent2"/>
                </a:solidFill>
              </a:rPr>
              <a:t>Samen bankzaken regelen </a:t>
            </a:r>
            <a:r>
              <a:rPr lang="nl-NL" b="1">
                <a:solidFill>
                  <a:schemeClr val="accent2"/>
                </a:solidFill>
                <a:sym typeface="Wingdings" panose="05000000000000000000" pitchFamily="2" charset="2"/>
              </a:rPr>
              <a:t> iemand machtigen</a:t>
            </a:r>
            <a:endParaRPr lang="nl-NL" b="1">
              <a:solidFill>
                <a:schemeClr val="accent2"/>
              </a:solidFill>
            </a:endParaRPr>
          </a:p>
          <a:p>
            <a:pPr marL="0" indent="0">
              <a:buNone/>
            </a:pPr>
            <a:r>
              <a:rPr lang="nl-NL">
                <a:solidFill>
                  <a:schemeClr val="tx1"/>
                </a:solidFill>
              </a:rPr>
              <a:t>Die persoon kan u dan bijvoorbeeld helpen geld over te maken. Deze toestemming kunt u altijd stoppen. Dit kan bij ABN AMRO, ING, Rabobank en SNS bank </a:t>
            </a:r>
          </a:p>
          <a:p>
            <a:pPr marL="285750" indent="-285750">
              <a:buFont typeface="Arial" panose="020B0604020202020204" pitchFamily="34" charset="0"/>
              <a:buChar char="•"/>
            </a:pPr>
            <a:r>
              <a:rPr lang="nl-NL" b="1">
                <a:solidFill>
                  <a:schemeClr val="accent2"/>
                </a:solidFill>
              </a:rPr>
              <a:t>Extra betaalpas voor helper (indien deze helper gemachtigd is)</a:t>
            </a:r>
            <a:endParaRPr lang="nl-NL" b="1">
              <a:solidFill>
                <a:schemeClr val="accent2"/>
              </a:solidFill>
              <a:cs typeface="Arial"/>
            </a:endParaRPr>
          </a:p>
          <a:p>
            <a:pPr marL="0" indent="0">
              <a:buNone/>
            </a:pPr>
            <a:r>
              <a:rPr lang="nl-NL">
                <a:solidFill>
                  <a:schemeClr val="tx1"/>
                </a:solidFill>
              </a:rPr>
              <a:t>U kunt zelf bepalen wat het maximale bedrag is dat die persoon kan betalen of opnemen. Dit kan bij ABN AMRO, ING, Rabobank en Regiobank</a:t>
            </a:r>
          </a:p>
          <a:p>
            <a:pPr marL="0" indent="0">
              <a:buNone/>
            </a:pPr>
            <a:endParaRPr lang="nl-NL">
              <a:solidFill>
                <a:schemeClr val="tx1"/>
              </a:solidFill>
            </a:endParaRPr>
          </a:p>
          <a:p>
            <a:pPr marL="0" indent="0">
              <a:buNone/>
            </a:pPr>
            <a:endParaRPr lang="nl-NL">
              <a:solidFill>
                <a:schemeClr val="tx1"/>
              </a:solidFill>
            </a:endParaRPr>
          </a:p>
          <a:p>
            <a:pPr marL="0" indent="0">
              <a:buNone/>
            </a:pPr>
            <a:r>
              <a:rPr lang="nl-NL" sz="1400" i="1">
                <a:solidFill>
                  <a:schemeClr val="tx1"/>
                </a:solidFill>
                <a:latin typeface="+mj-lt"/>
              </a:rPr>
              <a:t>Kijk voor linkjes op </a:t>
            </a:r>
            <a:r>
              <a:rPr lang="nl-NL" sz="1400">
                <a:latin typeface="+mj-lt"/>
                <a:hlinkClick r:id="rId2"/>
              </a:rPr>
              <a:t>https://bankinformatiepunt.nl/oplossingen/ik-kan-niet-goed-lopen/</a:t>
            </a:r>
            <a:endParaRPr lang="nl-NL" sz="1400">
              <a:solidFill>
                <a:schemeClr val="tx1"/>
              </a:solidFill>
              <a:latin typeface="+mj-lt"/>
            </a:endParaRPr>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niet goed kan lopen</a:t>
            </a:r>
          </a:p>
        </p:txBody>
      </p:sp>
      <p:pic>
        <p:nvPicPr>
          <p:cNvPr id="7" name="Afbeelding 6">
            <a:extLst>
              <a:ext uri="{FF2B5EF4-FFF2-40B4-BE49-F238E27FC236}">
                <a16:creationId xmlns:a16="http://schemas.microsoft.com/office/drawing/2014/main" id="{3671F4CC-312E-340C-DE4B-BB04917EE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613150"/>
            <a:ext cx="1912799" cy="1289050"/>
          </a:xfrm>
          <a:prstGeom prst="rect">
            <a:avLst/>
          </a:prstGeom>
        </p:spPr>
      </p:pic>
      <p:pic>
        <p:nvPicPr>
          <p:cNvPr id="8" name="Afbeelding 7">
            <a:extLst>
              <a:ext uri="{FF2B5EF4-FFF2-40B4-BE49-F238E27FC236}">
                <a16:creationId xmlns:a16="http://schemas.microsoft.com/office/drawing/2014/main" id="{6D451306-8DF9-8FEB-21FC-C0DF2D8F7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00" y="5105400"/>
            <a:ext cx="1912799" cy="1275200"/>
          </a:xfrm>
          <a:prstGeom prst="rect">
            <a:avLst/>
          </a:prstGeom>
        </p:spPr>
      </p:pic>
      <p:grpSp>
        <p:nvGrpSpPr>
          <p:cNvPr id="5" name="Groep 4">
            <a:extLst>
              <a:ext uri="{FF2B5EF4-FFF2-40B4-BE49-F238E27FC236}">
                <a16:creationId xmlns:a16="http://schemas.microsoft.com/office/drawing/2014/main" id="{422484F9-EF68-6667-CFC7-1105106B6F77}"/>
              </a:ext>
            </a:extLst>
          </p:cNvPr>
          <p:cNvGrpSpPr/>
          <p:nvPr/>
        </p:nvGrpSpPr>
        <p:grpSpPr>
          <a:xfrm>
            <a:off x="9982200" y="1229550"/>
            <a:ext cx="1947872" cy="2015299"/>
            <a:chOff x="3137661" y="4000002"/>
            <a:chExt cx="1869910" cy="1714998"/>
          </a:xfrm>
        </p:grpSpPr>
        <p:sp>
          <p:nvSpPr>
            <p:cNvPr id="9" name="Rechthoek: afgeronde hoeken 8">
              <a:extLst>
                <a:ext uri="{FF2B5EF4-FFF2-40B4-BE49-F238E27FC236}">
                  <a16:creationId xmlns:a16="http://schemas.microsoft.com/office/drawing/2014/main" id="{976F08BF-EE54-6BF9-1879-45B79FBF44A2}"/>
                </a:ext>
              </a:extLst>
            </p:cNvPr>
            <p:cNvSpPr/>
            <p:nvPr/>
          </p:nvSpPr>
          <p:spPr>
            <a:xfrm>
              <a:off x="3137661" y="42028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tekenfilm, kunst&#10;&#10;Automatisch gegenereerde beschrijving">
              <a:extLst>
                <a:ext uri="{FF2B5EF4-FFF2-40B4-BE49-F238E27FC236}">
                  <a16:creationId xmlns:a16="http://schemas.microsoft.com/office/drawing/2014/main" id="{4C8707F5-5A87-9C65-DFE0-6C8F6E14D5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0388" y="4000002"/>
              <a:ext cx="1440000" cy="1440000"/>
            </a:xfrm>
            <a:prstGeom prst="rect">
              <a:avLst/>
            </a:prstGeom>
          </p:spPr>
        </p:pic>
        <p:sp>
          <p:nvSpPr>
            <p:cNvPr id="11" name="Tekstvak 10">
              <a:extLst>
                <a:ext uri="{FF2B5EF4-FFF2-40B4-BE49-F238E27FC236}">
                  <a16:creationId xmlns:a16="http://schemas.microsoft.com/office/drawing/2014/main" id="{F5778964-6F4F-6A07-C1F3-EE660FAD740A}"/>
                </a:ext>
              </a:extLst>
            </p:cNvPr>
            <p:cNvSpPr txBox="1"/>
            <p:nvPr/>
          </p:nvSpPr>
          <p:spPr>
            <a:xfrm>
              <a:off x="3205527" y="5248511"/>
              <a:ext cx="1802044" cy="307777"/>
            </a:xfrm>
            <a:prstGeom prst="rect">
              <a:avLst/>
            </a:prstGeom>
            <a:noFill/>
          </p:spPr>
          <p:txBody>
            <a:bodyPr wrap="square" rtlCol="0">
              <a:spAutoFit/>
            </a:bodyPr>
            <a:lstStyle/>
            <a:p>
              <a:r>
                <a:rPr lang="nl-NL" sz="1400"/>
                <a:t>Kan niet goed lopen</a:t>
              </a:r>
            </a:p>
          </p:txBody>
        </p:sp>
      </p:grpSp>
      <p:sp>
        <p:nvSpPr>
          <p:cNvPr id="12" name="Actieknop: Startpagina 11">
            <a:hlinkClick r:id="rId6" action="ppaction://hlinksldjump" highlightClick="1"/>
            <a:extLst>
              <a:ext uri="{FF2B5EF4-FFF2-40B4-BE49-F238E27FC236}">
                <a16:creationId xmlns:a16="http://schemas.microsoft.com/office/drawing/2014/main" id="{236CAD7D-0D3E-9760-2AF1-938557A36FA8}"/>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2025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EB2B916-192B-8D52-4973-D5DC20659F60}"/>
              </a:ext>
            </a:extLst>
          </p:cNvPr>
          <p:cNvSpPr>
            <a:spLocks noGrp="1"/>
          </p:cNvSpPr>
          <p:nvPr>
            <p:ph type="sldNum" sz="quarter" idx="12"/>
          </p:nvPr>
        </p:nvSpPr>
        <p:spPr/>
        <p:txBody>
          <a:bodyPr/>
          <a:lstStyle/>
          <a:p>
            <a:pPr algn="r"/>
            <a:fld id="{D96B53CE-DA57-4586-B1D9-0E4CD3A70BD0}" type="slidenum">
              <a:rPr lang="nl-NL" smtClean="0"/>
              <a:pPr algn="r"/>
              <a:t>5</a:t>
            </a:fld>
            <a:endParaRPr lang="nl-NL"/>
          </a:p>
        </p:txBody>
      </p:sp>
      <p:sp>
        <p:nvSpPr>
          <p:cNvPr id="4" name="Titel 3">
            <a:extLst>
              <a:ext uri="{FF2B5EF4-FFF2-40B4-BE49-F238E27FC236}">
                <a16:creationId xmlns:a16="http://schemas.microsoft.com/office/drawing/2014/main" id="{7D59280F-1F42-42B1-AD6C-1F612E99DD64}"/>
              </a:ext>
            </a:extLst>
          </p:cNvPr>
          <p:cNvSpPr>
            <a:spLocks noGrp="1"/>
          </p:cNvSpPr>
          <p:nvPr>
            <p:ph type="title"/>
          </p:nvPr>
        </p:nvSpPr>
        <p:spPr/>
        <p:txBody>
          <a:bodyPr/>
          <a:lstStyle/>
          <a:p>
            <a:r>
              <a:rPr lang="nl-NL"/>
              <a:t>Bankzaken die veel voorkomen</a:t>
            </a:r>
          </a:p>
        </p:txBody>
      </p:sp>
      <p:sp>
        <p:nvSpPr>
          <p:cNvPr id="8" name="Tekstvak 7">
            <a:extLst>
              <a:ext uri="{FF2B5EF4-FFF2-40B4-BE49-F238E27FC236}">
                <a16:creationId xmlns:a16="http://schemas.microsoft.com/office/drawing/2014/main" id="{EBEAB1F1-C21E-8201-60D0-D2B17E48A346}"/>
              </a:ext>
            </a:extLst>
          </p:cNvPr>
          <p:cNvSpPr txBox="1"/>
          <p:nvPr/>
        </p:nvSpPr>
        <p:spPr>
          <a:xfrm>
            <a:off x="712137" y="1498895"/>
            <a:ext cx="11218870" cy="369332"/>
          </a:xfrm>
          <a:prstGeom prst="rect">
            <a:avLst/>
          </a:prstGeom>
          <a:noFill/>
        </p:spPr>
        <p:txBody>
          <a:bodyPr wrap="square">
            <a:spAutoFit/>
          </a:bodyPr>
          <a:lstStyle/>
          <a:p>
            <a:r>
              <a:rPr lang="nl-NL">
                <a:solidFill>
                  <a:srgbClr val="505050"/>
                </a:solidFill>
              </a:rPr>
              <a:t>Hierover kunnen we uitleg geven. Ook over hoe u ze zelf veilig kunt doen. </a:t>
            </a:r>
          </a:p>
        </p:txBody>
      </p:sp>
      <p:grpSp>
        <p:nvGrpSpPr>
          <p:cNvPr id="41" name="Groep 40">
            <a:extLst>
              <a:ext uri="{FF2B5EF4-FFF2-40B4-BE49-F238E27FC236}">
                <a16:creationId xmlns:a16="http://schemas.microsoft.com/office/drawing/2014/main" id="{7A940BA0-637D-92BD-C9AD-626327A73DD8}"/>
              </a:ext>
            </a:extLst>
          </p:cNvPr>
          <p:cNvGrpSpPr/>
          <p:nvPr/>
        </p:nvGrpSpPr>
        <p:grpSpPr>
          <a:xfrm>
            <a:off x="686101" y="2373162"/>
            <a:ext cx="1814112" cy="1520483"/>
            <a:chOff x="686101" y="2373162"/>
            <a:chExt cx="1814112" cy="1520483"/>
          </a:xfrm>
        </p:grpSpPr>
        <p:sp>
          <p:nvSpPr>
            <p:cNvPr id="9" name="Rechthoek: afgeronde hoeken 8">
              <a:extLst>
                <a:ext uri="{FF2B5EF4-FFF2-40B4-BE49-F238E27FC236}">
                  <a16:creationId xmlns:a16="http://schemas.microsoft.com/office/drawing/2014/main" id="{FB5A431C-AA6A-9EC1-DB4F-20B6D763C5A2}"/>
                </a:ext>
              </a:extLst>
            </p:cNvPr>
            <p:cNvSpPr/>
            <p:nvPr/>
          </p:nvSpPr>
          <p:spPr>
            <a:xfrm>
              <a:off x="686101" y="237316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23A47C02-2D91-6EA1-18DB-6DB4AAC504CA}"/>
                </a:ext>
              </a:extLst>
            </p:cNvPr>
            <p:cNvSpPr txBox="1"/>
            <p:nvPr/>
          </p:nvSpPr>
          <p:spPr>
            <a:xfrm>
              <a:off x="773813" y="3370425"/>
              <a:ext cx="1690922" cy="523220"/>
            </a:xfrm>
            <a:prstGeom prst="rect">
              <a:avLst/>
            </a:prstGeom>
            <a:noFill/>
          </p:spPr>
          <p:txBody>
            <a:bodyPr wrap="square" lIns="91440" tIns="45720" rIns="91440" bIns="45720" rtlCol="0" anchor="t">
              <a:spAutoFit/>
            </a:bodyPr>
            <a:lstStyle/>
            <a:p>
              <a:pPr algn="ctr"/>
              <a:r>
                <a:rPr lang="nl-NL" sz="1400"/>
                <a:t>Installeren en inloggen bank app</a:t>
              </a:r>
              <a:endParaRPr lang="nl-NL" sz="1400">
                <a:cs typeface="Arial"/>
              </a:endParaRPr>
            </a:p>
          </p:txBody>
        </p:sp>
      </p:grpSp>
      <p:grpSp>
        <p:nvGrpSpPr>
          <p:cNvPr id="48" name="Groep 47">
            <a:extLst>
              <a:ext uri="{FF2B5EF4-FFF2-40B4-BE49-F238E27FC236}">
                <a16:creationId xmlns:a16="http://schemas.microsoft.com/office/drawing/2014/main" id="{BDDFF303-3284-A080-A3A3-850A4BA1550E}"/>
              </a:ext>
            </a:extLst>
          </p:cNvPr>
          <p:cNvGrpSpPr/>
          <p:nvPr/>
        </p:nvGrpSpPr>
        <p:grpSpPr>
          <a:xfrm>
            <a:off x="6415488" y="4055527"/>
            <a:ext cx="1814112" cy="1647458"/>
            <a:chOff x="6415488" y="4055527"/>
            <a:chExt cx="1814112" cy="1647458"/>
          </a:xfrm>
        </p:grpSpPr>
        <p:sp>
          <p:nvSpPr>
            <p:cNvPr id="18" name="Rechthoek: afgeronde hoeken 17">
              <a:extLst>
                <a:ext uri="{FF2B5EF4-FFF2-40B4-BE49-F238E27FC236}">
                  <a16:creationId xmlns:a16="http://schemas.microsoft.com/office/drawing/2014/main" id="{9A353261-3C31-DC4F-6FDB-51372515A3F7}"/>
                </a:ext>
              </a:extLst>
            </p:cNvPr>
            <p:cNvSpPr/>
            <p:nvPr/>
          </p:nvSpPr>
          <p:spPr>
            <a:xfrm>
              <a:off x="6415488" y="4190817"/>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4A21DDE2-A994-7686-2471-3D30B4DCECB2}"/>
                </a:ext>
              </a:extLst>
            </p:cNvPr>
            <p:cNvSpPr txBox="1"/>
            <p:nvPr/>
          </p:nvSpPr>
          <p:spPr>
            <a:xfrm>
              <a:off x="6629055" y="5243546"/>
              <a:ext cx="1378544" cy="307777"/>
            </a:xfrm>
            <a:prstGeom prst="rect">
              <a:avLst/>
            </a:prstGeom>
            <a:noFill/>
          </p:spPr>
          <p:txBody>
            <a:bodyPr wrap="square" rtlCol="0">
              <a:spAutoFit/>
            </a:bodyPr>
            <a:lstStyle/>
            <a:p>
              <a:pPr algn="ctr"/>
              <a:r>
                <a:rPr lang="nl-NL" sz="1400"/>
                <a:t>Spaarrekening</a:t>
              </a:r>
            </a:p>
          </p:txBody>
        </p:sp>
        <p:pic>
          <p:nvPicPr>
            <p:cNvPr id="31" name="Afbeelding 30" descr="Afbeelding met Graphics, clipart, tekenfilm, kunst&#10;&#10;Automatisch gegenereerde beschrijving">
              <a:extLst>
                <a:ext uri="{FF2B5EF4-FFF2-40B4-BE49-F238E27FC236}">
                  <a16:creationId xmlns:a16="http://schemas.microsoft.com/office/drawing/2014/main" id="{62C1042F-A4EA-B883-FBED-FDDA20037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3050" y="4055527"/>
              <a:ext cx="1440000" cy="1440000"/>
            </a:xfrm>
            <a:prstGeom prst="rect">
              <a:avLst/>
            </a:prstGeom>
          </p:spPr>
        </p:pic>
      </p:grpSp>
      <p:grpSp>
        <p:nvGrpSpPr>
          <p:cNvPr id="40" name="Groep 39">
            <a:extLst>
              <a:ext uri="{FF2B5EF4-FFF2-40B4-BE49-F238E27FC236}">
                <a16:creationId xmlns:a16="http://schemas.microsoft.com/office/drawing/2014/main" id="{B4EB5B88-1694-2FAC-10F9-E131971354A6}"/>
              </a:ext>
            </a:extLst>
          </p:cNvPr>
          <p:cNvGrpSpPr/>
          <p:nvPr/>
        </p:nvGrpSpPr>
        <p:grpSpPr>
          <a:xfrm>
            <a:off x="2596854" y="2365536"/>
            <a:ext cx="1835055" cy="1542422"/>
            <a:chOff x="2596854" y="2365536"/>
            <a:chExt cx="1835055" cy="1542422"/>
          </a:xfrm>
        </p:grpSpPr>
        <p:pic>
          <p:nvPicPr>
            <p:cNvPr id="11" name="Afbeelding 10">
              <a:extLst>
                <a:ext uri="{FF2B5EF4-FFF2-40B4-BE49-F238E27FC236}">
                  <a16:creationId xmlns:a16="http://schemas.microsoft.com/office/drawing/2014/main" id="{BEA8205E-262B-41F2-128D-CF66D8FDC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854" y="2365536"/>
              <a:ext cx="1835055" cy="1542422"/>
            </a:xfrm>
            <a:prstGeom prst="rect">
              <a:avLst/>
            </a:prstGeom>
          </p:spPr>
        </p:pic>
        <p:sp>
          <p:nvSpPr>
            <p:cNvPr id="22" name="Tekstvak 21">
              <a:extLst>
                <a:ext uri="{FF2B5EF4-FFF2-40B4-BE49-F238E27FC236}">
                  <a16:creationId xmlns:a16="http://schemas.microsoft.com/office/drawing/2014/main" id="{AA0F5519-E03C-DCAF-2426-651A1AFF2B48}"/>
                </a:ext>
              </a:extLst>
            </p:cNvPr>
            <p:cNvSpPr txBox="1"/>
            <p:nvPr/>
          </p:nvSpPr>
          <p:spPr>
            <a:xfrm>
              <a:off x="2797601" y="3332027"/>
              <a:ext cx="1378544" cy="523220"/>
            </a:xfrm>
            <a:prstGeom prst="rect">
              <a:avLst/>
            </a:prstGeom>
            <a:noFill/>
          </p:spPr>
          <p:txBody>
            <a:bodyPr wrap="square" rtlCol="0">
              <a:spAutoFit/>
            </a:bodyPr>
            <a:lstStyle/>
            <a:p>
              <a:pPr algn="ctr"/>
              <a:r>
                <a:rPr lang="nl-NL" sz="1400"/>
                <a:t>Betalen met uw betaalpas</a:t>
              </a:r>
            </a:p>
          </p:txBody>
        </p:sp>
      </p:grpSp>
      <p:grpSp>
        <p:nvGrpSpPr>
          <p:cNvPr id="42" name="Groep 41">
            <a:extLst>
              <a:ext uri="{FF2B5EF4-FFF2-40B4-BE49-F238E27FC236}">
                <a16:creationId xmlns:a16="http://schemas.microsoft.com/office/drawing/2014/main" id="{C862E59B-D2CD-85DA-2F97-4FA32800F967}"/>
              </a:ext>
            </a:extLst>
          </p:cNvPr>
          <p:cNvGrpSpPr/>
          <p:nvPr/>
        </p:nvGrpSpPr>
        <p:grpSpPr>
          <a:xfrm>
            <a:off x="4506649" y="2365536"/>
            <a:ext cx="1835055" cy="1542422"/>
            <a:chOff x="4506649" y="2365536"/>
            <a:chExt cx="1835055" cy="1542422"/>
          </a:xfrm>
        </p:grpSpPr>
        <p:pic>
          <p:nvPicPr>
            <p:cNvPr id="12" name="Afbeelding 11">
              <a:extLst>
                <a:ext uri="{FF2B5EF4-FFF2-40B4-BE49-F238E27FC236}">
                  <a16:creationId xmlns:a16="http://schemas.microsoft.com/office/drawing/2014/main" id="{962A3FC9-2542-1EAE-F886-067E41C0C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649" y="2365536"/>
              <a:ext cx="1835055" cy="1542422"/>
            </a:xfrm>
            <a:prstGeom prst="rect">
              <a:avLst/>
            </a:prstGeom>
          </p:spPr>
        </p:pic>
        <p:sp>
          <p:nvSpPr>
            <p:cNvPr id="24" name="Tekstvak 23">
              <a:extLst>
                <a:ext uri="{FF2B5EF4-FFF2-40B4-BE49-F238E27FC236}">
                  <a16:creationId xmlns:a16="http://schemas.microsoft.com/office/drawing/2014/main" id="{A2ED4316-5BB9-DA5D-747A-F40B2B0127A0}"/>
                </a:ext>
              </a:extLst>
            </p:cNvPr>
            <p:cNvSpPr txBox="1"/>
            <p:nvPr/>
          </p:nvSpPr>
          <p:spPr>
            <a:xfrm>
              <a:off x="4648265" y="3501169"/>
              <a:ext cx="1551821" cy="307777"/>
            </a:xfrm>
            <a:prstGeom prst="rect">
              <a:avLst/>
            </a:prstGeom>
            <a:noFill/>
          </p:spPr>
          <p:txBody>
            <a:bodyPr wrap="square" rtlCol="0">
              <a:spAutoFit/>
            </a:bodyPr>
            <a:lstStyle/>
            <a:p>
              <a:pPr algn="ctr"/>
              <a:r>
                <a:rPr lang="nl-NL" sz="1400"/>
                <a:t>Geld overmaken</a:t>
              </a:r>
            </a:p>
          </p:txBody>
        </p:sp>
      </p:grpSp>
      <p:grpSp>
        <p:nvGrpSpPr>
          <p:cNvPr id="43" name="Groep 42">
            <a:extLst>
              <a:ext uri="{FF2B5EF4-FFF2-40B4-BE49-F238E27FC236}">
                <a16:creationId xmlns:a16="http://schemas.microsoft.com/office/drawing/2014/main" id="{9CE8E63F-4D7F-3206-10F2-B1D66C60CFE7}"/>
              </a:ext>
            </a:extLst>
          </p:cNvPr>
          <p:cNvGrpSpPr/>
          <p:nvPr/>
        </p:nvGrpSpPr>
        <p:grpSpPr>
          <a:xfrm>
            <a:off x="6400800" y="2371889"/>
            <a:ext cx="1891642" cy="1542422"/>
            <a:chOff x="6400800" y="2371889"/>
            <a:chExt cx="1891642" cy="1542422"/>
          </a:xfrm>
        </p:grpSpPr>
        <p:pic>
          <p:nvPicPr>
            <p:cNvPr id="16" name="Afbeelding 15">
              <a:extLst>
                <a:ext uri="{FF2B5EF4-FFF2-40B4-BE49-F238E27FC236}">
                  <a16:creationId xmlns:a16="http://schemas.microsoft.com/office/drawing/2014/main" id="{3F4352A7-3B62-EC3E-7BDE-6D82EE08F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371889"/>
              <a:ext cx="1835055" cy="1542422"/>
            </a:xfrm>
            <a:prstGeom prst="rect">
              <a:avLst/>
            </a:prstGeom>
          </p:spPr>
        </p:pic>
        <p:sp>
          <p:nvSpPr>
            <p:cNvPr id="23" name="Tekstvak 22">
              <a:extLst>
                <a:ext uri="{FF2B5EF4-FFF2-40B4-BE49-F238E27FC236}">
                  <a16:creationId xmlns:a16="http://schemas.microsoft.com/office/drawing/2014/main" id="{CDC0E512-72B0-EC20-7C62-D37937C5A13A}"/>
                </a:ext>
              </a:extLst>
            </p:cNvPr>
            <p:cNvSpPr txBox="1"/>
            <p:nvPr/>
          </p:nvSpPr>
          <p:spPr>
            <a:xfrm>
              <a:off x="6422404" y="3367495"/>
              <a:ext cx="1870038" cy="523220"/>
            </a:xfrm>
            <a:prstGeom prst="rect">
              <a:avLst/>
            </a:prstGeom>
            <a:noFill/>
          </p:spPr>
          <p:txBody>
            <a:bodyPr wrap="square" rtlCol="0">
              <a:spAutoFit/>
            </a:bodyPr>
            <a:lstStyle/>
            <a:p>
              <a:pPr algn="ctr"/>
              <a:r>
                <a:rPr lang="nl-NL" sz="1400"/>
                <a:t>Bij- en afschrijvingen bekijken</a:t>
              </a:r>
            </a:p>
          </p:txBody>
        </p:sp>
      </p:grpSp>
      <p:grpSp>
        <p:nvGrpSpPr>
          <p:cNvPr id="44" name="Groep 43">
            <a:extLst>
              <a:ext uri="{FF2B5EF4-FFF2-40B4-BE49-F238E27FC236}">
                <a16:creationId xmlns:a16="http://schemas.microsoft.com/office/drawing/2014/main" id="{FD58A7AE-BC7E-13CF-0795-474E9EAF962D}"/>
              </a:ext>
            </a:extLst>
          </p:cNvPr>
          <p:cNvGrpSpPr/>
          <p:nvPr/>
        </p:nvGrpSpPr>
        <p:grpSpPr>
          <a:xfrm>
            <a:off x="8305800" y="2366211"/>
            <a:ext cx="1835055" cy="1512168"/>
            <a:chOff x="8305800" y="2366211"/>
            <a:chExt cx="1835055" cy="1512168"/>
          </a:xfrm>
        </p:grpSpPr>
        <p:pic>
          <p:nvPicPr>
            <p:cNvPr id="17" name="Afbeelding 16">
              <a:extLst>
                <a:ext uri="{FF2B5EF4-FFF2-40B4-BE49-F238E27FC236}">
                  <a16:creationId xmlns:a16="http://schemas.microsoft.com/office/drawing/2014/main" id="{5CBF0CF1-542A-507D-28A7-6FEBB5C7B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2366211"/>
              <a:ext cx="1835055" cy="1512168"/>
            </a:xfrm>
            <a:prstGeom prst="rect">
              <a:avLst/>
            </a:prstGeom>
          </p:spPr>
        </p:pic>
        <p:sp>
          <p:nvSpPr>
            <p:cNvPr id="25" name="Tekstvak 24">
              <a:extLst>
                <a:ext uri="{FF2B5EF4-FFF2-40B4-BE49-F238E27FC236}">
                  <a16:creationId xmlns:a16="http://schemas.microsoft.com/office/drawing/2014/main" id="{81F36E86-3662-79FC-1B85-72C82EECA02B}"/>
                </a:ext>
              </a:extLst>
            </p:cNvPr>
            <p:cNvSpPr txBox="1"/>
            <p:nvPr/>
          </p:nvSpPr>
          <p:spPr>
            <a:xfrm>
              <a:off x="8490905" y="3477985"/>
              <a:ext cx="1620227" cy="307777"/>
            </a:xfrm>
            <a:prstGeom prst="rect">
              <a:avLst/>
            </a:prstGeom>
            <a:noFill/>
          </p:spPr>
          <p:txBody>
            <a:bodyPr wrap="square" rtlCol="0">
              <a:spAutoFit/>
            </a:bodyPr>
            <a:lstStyle/>
            <a:p>
              <a:pPr algn="ctr"/>
              <a:r>
                <a:rPr lang="nl-NL" sz="1400"/>
                <a:t>Saldo controleren</a:t>
              </a:r>
            </a:p>
          </p:txBody>
        </p:sp>
      </p:grpSp>
      <p:grpSp>
        <p:nvGrpSpPr>
          <p:cNvPr id="46" name="Groep 45">
            <a:extLst>
              <a:ext uri="{FF2B5EF4-FFF2-40B4-BE49-F238E27FC236}">
                <a16:creationId xmlns:a16="http://schemas.microsoft.com/office/drawing/2014/main" id="{60DC91F5-B2A1-40F2-7D43-C8206E4A9C00}"/>
              </a:ext>
            </a:extLst>
          </p:cNvPr>
          <p:cNvGrpSpPr/>
          <p:nvPr/>
        </p:nvGrpSpPr>
        <p:grpSpPr>
          <a:xfrm>
            <a:off x="2553336" y="3980193"/>
            <a:ext cx="1937546" cy="1753108"/>
            <a:chOff x="2553336" y="3980193"/>
            <a:chExt cx="1937546" cy="1753108"/>
          </a:xfrm>
        </p:grpSpPr>
        <p:pic>
          <p:nvPicPr>
            <p:cNvPr id="14" name="Afbeelding 13">
              <a:extLst>
                <a:ext uri="{FF2B5EF4-FFF2-40B4-BE49-F238E27FC236}">
                  <a16:creationId xmlns:a16="http://schemas.microsoft.com/office/drawing/2014/main" id="{CA153E51-BF9A-90A2-1796-30F0DCD90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190879"/>
              <a:ext cx="1835055" cy="1542422"/>
            </a:xfrm>
            <a:prstGeom prst="rect">
              <a:avLst/>
            </a:prstGeom>
          </p:spPr>
        </p:pic>
        <p:sp>
          <p:nvSpPr>
            <p:cNvPr id="27" name="Tekstvak 26">
              <a:extLst>
                <a:ext uri="{FF2B5EF4-FFF2-40B4-BE49-F238E27FC236}">
                  <a16:creationId xmlns:a16="http://schemas.microsoft.com/office/drawing/2014/main" id="{1A76F682-D8B5-4400-5938-806E2E731F68}"/>
                </a:ext>
              </a:extLst>
            </p:cNvPr>
            <p:cNvSpPr txBox="1"/>
            <p:nvPr/>
          </p:nvSpPr>
          <p:spPr>
            <a:xfrm>
              <a:off x="2553336" y="5148473"/>
              <a:ext cx="1937546" cy="523220"/>
            </a:xfrm>
            <a:prstGeom prst="rect">
              <a:avLst/>
            </a:prstGeom>
            <a:noFill/>
          </p:spPr>
          <p:txBody>
            <a:bodyPr wrap="square" rtlCol="0">
              <a:spAutoFit/>
            </a:bodyPr>
            <a:lstStyle/>
            <a:p>
              <a:pPr algn="ctr"/>
              <a:r>
                <a:rPr lang="nl-NL" sz="1400"/>
                <a:t>Aanvragen of blokkeren betaalpas</a:t>
              </a:r>
            </a:p>
          </p:txBody>
        </p:sp>
        <p:pic>
          <p:nvPicPr>
            <p:cNvPr id="36" name="Afbeelding 35" descr="Afbeelding met Graphics, logo, symbool, schermopname&#10;&#10;Automatisch gegenereerde beschrijving">
              <a:extLst>
                <a:ext uri="{FF2B5EF4-FFF2-40B4-BE49-F238E27FC236}">
                  <a16:creationId xmlns:a16="http://schemas.microsoft.com/office/drawing/2014/main" id="{01D16A92-6092-C1FF-3138-7863A0106E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6339" y="3980193"/>
              <a:ext cx="1440000" cy="1440000"/>
            </a:xfrm>
            <a:prstGeom prst="rect">
              <a:avLst/>
            </a:prstGeom>
          </p:spPr>
        </p:pic>
      </p:grpSp>
      <p:grpSp>
        <p:nvGrpSpPr>
          <p:cNvPr id="45" name="Groep 44">
            <a:extLst>
              <a:ext uri="{FF2B5EF4-FFF2-40B4-BE49-F238E27FC236}">
                <a16:creationId xmlns:a16="http://schemas.microsoft.com/office/drawing/2014/main" id="{0F9A1581-7E3A-66D7-718E-B85B5D3BD129}"/>
              </a:ext>
            </a:extLst>
          </p:cNvPr>
          <p:cNvGrpSpPr/>
          <p:nvPr/>
        </p:nvGrpSpPr>
        <p:grpSpPr>
          <a:xfrm>
            <a:off x="682672" y="4192841"/>
            <a:ext cx="1835055" cy="1542422"/>
            <a:chOff x="682672" y="4192841"/>
            <a:chExt cx="1835055" cy="1542422"/>
          </a:xfrm>
        </p:grpSpPr>
        <p:pic>
          <p:nvPicPr>
            <p:cNvPr id="15" name="Afbeelding 14">
              <a:extLst>
                <a:ext uri="{FF2B5EF4-FFF2-40B4-BE49-F238E27FC236}">
                  <a16:creationId xmlns:a16="http://schemas.microsoft.com/office/drawing/2014/main" id="{55E28509-77E1-6B47-0058-6084198BC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72" y="4192841"/>
              <a:ext cx="1835055" cy="1542422"/>
            </a:xfrm>
            <a:prstGeom prst="rect">
              <a:avLst/>
            </a:prstGeom>
          </p:spPr>
        </p:pic>
        <p:sp>
          <p:nvSpPr>
            <p:cNvPr id="26" name="Tekstvak 25">
              <a:extLst>
                <a:ext uri="{FF2B5EF4-FFF2-40B4-BE49-F238E27FC236}">
                  <a16:creationId xmlns:a16="http://schemas.microsoft.com/office/drawing/2014/main" id="{0C83B394-28BF-3B51-EA5E-5BF057D90DAB}"/>
                </a:ext>
              </a:extLst>
            </p:cNvPr>
            <p:cNvSpPr txBox="1"/>
            <p:nvPr/>
          </p:nvSpPr>
          <p:spPr>
            <a:xfrm>
              <a:off x="896814" y="5311649"/>
              <a:ext cx="1378544" cy="307777"/>
            </a:xfrm>
            <a:prstGeom prst="rect">
              <a:avLst/>
            </a:prstGeom>
            <a:noFill/>
          </p:spPr>
          <p:txBody>
            <a:bodyPr wrap="square" rtlCol="0">
              <a:spAutoFit/>
            </a:bodyPr>
            <a:lstStyle/>
            <a:p>
              <a:pPr algn="ctr"/>
              <a:r>
                <a:rPr lang="nl-NL" sz="1400"/>
                <a:t>Geld opnemen</a:t>
              </a:r>
            </a:p>
          </p:txBody>
        </p:sp>
      </p:grpSp>
      <p:grpSp>
        <p:nvGrpSpPr>
          <p:cNvPr id="47" name="Groep 46">
            <a:extLst>
              <a:ext uri="{FF2B5EF4-FFF2-40B4-BE49-F238E27FC236}">
                <a16:creationId xmlns:a16="http://schemas.microsoft.com/office/drawing/2014/main" id="{E40EE4B3-A6AA-7244-3D78-AC202949373F}"/>
              </a:ext>
            </a:extLst>
          </p:cNvPr>
          <p:cNvGrpSpPr/>
          <p:nvPr/>
        </p:nvGrpSpPr>
        <p:grpSpPr>
          <a:xfrm>
            <a:off x="4363361" y="4190879"/>
            <a:ext cx="2165775" cy="1542422"/>
            <a:chOff x="4363361" y="4190879"/>
            <a:chExt cx="2165775" cy="1542422"/>
          </a:xfrm>
          <a:noFill/>
        </p:grpSpPr>
        <p:pic>
          <p:nvPicPr>
            <p:cNvPr id="13" name="Afbeelding 12">
              <a:extLst>
                <a:ext uri="{FF2B5EF4-FFF2-40B4-BE49-F238E27FC236}">
                  <a16:creationId xmlns:a16="http://schemas.microsoft.com/office/drawing/2014/main" id="{14F4AB58-DEE3-0ED7-CEF3-F6C7A02FD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4190879"/>
              <a:ext cx="1835055" cy="1542422"/>
            </a:xfrm>
            <a:prstGeom prst="rect">
              <a:avLst/>
            </a:prstGeom>
            <a:grpFill/>
            <a:ln>
              <a:noFill/>
            </a:ln>
          </p:spPr>
        </p:pic>
        <p:sp>
          <p:nvSpPr>
            <p:cNvPr id="29" name="Tekstvak 28">
              <a:extLst>
                <a:ext uri="{FF2B5EF4-FFF2-40B4-BE49-F238E27FC236}">
                  <a16:creationId xmlns:a16="http://schemas.microsoft.com/office/drawing/2014/main" id="{C90F7435-06F8-52B6-BFC4-794B91369E74}"/>
                </a:ext>
              </a:extLst>
            </p:cNvPr>
            <p:cNvSpPr txBox="1"/>
            <p:nvPr/>
          </p:nvSpPr>
          <p:spPr>
            <a:xfrm>
              <a:off x="4363361" y="5188691"/>
              <a:ext cx="2165775" cy="523220"/>
            </a:xfrm>
            <a:prstGeom prst="rect">
              <a:avLst/>
            </a:prstGeom>
            <a:grpFill/>
            <a:ln>
              <a:noFill/>
            </a:ln>
          </p:spPr>
          <p:txBody>
            <a:bodyPr wrap="square" rtlCol="0">
              <a:spAutoFit/>
            </a:bodyPr>
            <a:lstStyle/>
            <a:p>
              <a:pPr algn="ctr"/>
              <a:r>
                <a:rPr lang="nl-NL" sz="1400"/>
                <a:t>Wijzigingen </a:t>
              </a:r>
            </a:p>
            <a:p>
              <a:pPr algn="ctr"/>
              <a:r>
                <a:rPr lang="nl-NL" sz="1400"/>
                <a:t>doorgeven</a:t>
              </a:r>
            </a:p>
          </p:txBody>
        </p:sp>
      </p:grpSp>
      <p:grpSp>
        <p:nvGrpSpPr>
          <p:cNvPr id="49" name="Groep 48">
            <a:extLst>
              <a:ext uri="{FF2B5EF4-FFF2-40B4-BE49-F238E27FC236}">
                <a16:creationId xmlns:a16="http://schemas.microsoft.com/office/drawing/2014/main" id="{B6E507A8-F120-8EC0-1FE3-3EFD501D7C98}"/>
              </a:ext>
            </a:extLst>
          </p:cNvPr>
          <p:cNvGrpSpPr/>
          <p:nvPr/>
        </p:nvGrpSpPr>
        <p:grpSpPr>
          <a:xfrm>
            <a:off x="8305800" y="4084682"/>
            <a:ext cx="1837210" cy="1627229"/>
            <a:chOff x="8305800" y="4084682"/>
            <a:chExt cx="1837210" cy="1627229"/>
          </a:xfrm>
        </p:grpSpPr>
        <p:sp>
          <p:nvSpPr>
            <p:cNvPr id="19" name="Rechthoek: afgeronde hoeken 18">
              <a:extLst>
                <a:ext uri="{FF2B5EF4-FFF2-40B4-BE49-F238E27FC236}">
                  <a16:creationId xmlns:a16="http://schemas.microsoft.com/office/drawing/2014/main" id="{07B5119D-604B-8193-4D9F-D3F9498090DD}"/>
                </a:ext>
              </a:extLst>
            </p:cNvPr>
            <p:cNvSpPr/>
            <p:nvPr/>
          </p:nvSpPr>
          <p:spPr>
            <a:xfrm>
              <a:off x="8305800" y="4199743"/>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kstvak 29">
              <a:extLst>
                <a:ext uri="{FF2B5EF4-FFF2-40B4-BE49-F238E27FC236}">
                  <a16:creationId xmlns:a16="http://schemas.microsoft.com/office/drawing/2014/main" id="{D7ED7FFB-DE20-CD2E-47A4-D2AF9EBA0F76}"/>
                </a:ext>
              </a:extLst>
            </p:cNvPr>
            <p:cNvSpPr txBox="1"/>
            <p:nvPr/>
          </p:nvSpPr>
          <p:spPr>
            <a:xfrm>
              <a:off x="8341747" y="5287856"/>
              <a:ext cx="1801263" cy="307777"/>
            </a:xfrm>
            <a:prstGeom prst="rect">
              <a:avLst/>
            </a:prstGeom>
            <a:noFill/>
          </p:spPr>
          <p:txBody>
            <a:bodyPr wrap="square" rtlCol="0">
              <a:spAutoFit/>
            </a:bodyPr>
            <a:lstStyle/>
            <a:p>
              <a:pPr algn="ctr"/>
              <a:r>
                <a:rPr lang="nl-NL" sz="1400"/>
                <a:t>Betalen met iDEAL</a:t>
              </a:r>
            </a:p>
          </p:txBody>
        </p:sp>
        <p:pic>
          <p:nvPicPr>
            <p:cNvPr id="39" name="Afbeelding 38" descr="Afbeelding met Graphics, schermopname, Lettertype, logo&#10;&#10;Automatisch gegenereerde beschrijving">
              <a:extLst>
                <a:ext uri="{FF2B5EF4-FFF2-40B4-BE49-F238E27FC236}">
                  <a16:creationId xmlns:a16="http://schemas.microsoft.com/office/drawing/2014/main" id="{1AE19220-00F8-E8C4-F024-FBE2DB1C89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2378" y="4084682"/>
              <a:ext cx="1440000" cy="1440000"/>
            </a:xfrm>
            <a:prstGeom prst="rect">
              <a:avLst/>
            </a:prstGeom>
          </p:spPr>
        </p:pic>
      </p:grpSp>
      <p:sp>
        <p:nvSpPr>
          <p:cNvPr id="3" name="Tekstvak 2">
            <a:extLst>
              <a:ext uri="{FF2B5EF4-FFF2-40B4-BE49-F238E27FC236}">
                <a16:creationId xmlns:a16="http://schemas.microsoft.com/office/drawing/2014/main" id="{21A6EEB1-590C-610F-45D7-9F7F38E88681}"/>
              </a:ext>
            </a:extLst>
          </p:cNvPr>
          <p:cNvSpPr txBox="1"/>
          <p:nvPr/>
        </p:nvSpPr>
        <p:spPr>
          <a:xfrm>
            <a:off x="682672" y="6183868"/>
            <a:ext cx="11218870" cy="369332"/>
          </a:xfrm>
          <a:prstGeom prst="rect">
            <a:avLst/>
          </a:prstGeom>
          <a:noFill/>
        </p:spPr>
        <p:txBody>
          <a:bodyPr wrap="square">
            <a:spAutoFit/>
          </a:bodyPr>
          <a:lstStyle/>
          <a:p>
            <a:r>
              <a:rPr lang="nl-NL" i="1">
                <a:solidFill>
                  <a:srgbClr val="505050"/>
                </a:solidFill>
              </a:rPr>
              <a:t>De uitleg over bankzaken staat op </a:t>
            </a:r>
            <a:r>
              <a:rPr lang="nl-NL" i="1">
                <a:hlinkClick r:id="rId6">
                  <a:extLst>
                    <a:ext uri="{A12FA001-AC4F-418D-AE19-62706E023703}">
                      <ahyp:hlinkClr xmlns:ahyp="http://schemas.microsoft.com/office/drawing/2018/hyperlinkcolor" val="tx"/>
                    </a:ext>
                  </a:extLst>
                </a:hlinkClick>
              </a:rPr>
              <a:t>www.bankinformatiepunt.nl</a:t>
            </a:r>
            <a:r>
              <a:rPr lang="nl-NL" i="1">
                <a:solidFill>
                  <a:srgbClr val="505050"/>
                </a:solidFill>
              </a:rPr>
              <a:t> (incl. stappenplannen die u kunt printen).  </a:t>
            </a:r>
          </a:p>
        </p:txBody>
      </p:sp>
      <p:grpSp>
        <p:nvGrpSpPr>
          <p:cNvPr id="50" name="Groep 49">
            <a:extLst>
              <a:ext uri="{FF2B5EF4-FFF2-40B4-BE49-F238E27FC236}">
                <a16:creationId xmlns:a16="http://schemas.microsoft.com/office/drawing/2014/main" id="{EA98067D-119B-58AA-B002-59421FB49F7D}"/>
              </a:ext>
            </a:extLst>
          </p:cNvPr>
          <p:cNvGrpSpPr/>
          <p:nvPr/>
        </p:nvGrpSpPr>
        <p:grpSpPr>
          <a:xfrm>
            <a:off x="10265924" y="2423890"/>
            <a:ext cx="1835055" cy="1512168"/>
            <a:chOff x="10204545" y="4208070"/>
            <a:chExt cx="1835055" cy="1512168"/>
          </a:xfrm>
        </p:grpSpPr>
        <p:pic>
          <p:nvPicPr>
            <p:cNvPr id="5" name="Afbeelding 4">
              <a:extLst>
                <a:ext uri="{FF2B5EF4-FFF2-40B4-BE49-F238E27FC236}">
                  <a16:creationId xmlns:a16="http://schemas.microsoft.com/office/drawing/2014/main" id="{961FC2DD-83BA-C835-CD74-BC65F059E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545" y="4208070"/>
              <a:ext cx="1835055" cy="1512168"/>
            </a:xfrm>
            <a:prstGeom prst="rect">
              <a:avLst/>
            </a:prstGeom>
          </p:spPr>
        </p:pic>
        <p:sp>
          <p:nvSpPr>
            <p:cNvPr id="7" name="Tekstvak 6">
              <a:extLst>
                <a:ext uri="{FF2B5EF4-FFF2-40B4-BE49-F238E27FC236}">
                  <a16:creationId xmlns:a16="http://schemas.microsoft.com/office/drawing/2014/main" id="{FBA07E11-51F5-5AE0-BED0-83DD50737215}"/>
                </a:ext>
              </a:extLst>
            </p:cNvPr>
            <p:cNvSpPr txBox="1"/>
            <p:nvPr/>
          </p:nvSpPr>
          <p:spPr>
            <a:xfrm>
              <a:off x="10373850" y="5196263"/>
              <a:ext cx="1619205" cy="523220"/>
            </a:xfrm>
            <a:prstGeom prst="rect">
              <a:avLst/>
            </a:prstGeom>
            <a:noFill/>
          </p:spPr>
          <p:txBody>
            <a:bodyPr wrap="square" rtlCol="0">
              <a:spAutoFit/>
            </a:bodyPr>
            <a:lstStyle/>
            <a:p>
              <a:pPr algn="ctr"/>
              <a:r>
                <a:rPr lang="nl-NL" sz="1400"/>
                <a:t>Betaalverzoek en Tikkie</a:t>
              </a:r>
            </a:p>
          </p:txBody>
        </p:sp>
      </p:grpSp>
      <p:sp>
        <p:nvSpPr>
          <p:cNvPr id="59" name="Actieknop: Leeg 58">
            <a:hlinkClick r:id="rId7" action="ppaction://hlinksldjump" highlightClick="1"/>
            <a:extLst>
              <a:ext uri="{FF2B5EF4-FFF2-40B4-BE49-F238E27FC236}">
                <a16:creationId xmlns:a16="http://schemas.microsoft.com/office/drawing/2014/main" id="{2075F21D-DBD6-EA15-1239-8EF04D1AFF97}"/>
              </a:ext>
            </a:extLst>
          </p:cNvPr>
          <p:cNvSpPr/>
          <p:nvPr/>
        </p:nvSpPr>
        <p:spPr>
          <a:xfrm>
            <a:off x="2758376" y="4208070"/>
            <a:ext cx="1592072" cy="146362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Actieknop: Leeg 60">
            <a:hlinkClick r:id="rId8" action="ppaction://hlinksldjump" highlightClick="1"/>
            <a:extLst>
              <a:ext uri="{FF2B5EF4-FFF2-40B4-BE49-F238E27FC236}">
                <a16:creationId xmlns:a16="http://schemas.microsoft.com/office/drawing/2014/main" id="{8822B91A-23E7-B8DD-A962-A5933338638B}"/>
              </a:ext>
            </a:extLst>
          </p:cNvPr>
          <p:cNvSpPr/>
          <p:nvPr/>
        </p:nvSpPr>
        <p:spPr>
          <a:xfrm>
            <a:off x="6508735" y="4199743"/>
            <a:ext cx="1687660" cy="141968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2" name="Actieknop: Leeg 61">
            <a:hlinkClick r:id="rId9" action="ppaction://hlinksldjump" highlightClick="1"/>
            <a:extLst>
              <a:ext uri="{FF2B5EF4-FFF2-40B4-BE49-F238E27FC236}">
                <a16:creationId xmlns:a16="http://schemas.microsoft.com/office/drawing/2014/main" id="{2175DABE-5C16-AEEF-7605-4607C36C24BE}"/>
              </a:ext>
            </a:extLst>
          </p:cNvPr>
          <p:cNvSpPr/>
          <p:nvPr/>
        </p:nvSpPr>
        <p:spPr>
          <a:xfrm>
            <a:off x="8341747" y="4208070"/>
            <a:ext cx="1769385" cy="1463623"/>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Actieknop: Leeg 63">
            <a:hlinkClick r:id="rId10" action="ppaction://hlinksldjump" highlightClick="1"/>
            <a:extLst>
              <a:ext uri="{FF2B5EF4-FFF2-40B4-BE49-F238E27FC236}">
                <a16:creationId xmlns:a16="http://schemas.microsoft.com/office/drawing/2014/main" id="{4F014F45-099F-73DB-8B83-06A9F0C49EFF}"/>
              </a:ext>
            </a:extLst>
          </p:cNvPr>
          <p:cNvSpPr/>
          <p:nvPr/>
        </p:nvSpPr>
        <p:spPr>
          <a:xfrm>
            <a:off x="10373850" y="4295553"/>
            <a:ext cx="1619205" cy="137614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a:extLst>
              <a:ext uri="{FF2B5EF4-FFF2-40B4-BE49-F238E27FC236}">
                <a16:creationId xmlns:a16="http://schemas.microsoft.com/office/drawing/2014/main" id="{1FE37306-2582-8F01-4580-CA653D30CBC3}"/>
              </a:ext>
            </a:extLst>
          </p:cNvPr>
          <p:cNvGrpSpPr/>
          <p:nvPr/>
        </p:nvGrpSpPr>
        <p:grpSpPr>
          <a:xfrm>
            <a:off x="10300543" y="4239790"/>
            <a:ext cx="1835055" cy="1712017"/>
            <a:chOff x="10204545" y="4208070"/>
            <a:chExt cx="1835055" cy="1712017"/>
          </a:xfrm>
        </p:grpSpPr>
        <p:pic>
          <p:nvPicPr>
            <p:cNvPr id="51" name="Afbeelding 50">
              <a:extLst>
                <a:ext uri="{FF2B5EF4-FFF2-40B4-BE49-F238E27FC236}">
                  <a16:creationId xmlns:a16="http://schemas.microsoft.com/office/drawing/2014/main" id="{66C4A576-0F17-B18E-AE93-4B6F3A638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4545" y="4208070"/>
              <a:ext cx="1835055" cy="1512168"/>
            </a:xfrm>
            <a:prstGeom prst="rect">
              <a:avLst/>
            </a:prstGeom>
          </p:spPr>
        </p:pic>
        <p:sp>
          <p:nvSpPr>
            <p:cNvPr id="63" name="Tekstvak 62">
              <a:extLst>
                <a:ext uri="{FF2B5EF4-FFF2-40B4-BE49-F238E27FC236}">
                  <a16:creationId xmlns:a16="http://schemas.microsoft.com/office/drawing/2014/main" id="{EFF2743E-E539-9552-1EC8-96D4FF7D33C9}"/>
                </a:ext>
              </a:extLst>
            </p:cNvPr>
            <p:cNvSpPr txBox="1"/>
            <p:nvPr/>
          </p:nvSpPr>
          <p:spPr>
            <a:xfrm>
              <a:off x="10323874" y="4319649"/>
              <a:ext cx="1619205" cy="1600438"/>
            </a:xfrm>
            <a:prstGeom prst="rect">
              <a:avLst/>
            </a:prstGeom>
            <a:noFill/>
          </p:spPr>
          <p:txBody>
            <a:bodyPr wrap="square" rtlCol="0">
              <a:spAutoFit/>
            </a:bodyPr>
            <a:lstStyle/>
            <a:p>
              <a:pPr marL="285750" indent="-285750">
                <a:buFont typeface="Arial" panose="020B0604020202020204" pitchFamily="34" charset="0"/>
                <a:buChar char="•"/>
              </a:pPr>
              <a:r>
                <a:rPr lang="nl-NL" sz="1400"/>
                <a:t>Oplossingen op maat</a:t>
              </a:r>
            </a:p>
            <a:p>
              <a:pPr marL="285750" indent="-285750">
                <a:buFont typeface="Arial" panose="020B0604020202020204" pitchFamily="34" charset="0"/>
                <a:buChar char="•"/>
              </a:pPr>
              <a:r>
                <a:rPr lang="nl-NL" sz="1400"/>
                <a:t>Veilig bankieren</a:t>
              </a:r>
            </a:p>
            <a:p>
              <a:pPr marL="285750" indent="-285750">
                <a:buFont typeface="Arial" panose="020B0604020202020204" pitchFamily="34" charset="0"/>
                <a:buChar char="•"/>
              </a:pPr>
              <a:r>
                <a:rPr lang="nl-NL" sz="1400"/>
                <a:t>Hoe nu verder? </a:t>
              </a:r>
            </a:p>
            <a:p>
              <a:pPr marL="285750" indent="-285750">
                <a:buFont typeface="Arial" panose="020B0604020202020204" pitchFamily="34" charset="0"/>
                <a:buChar char="•"/>
              </a:pPr>
              <a:endParaRPr lang="nl-NL" sz="1400"/>
            </a:p>
          </p:txBody>
        </p:sp>
      </p:grpSp>
      <p:sp>
        <p:nvSpPr>
          <p:cNvPr id="65" name="Actieknop: Vooruit of Volgende 64">
            <a:hlinkClick r:id="rId11" action="ppaction://hlinksldjump" highlightClick="1"/>
            <a:extLst>
              <a:ext uri="{FF2B5EF4-FFF2-40B4-BE49-F238E27FC236}">
                <a16:creationId xmlns:a16="http://schemas.microsoft.com/office/drawing/2014/main" id="{CAC40252-EFC6-2132-6297-9E8065F2EEF2}"/>
              </a:ext>
            </a:extLst>
          </p:cNvPr>
          <p:cNvSpPr/>
          <p:nvPr/>
        </p:nvSpPr>
        <p:spPr>
          <a:xfrm>
            <a:off x="11836225" y="4412968"/>
            <a:ext cx="208193" cy="223303"/>
          </a:xfrm>
          <a:prstGeom prst="actionButtonForwardNex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66" name="Actieknop: Vooruit of Volgende 65">
            <a:hlinkClick r:id="rId12" action="ppaction://hlinksldjump" highlightClick="1"/>
            <a:extLst>
              <a:ext uri="{FF2B5EF4-FFF2-40B4-BE49-F238E27FC236}">
                <a16:creationId xmlns:a16="http://schemas.microsoft.com/office/drawing/2014/main" id="{AE815B89-8CEB-B85F-91BA-711E97E127F8}"/>
              </a:ext>
            </a:extLst>
          </p:cNvPr>
          <p:cNvSpPr/>
          <p:nvPr/>
        </p:nvSpPr>
        <p:spPr>
          <a:xfrm>
            <a:off x="11836225" y="4874020"/>
            <a:ext cx="220121" cy="230173"/>
          </a:xfrm>
          <a:prstGeom prst="actionButtonForwardNex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67" name="Actieknop: Vooruit of Volgende 66">
            <a:hlinkClick r:id="rId13" action="ppaction://hlinksldjump" highlightClick="1"/>
            <a:extLst>
              <a:ext uri="{FF2B5EF4-FFF2-40B4-BE49-F238E27FC236}">
                <a16:creationId xmlns:a16="http://schemas.microsoft.com/office/drawing/2014/main" id="{3672534E-1DAB-F7B1-C503-EA0E0CC11F07}"/>
              </a:ext>
            </a:extLst>
          </p:cNvPr>
          <p:cNvSpPr/>
          <p:nvPr/>
        </p:nvSpPr>
        <p:spPr>
          <a:xfrm>
            <a:off x="11836225" y="5353908"/>
            <a:ext cx="218209" cy="252281"/>
          </a:xfrm>
          <a:prstGeom prst="actionButtonForwardNex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68" name="Afbeelding 67" descr="Afbeelding met Graphics, cirkel, grafische vormgeving, symbool&#10;&#10;Automatisch gegenereerde beschrijving">
            <a:extLst>
              <a:ext uri="{FF2B5EF4-FFF2-40B4-BE49-F238E27FC236}">
                <a16:creationId xmlns:a16="http://schemas.microsoft.com/office/drawing/2014/main" id="{7FFEF0B4-117B-14B1-3481-7E75400CB9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59452" y="2228478"/>
            <a:ext cx="1542423" cy="1542423"/>
          </a:xfrm>
          <a:prstGeom prst="rect">
            <a:avLst/>
          </a:prstGeom>
        </p:spPr>
      </p:pic>
      <p:pic>
        <p:nvPicPr>
          <p:cNvPr id="72" name="Afbeelding 71" descr="Afbeelding met schermopname, plein, ontwerp&#10;&#10;Automatisch gegenereerde beschrijving">
            <a:extLst>
              <a:ext uri="{FF2B5EF4-FFF2-40B4-BE49-F238E27FC236}">
                <a16:creationId xmlns:a16="http://schemas.microsoft.com/office/drawing/2014/main" id="{7AB4F44C-F4E7-C9DB-D33B-5CD3772BA0A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1036" y="4132554"/>
            <a:ext cx="1441933" cy="1441933"/>
          </a:xfrm>
          <a:prstGeom prst="rect">
            <a:avLst/>
          </a:prstGeom>
        </p:spPr>
      </p:pic>
      <p:pic>
        <p:nvPicPr>
          <p:cNvPr id="74" name="Afbeelding 73" descr="Afbeelding met Graphics, cirkel, schermopname, grafische vormgeving&#10;&#10;Automatisch gegenereerde beschrijving">
            <a:extLst>
              <a:ext uri="{FF2B5EF4-FFF2-40B4-BE49-F238E27FC236}">
                <a16:creationId xmlns:a16="http://schemas.microsoft.com/office/drawing/2014/main" id="{80566330-A81F-5075-3771-C0768E908B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57734" y="2218499"/>
            <a:ext cx="1531543" cy="1531543"/>
          </a:xfrm>
          <a:prstGeom prst="rect">
            <a:avLst/>
          </a:prstGeom>
        </p:spPr>
      </p:pic>
      <p:pic>
        <p:nvPicPr>
          <p:cNvPr id="76" name="Afbeelding 75" descr="Afbeelding met Graphics, grafische vormgeving, schermopname, logo&#10;&#10;Automatisch gegenereerde beschrijving">
            <a:extLst>
              <a:ext uri="{FF2B5EF4-FFF2-40B4-BE49-F238E27FC236}">
                <a16:creationId xmlns:a16="http://schemas.microsoft.com/office/drawing/2014/main" id="{DE70DB5C-58B5-05A2-20A0-08B51652EE2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41595" y="2285080"/>
            <a:ext cx="1408198" cy="1408198"/>
          </a:xfrm>
          <a:prstGeom prst="rect">
            <a:avLst/>
          </a:prstGeom>
        </p:spPr>
      </p:pic>
      <p:pic>
        <p:nvPicPr>
          <p:cNvPr id="78" name="Afbeelding 77" descr="Afbeelding met schermopname, Mobiele telefoon, Graphics, ontwerp&#10;&#10;Automatisch gegenereerde beschrijving">
            <a:extLst>
              <a:ext uri="{FF2B5EF4-FFF2-40B4-BE49-F238E27FC236}">
                <a16:creationId xmlns:a16="http://schemas.microsoft.com/office/drawing/2014/main" id="{A9CB9C42-0834-6E98-0575-BB36DD5D6B9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3926" y="2228480"/>
            <a:ext cx="1542421" cy="1542421"/>
          </a:xfrm>
          <a:prstGeom prst="rect">
            <a:avLst/>
          </a:prstGeom>
        </p:spPr>
      </p:pic>
      <p:pic>
        <p:nvPicPr>
          <p:cNvPr id="82" name="Afbeelding 81">
            <a:extLst>
              <a:ext uri="{FF2B5EF4-FFF2-40B4-BE49-F238E27FC236}">
                <a16:creationId xmlns:a16="http://schemas.microsoft.com/office/drawing/2014/main" id="{0A41BC4D-D726-7F3A-C6B1-A9E085E967D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539568" y="2259014"/>
            <a:ext cx="1502396" cy="1502396"/>
          </a:xfrm>
          <a:prstGeom prst="rect">
            <a:avLst/>
          </a:prstGeom>
        </p:spPr>
      </p:pic>
      <p:pic>
        <p:nvPicPr>
          <p:cNvPr id="84" name="Afbeelding 83" descr="Afbeelding met schermopname, Graphics, logo, symbool&#10;&#10;Automatisch gegenereerde beschrijving">
            <a:extLst>
              <a:ext uri="{FF2B5EF4-FFF2-40B4-BE49-F238E27FC236}">
                <a16:creationId xmlns:a16="http://schemas.microsoft.com/office/drawing/2014/main" id="{5F6AF47C-0A52-9547-0AA5-52576C08DB5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88845" y="4004250"/>
            <a:ext cx="1615176" cy="1615176"/>
          </a:xfrm>
          <a:prstGeom prst="rect">
            <a:avLst/>
          </a:prstGeom>
        </p:spPr>
      </p:pic>
      <p:pic>
        <p:nvPicPr>
          <p:cNvPr id="86" name="Afbeelding 85" descr="Afbeelding met logo, schermopname, Graphics, symbool&#10;&#10;Automatisch gegenereerde beschrijving">
            <a:extLst>
              <a:ext uri="{FF2B5EF4-FFF2-40B4-BE49-F238E27FC236}">
                <a16:creationId xmlns:a16="http://schemas.microsoft.com/office/drawing/2014/main" id="{466A396C-CB7F-6329-AE9D-5ACEC151D25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53527" y="2290039"/>
            <a:ext cx="1477250" cy="1477250"/>
          </a:xfrm>
          <a:prstGeom prst="rect">
            <a:avLst/>
          </a:prstGeom>
        </p:spPr>
      </p:pic>
      <p:sp>
        <p:nvSpPr>
          <p:cNvPr id="69" name="Actieknop: Leeg 68">
            <a:hlinkClick r:id="rId22" action="ppaction://hlinksldjump" highlightClick="1"/>
            <a:extLst>
              <a:ext uri="{FF2B5EF4-FFF2-40B4-BE49-F238E27FC236}">
                <a16:creationId xmlns:a16="http://schemas.microsoft.com/office/drawing/2014/main" id="{E90AD87C-A86A-4578-FF47-429C6AEC5812}"/>
              </a:ext>
            </a:extLst>
          </p:cNvPr>
          <p:cNvSpPr/>
          <p:nvPr/>
        </p:nvSpPr>
        <p:spPr>
          <a:xfrm>
            <a:off x="2723379" y="2456463"/>
            <a:ext cx="1647352" cy="972538"/>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Actieknop: Leeg 69">
            <a:hlinkClick r:id="rId23" action="ppaction://hlinksldjump" highlightClick="1"/>
            <a:extLst>
              <a:ext uri="{FF2B5EF4-FFF2-40B4-BE49-F238E27FC236}">
                <a16:creationId xmlns:a16="http://schemas.microsoft.com/office/drawing/2014/main" id="{35FFF6F3-ED3C-467E-4D87-A288193A78EE}"/>
              </a:ext>
            </a:extLst>
          </p:cNvPr>
          <p:cNvSpPr/>
          <p:nvPr/>
        </p:nvSpPr>
        <p:spPr>
          <a:xfrm>
            <a:off x="4588845" y="2456462"/>
            <a:ext cx="1702698" cy="139878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Actieknop: Leeg 70">
            <a:hlinkClick r:id="rId24" action="ppaction://hlinksldjump" highlightClick="1"/>
            <a:extLst>
              <a:ext uri="{FF2B5EF4-FFF2-40B4-BE49-F238E27FC236}">
                <a16:creationId xmlns:a16="http://schemas.microsoft.com/office/drawing/2014/main" id="{6E54BB21-E3A8-0FCF-EC2E-6D9455FEA7F4}"/>
              </a:ext>
            </a:extLst>
          </p:cNvPr>
          <p:cNvSpPr/>
          <p:nvPr/>
        </p:nvSpPr>
        <p:spPr>
          <a:xfrm>
            <a:off x="6500952" y="2456462"/>
            <a:ext cx="1709410" cy="1421917"/>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Actieknop: Leeg 72">
            <a:hlinkClick r:id="rId25" action="ppaction://hlinksldjump" highlightClick="1"/>
            <a:extLst>
              <a:ext uri="{FF2B5EF4-FFF2-40B4-BE49-F238E27FC236}">
                <a16:creationId xmlns:a16="http://schemas.microsoft.com/office/drawing/2014/main" id="{B87EAFB0-8892-D6C3-4E90-E992EC16673C}"/>
              </a:ext>
            </a:extLst>
          </p:cNvPr>
          <p:cNvSpPr/>
          <p:nvPr/>
        </p:nvSpPr>
        <p:spPr>
          <a:xfrm>
            <a:off x="8370990" y="2438379"/>
            <a:ext cx="1748922" cy="1370567"/>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5" name="Actieknop: Leeg 74">
            <a:hlinkClick r:id="rId10" action="ppaction://hlinksldjump" highlightClick="1"/>
            <a:extLst>
              <a:ext uri="{FF2B5EF4-FFF2-40B4-BE49-F238E27FC236}">
                <a16:creationId xmlns:a16="http://schemas.microsoft.com/office/drawing/2014/main" id="{32A33E8D-63DA-3B9B-7B4D-22B132B427E0}"/>
              </a:ext>
            </a:extLst>
          </p:cNvPr>
          <p:cNvSpPr/>
          <p:nvPr/>
        </p:nvSpPr>
        <p:spPr>
          <a:xfrm>
            <a:off x="10373850" y="2502457"/>
            <a:ext cx="1680584" cy="1375922"/>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7" name="Actieknop: Leeg 76">
            <a:hlinkClick r:id="rId26" action="ppaction://hlinksldjump" highlightClick="1"/>
            <a:extLst>
              <a:ext uri="{FF2B5EF4-FFF2-40B4-BE49-F238E27FC236}">
                <a16:creationId xmlns:a16="http://schemas.microsoft.com/office/drawing/2014/main" id="{AA8A6C44-D4A5-BCCB-8225-8D575B2F5439}"/>
              </a:ext>
            </a:extLst>
          </p:cNvPr>
          <p:cNvSpPr/>
          <p:nvPr/>
        </p:nvSpPr>
        <p:spPr>
          <a:xfrm>
            <a:off x="773813" y="4239790"/>
            <a:ext cx="1687471" cy="1463195"/>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9" name="Actieknop: Leeg 78">
            <a:hlinkClick r:id="rId27" action="ppaction://hlinksldjump" highlightClick="1"/>
            <a:extLst>
              <a:ext uri="{FF2B5EF4-FFF2-40B4-BE49-F238E27FC236}">
                <a16:creationId xmlns:a16="http://schemas.microsoft.com/office/drawing/2014/main" id="{73E44FC1-DBC0-48C2-3137-1E9D66E8B7EC}"/>
              </a:ext>
            </a:extLst>
          </p:cNvPr>
          <p:cNvSpPr/>
          <p:nvPr/>
        </p:nvSpPr>
        <p:spPr>
          <a:xfrm>
            <a:off x="4575197" y="4230925"/>
            <a:ext cx="1699857" cy="1472060"/>
          </a:xfrm>
          <a:prstGeom prst="actionButtonBlank">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31659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50</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711202" y="1371600"/>
            <a:ext cx="9121013" cy="4525200"/>
          </a:xfrm>
        </p:spPr>
        <p:txBody>
          <a:bodyPr/>
          <a:lstStyle/>
          <a:p>
            <a:pPr marL="285750" indent="-285750">
              <a:buFont typeface="Arial" panose="020B0604020202020204" pitchFamily="34" charset="0"/>
              <a:buChar char="•"/>
            </a:pPr>
            <a:r>
              <a:rPr lang="nl-NL" b="1">
                <a:solidFill>
                  <a:schemeClr val="accent2"/>
                </a:solidFill>
              </a:rPr>
              <a:t>Braille afschriften aanvragen</a:t>
            </a:r>
          </a:p>
          <a:p>
            <a:pPr marL="0" indent="0">
              <a:buNone/>
            </a:pPr>
            <a:r>
              <a:rPr lang="nl-NL">
                <a:solidFill>
                  <a:schemeClr val="tx1"/>
                </a:solidFill>
              </a:rPr>
              <a:t>Dit kan bij ING en Rabobank.</a:t>
            </a:r>
          </a:p>
          <a:p>
            <a:pPr marL="285750" indent="-285750">
              <a:buFont typeface="Arial" panose="020B0604020202020204" pitchFamily="34" charset="0"/>
              <a:buChar char="•"/>
            </a:pPr>
            <a:r>
              <a:rPr lang="nl-NL" b="1">
                <a:solidFill>
                  <a:schemeClr val="accent2"/>
                </a:solidFill>
              </a:rPr>
              <a:t>Grote reader aanvragen</a:t>
            </a:r>
          </a:p>
          <a:p>
            <a:pPr marL="0" indent="0">
              <a:buNone/>
            </a:pPr>
            <a:r>
              <a:rPr lang="nl-NL">
                <a:solidFill>
                  <a:schemeClr val="tx1"/>
                </a:solidFill>
              </a:rPr>
              <a:t>Deze reader heeft grote knoppen en een groot scherm. De grote reader kan ook voorlezen. Dit kan bij Rabobank en SNS bank.</a:t>
            </a:r>
          </a:p>
          <a:p>
            <a:pPr marL="285750" indent="-285750">
              <a:buFont typeface="Arial" panose="020B0604020202020204" pitchFamily="34" charset="0"/>
              <a:buChar char="•"/>
            </a:pPr>
            <a:r>
              <a:rPr lang="nl-NL" b="1">
                <a:solidFill>
                  <a:schemeClr val="accent2"/>
                </a:solidFill>
              </a:rPr>
              <a:t>Naar Saldolijn bellen</a:t>
            </a:r>
          </a:p>
          <a:p>
            <a:pPr marL="0" indent="0">
              <a:buNone/>
            </a:pPr>
            <a:r>
              <a:rPr lang="nl-NL">
                <a:solidFill>
                  <a:schemeClr val="tx1"/>
                </a:solidFill>
              </a:rPr>
              <a:t>U krijgt een computer aan de lijn en kiest via een keuzemenu wat u wilt doen. </a:t>
            </a:r>
          </a:p>
          <a:p>
            <a:pPr marL="0" indent="0">
              <a:buNone/>
            </a:pPr>
            <a:r>
              <a:rPr lang="nl-NL">
                <a:solidFill>
                  <a:schemeClr val="tx1"/>
                </a:solidFill>
              </a:rPr>
              <a:t>Dit kan bij ING en Rabobank.</a:t>
            </a:r>
          </a:p>
          <a:p>
            <a:pPr marL="285750" indent="-285750">
              <a:buFont typeface="Arial" panose="020B0604020202020204" pitchFamily="34" charset="0"/>
              <a:buChar char="•"/>
            </a:pPr>
            <a:r>
              <a:rPr lang="nl-NL" b="1">
                <a:solidFill>
                  <a:schemeClr val="accent2"/>
                </a:solidFill>
              </a:rPr>
              <a:t>Met uw telefoon of computer bankieren</a:t>
            </a:r>
          </a:p>
          <a:p>
            <a:pPr marL="0" indent="0">
              <a:buNone/>
            </a:pPr>
            <a:r>
              <a:rPr lang="nl-NL">
                <a:solidFill>
                  <a:schemeClr val="tx1"/>
                </a:solidFill>
              </a:rPr>
              <a:t>Via de computer of bank app kunt u vrijwel alle bankzaken regelen.</a:t>
            </a:r>
          </a:p>
          <a:p>
            <a:pPr marL="285750" indent="-285750">
              <a:buFont typeface="Arial" panose="020B0604020202020204" pitchFamily="34" charset="0"/>
              <a:buChar char="•"/>
            </a:pPr>
            <a:r>
              <a:rPr lang="nl-NL" b="1">
                <a:solidFill>
                  <a:schemeClr val="accent2"/>
                </a:solidFill>
              </a:rPr>
              <a:t>Geldmaat met voorleesfunctie en aangepaste schermen</a:t>
            </a:r>
          </a:p>
          <a:p>
            <a:pPr marL="0" indent="0">
              <a:buNone/>
            </a:pPr>
            <a:r>
              <a:rPr lang="nl-NL">
                <a:solidFill>
                  <a:schemeClr val="tx1"/>
                </a:solidFill>
              </a:rPr>
              <a:t>Die kunt u gebruiken met een koptelefoon met standaard aansluiting (3,5 mm jack).En schermen kunnen aangepast worden voor mensen met een visuele beperking.</a:t>
            </a:r>
            <a:endParaRPr lang="nl-NL" sz="1400" i="1">
              <a:solidFill>
                <a:schemeClr val="tx1"/>
              </a:solidFill>
              <a:latin typeface="+mj-lt"/>
            </a:endParaRPr>
          </a:p>
          <a:p>
            <a:pPr marL="0" indent="0">
              <a:buNone/>
            </a:pPr>
            <a:r>
              <a:rPr lang="nl-NL" sz="1400" i="1">
                <a:solidFill>
                  <a:schemeClr val="tx1"/>
                </a:solidFill>
                <a:latin typeface="+mj-lt"/>
              </a:rPr>
              <a:t>Kijk voor linkjes op </a:t>
            </a:r>
            <a:r>
              <a:rPr lang="nl-NL" sz="1400" i="1">
                <a:solidFill>
                  <a:schemeClr val="accent2"/>
                </a:solidFill>
                <a:latin typeface="+mj-lt"/>
                <a:hlinkClick r:id="rId2">
                  <a:extLst>
                    <a:ext uri="{A12FA001-AC4F-418D-AE19-62706E023703}">
                      <ahyp:hlinkClr xmlns:ahyp="http://schemas.microsoft.com/office/drawing/2018/hyperlinkcolor" val="tx"/>
                    </a:ext>
                  </a:extLst>
                </a:hlinkClick>
              </a:rPr>
              <a:t>https://bankinformatiepunt.nl/oplossingen/ik-ben-slechtziend-of-blind/</a:t>
            </a:r>
            <a:endParaRPr lang="nl-NL" sz="1400">
              <a:solidFill>
                <a:schemeClr val="accent2"/>
              </a:solidFill>
              <a:latin typeface="+mj-lt"/>
            </a:endParaRPr>
          </a:p>
          <a:p>
            <a:pPr marL="0" indent="0">
              <a:buNone/>
            </a:pPr>
            <a:endParaRPr lang="nl-NL">
              <a:solidFill>
                <a:schemeClr val="tx1"/>
              </a:solidFill>
            </a:endParaRPr>
          </a:p>
          <a:p>
            <a:pPr marL="0" indent="0">
              <a:buNone/>
            </a:pPr>
            <a:endParaRPr lang="nl-NL" b="1">
              <a:solidFill>
                <a:schemeClr val="accent2"/>
              </a:solidFill>
            </a:endParaRPr>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slechtziend of blind is</a:t>
            </a:r>
          </a:p>
        </p:txBody>
      </p:sp>
      <p:pic>
        <p:nvPicPr>
          <p:cNvPr id="7" name="Afbeelding 6">
            <a:extLst>
              <a:ext uri="{FF2B5EF4-FFF2-40B4-BE49-F238E27FC236}">
                <a16:creationId xmlns:a16="http://schemas.microsoft.com/office/drawing/2014/main" id="{1CEEB8D7-8A90-7CAE-029D-321CD51FF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3450228"/>
            <a:ext cx="1924503" cy="1080912"/>
          </a:xfrm>
          <a:prstGeom prst="rect">
            <a:avLst/>
          </a:prstGeom>
        </p:spPr>
      </p:pic>
      <p:pic>
        <p:nvPicPr>
          <p:cNvPr id="8" name="Afbeelding 7">
            <a:extLst>
              <a:ext uri="{FF2B5EF4-FFF2-40B4-BE49-F238E27FC236}">
                <a16:creationId xmlns:a16="http://schemas.microsoft.com/office/drawing/2014/main" id="{75911E9E-505C-BA3A-9552-6D1D0C8E3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2200" y="4857650"/>
            <a:ext cx="1909763" cy="1270688"/>
          </a:xfrm>
          <a:prstGeom prst="rect">
            <a:avLst/>
          </a:prstGeom>
        </p:spPr>
      </p:pic>
      <p:grpSp>
        <p:nvGrpSpPr>
          <p:cNvPr id="5" name="Groep 4">
            <a:extLst>
              <a:ext uri="{FF2B5EF4-FFF2-40B4-BE49-F238E27FC236}">
                <a16:creationId xmlns:a16="http://schemas.microsoft.com/office/drawing/2014/main" id="{091D1169-96AB-76E3-57BE-55AA0D19E8B5}"/>
              </a:ext>
            </a:extLst>
          </p:cNvPr>
          <p:cNvGrpSpPr/>
          <p:nvPr/>
        </p:nvGrpSpPr>
        <p:grpSpPr>
          <a:xfrm>
            <a:off x="9982200" y="1333673"/>
            <a:ext cx="1990725" cy="1915940"/>
            <a:chOff x="5426117" y="4084241"/>
            <a:chExt cx="1859373" cy="1630759"/>
          </a:xfrm>
        </p:grpSpPr>
        <p:sp>
          <p:nvSpPr>
            <p:cNvPr id="9" name="Rechthoek: afgeronde hoeken 8">
              <a:extLst>
                <a:ext uri="{FF2B5EF4-FFF2-40B4-BE49-F238E27FC236}">
                  <a16:creationId xmlns:a16="http://schemas.microsoft.com/office/drawing/2014/main" id="{5D0F10FF-9B2B-68D3-5273-5C6951136D5C}"/>
                </a:ext>
              </a:extLst>
            </p:cNvPr>
            <p:cNvSpPr/>
            <p:nvPr/>
          </p:nvSpPr>
          <p:spPr>
            <a:xfrm>
              <a:off x="5426117" y="4202832"/>
              <a:ext cx="1814112" cy="1512168"/>
            </a:xfrm>
            <a:prstGeom prst="roundRect">
              <a:avLst>
                <a:gd name="adj" fmla="val 13145"/>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cirkel, logo, grafische vormgeving&#10;&#10;Automatisch gegenereerde beschrijving">
              <a:extLst>
                <a:ext uri="{FF2B5EF4-FFF2-40B4-BE49-F238E27FC236}">
                  <a16:creationId xmlns:a16="http://schemas.microsoft.com/office/drawing/2014/main" id="{462AF023-F6F1-61D6-E425-DD2C771978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173" y="4084241"/>
              <a:ext cx="1440000" cy="1440000"/>
            </a:xfrm>
            <a:prstGeom prst="rect">
              <a:avLst/>
            </a:prstGeom>
          </p:spPr>
        </p:pic>
        <p:sp>
          <p:nvSpPr>
            <p:cNvPr id="11" name="Tekstvak 10">
              <a:extLst>
                <a:ext uri="{FF2B5EF4-FFF2-40B4-BE49-F238E27FC236}">
                  <a16:creationId xmlns:a16="http://schemas.microsoft.com/office/drawing/2014/main" id="{DC537698-7A76-3EF8-78C7-E632E3F4509D}"/>
                </a:ext>
              </a:extLst>
            </p:cNvPr>
            <p:cNvSpPr txBox="1"/>
            <p:nvPr/>
          </p:nvSpPr>
          <p:spPr>
            <a:xfrm>
              <a:off x="5509831" y="5269519"/>
              <a:ext cx="1775659" cy="307777"/>
            </a:xfrm>
            <a:prstGeom prst="rect">
              <a:avLst/>
            </a:prstGeom>
            <a:noFill/>
          </p:spPr>
          <p:txBody>
            <a:bodyPr wrap="square" rtlCol="0">
              <a:spAutoFit/>
            </a:bodyPr>
            <a:lstStyle/>
            <a:p>
              <a:r>
                <a:rPr lang="nl-NL" sz="1400"/>
                <a:t>Slechtziend of blind</a:t>
              </a:r>
            </a:p>
          </p:txBody>
        </p:sp>
      </p:grpSp>
      <p:sp>
        <p:nvSpPr>
          <p:cNvPr id="12" name="Actieknop: Startpagina 11">
            <a:hlinkClick r:id="rId6" action="ppaction://hlinksldjump" highlightClick="1"/>
            <a:extLst>
              <a:ext uri="{FF2B5EF4-FFF2-40B4-BE49-F238E27FC236}">
                <a16:creationId xmlns:a16="http://schemas.microsoft.com/office/drawing/2014/main" id="{150097D1-C0E8-CCCF-F3F2-56C9B0704B53}"/>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45307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947253-BA43-BBA9-F08A-C0A7803F9C61}"/>
              </a:ext>
            </a:extLst>
          </p:cNvPr>
          <p:cNvSpPr>
            <a:spLocks noGrp="1"/>
          </p:cNvSpPr>
          <p:nvPr>
            <p:ph type="sldNum" sz="quarter" idx="12"/>
          </p:nvPr>
        </p:nvSpPr>
        <p:spPr/>
        <p:txBody>
          <a:bodyPr/>
          <a:lstStyle/>
          <a:p>
            <a:fld id="{D96B53CE-DA57-4586-B1D9-0E4CD3A70BD0}" type="slidenum">
              <a:rPr lang="nl-NL" smtClean="0"/>
              <a:pPr/>
              <a:t>51</a:t>
            </a:fld>
            <a:endParaRPr lang="nl-NL"/>
          </a:p>
        </p:txBody>
      </p:sp>
      <p:sp>
        <p:nvSpPr>
          <p:cNvPr id="3" name="Tijdelijke aanduiding voor tekst 2">
            <a:extLst>
              <a:ext uri="{FF2B5EF4-FFF2-40B4-BE49-F238E27FC236}">
                <a16:creationId xmlns:a16="http://schemas.microsoft.com/office/drawing/2014/main" id="{F1566FF0-8EB1-A4EB-E0F0-6019618D1828}"/>
              </a:ext>
            </a:extLst>
          </p:cNvPr>
          <p:cNvSpPr>
            <a:spLocks noGrp="1"/>
          </p:cNvSpPr>
          <p:nvPr>
            <p:ph type="body" sz="quarter" idx="13"/>
          </p:nvPr>
        </p:nvSpPr>
        <p:spPr>
          <a:xfrm>
            <a:off x="695400" y="1321107"/>
            <a:ext cx="9433048" cy="4525200"/>
          </a:xfrm>
        </p:spPr>
        <p:txBody>
          <a:bodyPr/>
          <a:lstStyle/>
          <a:p>
            <a:pPr marL="285750" indent="-285750">
              <a:buFont typeface="Arial" panose="020B0604020202020204" pitchFamily="34" charset="0"/>
              <a:buChar char="•"/>
            </a:pPr>
            <a:r>
              <a:rPr lang="nl-NL" b="1">
                <a:solidFill>
                  <a:schemeClr val="accent2"/>
                </a:solidFill>
              </a:rPr>
              <a:t>Paspakker aanvragen</a:t>
            </a:r>
          </a:p>
          <a:p>
            <a:pPr marL="0" indent="0">
              <a:buNone/>
            </a:pPr>
            <a:r>
              <a:rPr lang="nl-NL">
                <a:solidFill>
                  <a:schemeClr val="tx1"/>
                </a:solidFill>
              </a:rPr>
              <a:t>Met een paspakker pakt u de betaalpas makkelijker uit de geldautomaat. U kunt de paspakker ophalen bij een bankkantoor van ABN AMRO, ING, Rabobank en SNS bank.</a:t>
            </a:r>
            <a:endParaRPr lang="nl-NL"/>
          </a:p>
          <a:p>
            <a:pPr marL="285750" indent="-285750">
              <a:buFont typeface="Arial" panose="020B0604020202020204" pitchFamily="34" charset="0"/>
              <a:buChar char="•"/>
            </a:pPr>
            <a:r>
              <a:rPr lang="nl-NL" b="1">
                <a:solidFill>
                  <a:schemeClr val="accent2"/>
                </a:solidFill>
              </a:rPr>
              <a:t>Grote reader aanvragen</a:t>
            </a:r>
          </a:p>
          <a:p>
            <a:pPr marL="0" indent="0">
              <a:buNone/>
            </a:pPr>
            <a:r>
              <a:rPr lang="nl-NL">
                <a:solidFill>
                  <a:schemeClr val="tx1"/>
                </a:solidFill>
              </a:rPr>
              <a:t>Deze reader heeft grote knoppen en een groot scherm. De grote reader kan ook voorlezen. Dit kan bij Rabobank en SNS bank.</a:t>
            </a:r>
            <a:endParaRPr lang="nl-NL"/>
          </a:p>
          <a:p>
            <a:pPr marL="285750" indent="-285750">
              <a:buFont typeface="Arial" panose="020B0604020202020204" pitchFamily="34" charset="0"/>
              <a:buChar char="•"/>
            </a:pPr>
            <a:r>
              <a:rPr lang="nl-NL" b="1">
                <a:solidFill>
                  <a:schemeClr val="accent2"/>
                </a:solidFill>
              </a:rPr>
              <a:t>Geldmaat met hulp</a:t>
            </a:r>
          </a:p>
          <a:p>
            <a:pPr marL="0" indent="0">
              <a:buNone/>
            </a:pPr>
            <a:r>
              <a:rPr lang="nl-NL">
                <a:solidFill>
                  <a:schemeClr val="tx1"/>
                </a:solidFill>
              </a:rPr>
              <a:t>Bij sommige winkels staan speciale geldautomaten waar u hulp kunt krijgen. </a:t>
            </a:r>
            <a:endParaRPr lang="nl-NL"/>
          </a:p>
          <a:p>
            <a:pPr marL="285750" indent="-285750">
              <a:buFont typeface="Arial" panose="020B0604020202020204" pitchFamily="34" charset="0"/>
              <a:buChar char="•"/>
            </a:pPr>
            <a:r>
              <a:rPr lang="nl-NL" b="1">
                <a:solidFill>
                  <a:schemeClr val="accent2"/>
                </a:solidFill>
              </a:rPr>
              <a:t>Bellen met de Saldolijn</a:t>
            </a:r>
          </a:p>
          <a:p>
            <a:pPr marL="0" indent="0">
              <a:buNone/>
            </a:pPr>
            <a:r>
              <a:rPr lang="nl-NL">
                <a:solidFill>
                  <a:schemeClr val="tx1"/>
                </a:solidFill>
              </a:rPr>
              <a:t>U krijgt een computer aan de lijn en kiest via een keuzemenu wat u wilt doen. Dit kan bij ING en Rabobank.		</a:t>
            </a:r>
          </a:p>
          <a:p>
            <a:pPr marL="0" indent="0">
              <a:buNone/>
            </a:pPr>
            <a:endParaRPr lang="nl-NL" sz="1400">
              <a:solidFill>
                <a:schemeClr val="tx1"/>
              </a:solidFill>
            </a:endParaRPr>
          </a:p>
          <a:p>
            <a:pPr marL="0" indent="0">
              <a:buNone/>
            </a:pPr>
            <a:r>
              <a:rPr lang="nl-NL" sz="1400">
                <a:solidFill>
                  <a:schemeClr val="tx1"/>
                </a:solidFill>
              </a:rPr>
              <a:t>Kijk voor linkjes op </a:t>
            </a:r>
            <a:r>
              <a:rPr lang="nl-NL" sz="1400">
                <a:hlinkClick r:id="rId2"/>
              </a:rPr>
              <a:t>https://bankinformatiepunt.nl/oplossingen/ik-heb-een-beperkte-handfunctie/</a:t>
            </a:r>
            <a:endParaRPr lang="nl-NL" sz="1400"/>
          </a:p>
          <a:p>
            <a:endParaRPr lang="nl-NL"/>
          </a:p>
        </p:txBody>
      </p:sp>
      <p:sp>
        <p:nvSpPr>
          <p:cNvPr id="4" name="Titel 3">
            <a:extLst>
              <a:ext uri="{FF2B5EF4-FFF2-40B4-BE49-F238E27FC236}">
                <a16:creationId xmlns:a16="http://schemas.microsoft.com/office/drawing/2014/main" id="{5F65065E-3A0E-73B9-002E-47373F0E9EE7}"/>
              </a:ext>
            </a:extLst>
          </p:cNvPr>
          <p:cNvSpPr>
            <a:spLocks noGrp="1"/>
          </p:cNvSpPr>
          <p:nvPr>
            <p:ph type="title"/>
          </p:nvPr>
        </p:nvSpPr>
        <p:spPr/>
        <p:txBody>
          <a:bodyPr/>
          <a:lstStyle/>
          <a:p>
            <a:r>
              <a:rPr lang="nl-NL"/>
              <a:t>Oplossingen voor wie een beperkte handfunctie heeft </a:t>
            </a:r>
          </a:p>
        </p:txBody>
      </p:sp>
      <p:pic>
        <p:nvPicPr>
          <p:cNvPr id="7" name="Afbeelding 6">
            <a:extLst>
              <a:ext uri="{FF2B5EF4-FFF2-40B4-BE49-F238E27FC236}">
                <a16:creationId xmlns:a16="http://schemas.microsoft.com/office/drawing/2014/main" id="{E9E22106-E0CC-CB4B-1814-EEA17F4F0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199" y="3465317"/>
            <a:ext cx="1909764" cy="1185733"/>
          </a:xfrm>
          <a:prstGeom prst="rect">
            <a:avLst/>
          </a:prstGeom>
        </p:spPr>
      </p:pic>
      <p:grpSp>
        <p:nvGrpSpPr>
          <p:cNvPr id="5" name="Groep 4">
            <a:extLst>
              <a:ext uri="{FF2B5EF4-FFF2-40B4-BE49-F238E27FC236}">
                <a16:creationId xmlns:a16="http://schemas.microsoft.com/office/drawing/2014/main" id="{51382F6D-23A1-A154-AC1B-9E84D76DA5C5}"/>
              </a:ext>
            </a:extLst>
          </p:cNvPr>
          <p:cNvGrpSpPr/>
          <p:nvPr/>
        </p:nvGrpSpPr>
        <p:grpSpPr>
          <a:xfrm>
            <a:off x="9982199" y="1173707"/>
            <a:ext cx="1958831" cy="2075906"/>
            <a:chOff x="7710135" y="3977745"/>
            <a:chExt cx="1873047" cy="1737255"/>
          </a:xfrm>
        </p:grpSpPr>
        <p:sp>
          <p:nvSpPr>
            <p:cNvPr id="9" name="Rechthoek: afgeronde hoeken 8">
              <a:extLst>
                <a:ext uri="{FF2B5EF4-FFF2-40B4-BE49-F238E27FC236}">
                  <a16:creationId xmlns:a16="http://schemas.microsoft.com/office/drawing/2014/main" id="{8D527CFC-F930-30E3-D69A-89DB129A1D8D}"/>
                </a:ext>
              </a:extLst>
            </p:cNvPr>
            <p:cNvSpPr/>
            <p:nvPr/>
          </p:nvSpPr>
          <p:spPr>
            <a:xfrm>
              <a:off x="7714573" y="420283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Graphics, symbool, logo, grafische vormgeving&#10;&#10;Automatisch gegenereerde beschrijving">
              <a:extLst>
                <a:ext uri="{FF2B5EF4-FFF2-40B4-BE49-F238E27FC236}">
                  <a16:creationId xmlns:a16="http://schemas.microsoft.com/office/drawing/2014/main" id="{ADA2E4C8-426C-B55E-4EE4-D54F0C249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629" y="3977745"/>
              <a:ext cx="1440000" cy="1440000"/>
            </a:xfrm>
            <a:prstGeom prst="rect">
              <a:avLst/>
            </a:prstGeom>
          </p:spPr>
        </p:pic>
        <p:sp>
          <p:nvSpPr>
            <p:cNvPr id="11" name="Tekstvak 10">
              <a:extLst>
                <a:ext uri="{FF2B5EF4-FFF2-40B4-BE49-F238E27FC236}">
                  <a16:creationId xmlns:a16="http://schemas.microsoft.com/office/drawing/2014/main" id="{ECB36441-C502-4DBE-A586-5D9FE289E228}"/>
                </a:ext>
              </a:extLst>
            </p:cNvPr>
            <p:cNvSpPr txBox="1"/>
            <p:nvPr/>
          </p:nvSpPr>
          <p:spPr>
            <a:xfrm>
              <a:off x="7710135" y="5265383"/>
              <a:ext cx="1873047" cy="307777"/>
            </a:xfrm>
            <a:prstGeom prst="rect">
              <a:avLst/>
            </a:prstGeom>
            <a:noFill/>
          </p:spPr>
          <p:txBody>
            <a:bodyPr wrap="square" rtlCol="0">
              <a:spAutoFit/>
            </a:bodyPr>
            <a:lstStyle/>
            <a:p>
              <a:r>
                <a:rPr lang="nl-NL" sz="1400"/>
                <a:t>Beperkte handfunctie</a:t>
              </a:r>
            </a:p>
          </p:txBody>
        </p:sp>
      </p:grpSp>
      <p:sp>
        <p:nvSpPr>
          <p:cNvPr id="6" name="Actieknop: Startpagina 5">
            <a:hlinkClick r:id="rId5" action="ppaction://hlinksldjump" highlightClick="1"/>
            <a:extLst>
              <a:ext uri="{FF2B5EF4-FFF2-40B4-BE49-F238E27FC236}">
                <a16:creationId xmlns:a16="http://schemas.microsoft.com/office/drawing/2014/main" id="{7AC48CD1-E381-1F2D-734E-C7DBCB11E354}"/>
              </a:ext>
            </a:extLst>
          </p:cNvPr>
          <p:cNvSpPr/>
          <p:nvPr/>
        </p:nvSpPr>
        <p:spPr>
          <a:xfrm>
            <a:off x="9581951" y="365334"/>
            <a:ext cx="457509" cy="435987"/>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54593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Veilig bankieren</a:t>
            </a:r>
          </a:p>
        </p:txBody>
      </p:sp>
      <p:pic>
        <p:nvPicPr>
          <p:cNvPr id="3074" name="Picture 2" descr="Afbeelding met roze, ontwerp&#10;&#10;Automatisch gegenereerde beschrijving">
            <a:extLst>
              <a:ext uri="{FF2B5EF4-FFF2-40B4-BE49-F238E27FC236}">
                <a16:creationId xmlns:a16="http://schemas.microsoft.com/office/drawing/2014/main" id="{E5EF09AB-8169-B177-F11A-380A728D05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5798" y="1806965"/>
            <a:ext cx="2314375" cy="2821930"/>
          </a:xfrm>
          <a:prstGeom prst="rect">
            <a:avLst/>
          </a:prstGeom>
          <a:noFill/>
          <a:extLst>
            <a:ext uri="{909E8E84-426E-40DD-AFC4-6F175D3DCCD1}">
              <a14:hiddenFill xmlns:a14="http://schemas.microsoft.com/office/drawing/2010/main">
                <a:solidFill>
                  <a:srgbClr val="FFFFFF"/>
                </a:solidFill>
              </a14:hiddenFill>
            </a:ext>
          </a:extLst>
        </p:spPr>
      </p:pic>
      <p:sp>
        <p:nvSpPr>
          <p:cNvPr id="4" name="Actieknop: Startpagina 3">
            <a:hlinkClick r:id="rId3" action="ppaction://hlinksldjump" highlightClick="1"/>
            <a:extLst>
              <a:ext uri="{FF2B5EF4-FFF2-40B4-BE49-F238E27FC236}">
                <a16:creationId xmlns:a16="http://schemas.microsoft.com/office/drawing/2014/main" id="{54BD3E87-C4C6-2AF3-49A2-94915CD6B673}"/>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46095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1C121A3E-13CA-CC53-A2F8-43FD44AAFBEE}"/>
              </a:ext>
            </a:extLst>
          </p:cNvPr>
          <p:cNvSpPr/>
          <p:nvPr/>
        </p:nvSpPr>
        <p:spPr>
          <a:xfrm>
            <a:off x="-1390650" y="3124200"/>
            <a:ext cx="11353800" cy="2438400"/>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4151FCD7-8FC6-E307-54F8-5F0B80025C3F}"/>
              </a:ext>
            </a:extLst>
          </p:cNvPr>
          <p:cNvSpPr>
            <a:spLocks noGrp="1"/>
          </p:cNvSpPr>
          <p:nvPr>
            <p:ph type="sldNum" sz="quarter" idx="12"/>
          </p:nvPr>
        </p:nvSpPr>
        <p:spPr/>
        <p:txBody>
          <a:bodyPr/>
          <a:lstStyle/>
          <a:p>
            <a:pPr algn="r"/>
            <a:fld id="{D96B53CE-DA57-4586-B1D9-0E4CD3A70BD0}" type="slidenum">
              <a:rPr lang="nl-NL" smtClean="0"/>
              <a:pPr algn="r"/>
              <a:t>53</a:t>
            </a:fld>
            <a:endParaRPr lang="nl-NL"/>
          </a:p>
        </p:txBody>
      </p:sp>
      <p:sp>
        <p:nvSpPr>
          <p:cNvPr id="3" name="Tijdelijke aanduiding voor inhoud 2">
            <a:extLst>
              <a:ext uri="{FF2B5EF4-FFF2-40B4-BE49-F238E27FC236}">
                <a16:creationId xmlns:a16="http://schemas.microsoft.com/office/drawing/2014/main" id="{32D1FE94-F0DC-4B0E-5558-0E63FF2703E4}"/>
              </a:ext>
            </a:extLst>
          </p:cNvPr>
          <p:cNvSpPr>
            <a:spLocks noGrp="1"/>
          </p:cNvSpPr>
          <p:nvPr>
            <p:ph idx="1"/>
          </p:nvPr>
        </p:nvSpPr>
        <p:spPr>
          <a:xfrm>
            <a:off x="711203" y="1600201"/>
            <a:ext cx="8625158" cy="4525963"/>
          </a:xfrm>
        </p:spPr>
        <p:txBody>
          <a:bodyPr/>
          <a:lstStyle/>
          <a:p>
            <a:pPr marL="0" indent="0">
              <a:buNone/>
            </a:pPr>
            <a:r>
              <a:rPr lang="nl-NL"/>
              <a:t>Online bankieren is veilig. Banken doen er van alles aan om het veilig te houden. </a:t>
            </a:r>
          </a:p>
          <a:p>
            <a:pPr marL="0" indent="0">
              <a:buNone/>
            </a:pPr>
            <a:r>
              <a:rPr lang="nl-NL"/>
              <a:t>Maar u kunt zelf ook dingen doen om uw eigen veiligheid te garanderen.</a:t>
            </a:r>
          </a:p>
          <a:p>
            <a:pPr marL="0" indent="0">
              <a:buNone/>
            </a:pPr>
            <a:endParaRPr lang="nl-NL">
              <a:solidFill>
                <a:schemeClr val="tx1"/>
              </a:solidFill>
            </a:endParaRPr>
          </a:p>
          <a:p>
            <a:pPr marL="0" indent="0">
              <a:buNone/>
            </a:pPr>
            <a:endParaRPr lang="nl-NL">
              <a:solidFill>
                <a:schemeClr val="tx1"/>
              </a:solidFill>
            </a:endParaRPr>
          </a:p>
          <a:p>
            <a:r>
              <a:rPr lang="nl-NL">
                <a:solidFill>
                  <a:schemeClr val="tx1"/>
                </a:solidFill>
              </a:rPr>
              <a:t>Bescherm uw codes: houdt uw beveiligingscodes zoals uw pincode en </a:t>
            </a:r>
            <a:r>
              <a:rPr lang="nl-NL" b="1">
                <a:solidFill>
                  <a:schemeClr val="tx1"/>
                </a:solidFill>
              </a:rPr>
              <a:t>inloggegevens geheim</a:t>
            </a:r>
          </a:p>
          <a:p>
            <a:r>
              <a:rPr lang="nl-NL">
                <a:solidFill>
                  <a:schemeClr val="tx1"/>
                </a:solidFill>
              </a:rPr>
              <a:t>Bescherm uw pas: laat een </a:t>
            </a:r>
            <a:r>
              <a:rPr lang="nl-NL" b="1">
                <a:solidFill>
                  <a:schemeClr val="tx1"/>
                </a:solidFill>
              </a:rPr>
              <a:t>ander nooit uw bankpas gebruiken </a:t>
            </a:r>
            <a:r>
              <a:rPr lang="nl-NL">
                <a:solidFill>
                  <a:schemeClr val="tx1"/>
                </a:solidFill>
              </a:rPr>
              <a:t>en controleer regelmatig of u uw betaalpas nog in bezit heeft</a:t>
            </a:r>
          </a:p>
          <a:p>
            <a:r>
              <a:rPr lang="nl-NL">
                <a:solidFill>
                  <a:schemeClr val="tx1"/>
                </a:solidFill>
              </a:rPr>
              <a:t>Bekijk uw afschrijvingen: </a:t>
            </a:r>
            <a:r>
              <a:rPr lang="nl-NL" b="1">
                <a:solidFill>
                  <a:schemeClr val="tx1"/>
                </a:solidFill>
              </a:rPr>
              <a:t>controleer uw bankrekening </a:t>
            </a:r>
            <a:r>
              <a:rPr lang="nl-NL">
                <a:solidFill>
                  <a:schemeClr val="tx1"/>
                </a:solidFill>
              </a:rPr>
              <a:t>regelmatig</a:t>
            </a:r>
          </a:p>
          <a:p>
            <a:r>
              <a:rPr lang="nl-NL">
                <a:solidFill>
                  <a:schemeClr val="tx1"/>
                </a:solidFill>
              </a:rPr>
              <a:t>Bij twijfel, </a:t>
            </a:r>
            <a:r>
              <a:rPr lang="nl-NL" b="1">
                <a:solidFill>
                  <a:schemeClr val="tx1"/>
                </a:solidFill>
              </a:rPr>
              <a:t>bel uw bank</a:t>
            </a:r>
            <a:r>
              <a:rPr lang="nl-NL">
                <a:solidFill>
                  <a:schemeClr val="tx1"/>
                </a:solidFill>
              </a:rPr>
              <a:t>! Bij voorkeur via de bank app</a:t>
            </a:r>
          </a:p>
          <a:p>
            <a:endParaRPr lang="nl-NL">
              <a:solidFill>
                <a:schemeClr val="tx1"/>
              </a:solidFill>
            </a:endParaRPr>
          </a:p>
          <a:p>
            <a:endParaRPr lang="nl-NL">
              <a:solidFill>
                <a:schemeClr val="tx1"/>
              </a:solidFill>
            </a:endParaRPr>
          </a:p>
          <a:p>
            <a:endParaRPr lang="nl-NL">
              <a:solidFill>
                <a:schemeClr val="tx1"/>
              </a:solidFill>
            </a:endParaRPr>
          </a:p>
          <a:p>
            <a:endParaRPr lang="nl-NL">
              <a:solidFill>
                <a:schemeClr val="tx1"/>
              </a:solidFill>
            </a:endParaRPr>
          </a:p>
          <a:p>
            <a:endParaRPr lang="nl-NL">
              <a:solidFill>
                <a:schemeClr val="tx1"/>
              </a:solidFill>
            </a:endParaRPr>
          </a:p>
          <a:p>
            <a:endParaRPr lang="nl-NL">
              <a:solidFill>
                <a:schemeClr val="tx1"/>
              </a:solidFill>
            </a:endParaRPr>
          </a:p>
          <a:p>
            <a:endParaRPr lang="nl-NL">
              <a:solidFill>
                <a:schemeClr val="tx1"/>
              </a:solidFill>
            </a:endParaRPr>
          </a:p>
          <a:p>
            <a:pPr marL="0" indent="0">
              <a:buNone/>
            </a:pPr>
            <a:endParaRPr lang="nl-NL">
              <a:solidFill>
                <a:schemeClr val="tx1"/>
              </a:solidFill>
            </a:endParaRPr>
          </a:p>
          <a:p>
            <a:pPr marL="0" indent="0">
              <a:buNone/>
            </a:pPr>
            <a:endParaRPr lang="nl-NL">
              <a:solidFill>
                <a:schemeClr val="tx1"/>
              </a:solidFill>
            </a:endParaRPr>
          </a:p>
          <a:p>
            <a:endParaRPr lang="nl-NL"/>
          </a:p>
        </p:txBody>
      </p:sp>
      <p:sp>
        <p:nvSpPr>
          <p:cNvPr id="4" name="Titel 3">
            <a:extLst>
              <a:ext uri="{FF2B5EF4-FFF2-40B4-BE49-F238E27FC236}">
                <a16:creationId xmlns:a16="http://schemas.microsoft.com/office/drawing/2014/main" id="{313B16F7-0A4C-B6CE-9623-AE7722FFD96E}"/>
              </a:ext>
            </a:extLst>
          </p:cNvPr>
          <p:cNvSpPr>
            <a:spLocks noGrp="1"/>
          </p:cNvSpPr>
          <p:nvPr>
            <p:ph type="title"/>
          </p:nvPr>
        </p:nvSpPr>
        <p:spPr/>
        <p:txBody>
          <a:bodyPr/>
          <a:lstStyle/>
          <a:p>
            <a:r>
              <a:rPr lang="nl-NL"/>
              <a:t>De basisprincipes voor veiligheid</a:t>
            </a:r>
          </a:p>
        </p:txBody>
      </p:sp>
      <p:pic>
        <p:nvPicPr>
          <p:cNvPr id="6" name="Afbeelding 5">
            <a:extLst>
              <a:ext uri="{FF2B5EF4-FFF2-40B4-BE49-F238E27FC236}">
                <a16:creationId xmlns:a16="http://schemas.microsoft.com/office/drawing/2014/main" id="{263810A1-6198-DFEB-E127-0F0D5325624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9861255">
            <a:off x="-69768" y="2412394"/>
            <a:ext cx="1499417" cy="719390"/>
          </a:xfrm>
          <a:prstGeom prst="rect">
            <a:avLst/>
          </a:prstGeom>
        </p:spPr>
      </p:pic>
      <p:pic>
        <p:nvPicPr>
          <p:cNvPr id="8" name="Afbeelding 7" descr="Afbeelding met persoon, overdekt, computer, kleding&#10;&#10;Automatisch gegenereerde beschrijving">
            <a:extLst>
              <a:ext uri="{FF2B5EF4-FFF2-40B4-BE49-F238E27FC236}">
                <a16:creationId xmlns:a16="http://schemas.microsoft.com/office/drawing/2014/main" id="{A11A52D8-0735-FB3E-4927-6A271F02E1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297600" y="3863182"/>
            <a:ext cx="2437200" cy="2437200"/>
          </a:xfrm>
          <a:prstGeom prst="ellipse">
            <a:avLst/>
          </a:prstGeom>
        </p:spPr>
      </p:pic>
    </p:spTree>
    <p:extLst>
      <p:ext uri="{BB962C8B-B14F-4D97-AF65-F5344CB8AC3E}">
        <p14:creationId xmlns:p14="http://schemas.microsoft.com/office/powerpoint/2010/main" val="1233357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afgeronde hoeken 9">
            <a:extLst>
              <a:ext uri="{FF2B5EF4-FFF2-40B4-BE49-F238E27FC236}">
                <a16:creationId xmlns:a16="http://schemas.microsoft.com/office/drawing/2014/main" id="{8B2BDF08-230E-766D-97D9-DC54952AC94D}"/>
              </a:ext>
            </a:extLst>
          </p:cNvPr>
          <p:cNvSpPr/>
          <p:nvPr/>
        </p:nvSpPr>
        <p:spPr>
          <a:xfrm>
            <a:off x="-1371600" y="4772510"/>
            <a:ext cx="11353800" cy="1166230"/>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FEB79A7B-C966-B71D-79E2-BEB3D713A278}"/>
              </a:ext>
            </a:extLst>
          </p:cNvPr>
          <p:cNvPicPr>
            <a:picLocks noChangeAspect="1"/>
          </p:cNvPicPr>
          <p:nvPr/>
        </p:nvPicPr>
        <p:blipFill rotWithShape="1">
          <a:blip r:embed="rId2">
            <a:extLst>
              <a:ext uri="{28A0092B-C50C-407E-A947-70E740481C1C}">
                <a14:useLocalDpi xmlns:a14="http://schemas.microsoft.com/office/drawing/2010/main" val="0"/>
              </a:ext>
            </a:extLst>
          </a:blip>
          <a:srcRect t="5650" b="5650"/>
          <a:stretch/>
        </p:blipFill>
        <p:spPr>
          <a:xfrm>
            <a:off x="9297600" y="3863182"/>
            <a:ext cx="2437200" cy="2437200"/>
          </a:xfrm>
          <a:prstGeom prst="ellipse">
            <a:avLst/>
          </a:prstGeom>
        </p:spPr>
      </p:pic>
      <p:sp>
        <p:nvSpPr>
          <p:cNvPr id="2" name="Tijdelijke aanduiding voor dianummer 1">
            <a:extLst>
              <a:ext uri="{FF2B5EF4-FFF2-40B4-BE49-F238E27FC236}">
                <a16:creationId xmlns:a16="http://schemas.microsoft.com/office/drawing/2014/main" id="{925D49F1-B191-134C-7506-F1FF2D872B5F}"/>
              </a:ext>
            </a:extLst>
          </p:cNvPr>
          <p:cNvSpPr>
            <a:spLocks noGrp="1"/>
          </p:cNvSpPr>
          <p:nvPr>
            <p:ph type="sldNum" sz="quarter" idx="12"/>
          </p:nvPr>
        </p:nvSpPr>
        <p:spPr/>
        <p:txBody>
          <a:bodyPr/>
          <a:lstStyle/>
          <a:p>
            <a:pPr algn="r"/>
            <a:fld id="{D96B53CE-DA57-4586-B1D9-0E4CD3A70BD0}" type="slidenum">
              <a:rPr lang="nl-NL" smtClean="0"/>
              <a:pPr algn="r"/>
              <a:t>54</a:t>
            </a:fld>
            <a:endParaRPr lang="nl-NL"/>
          </a:p>
        </p:txBody>
      </p:sp>
      <p:sp>
        <p:nvSpPr>
          <p:cNvPr id="3" name="Tijdelijke aanduiding voor inhoud 2">
            <a:extLst>
              <a:ext uri="{FF2B5EF4-FFF2-40B4-BE49-F238E27FC236}">
                <a16:creationId xmlns:a16="http://schemas.microsoft.com/office/drawing/2014/main" id="{A201C4C1-7355-D439-3C48-8885B4FD0DD6}"/>
              </a:ext>
            </a:extLst>
          </p:cNvPr>
          <p:cNvSpPr>
            <a:spLocks noGrp="1"/>
          </p:cNvSpPr>
          <p:nvPr>
            <p:ph idx="1"/>
          </p:nvPr>
        </p:nvSpPr>
        <p:spPr>
          <a:xfrm>
            <a:off x="711202" y="1412776"/>
            <a:ext cx="8913190" cy="4525963"/>
          </a:xfrm>
        </p:spPr>
        <p:txBody>
          <a:bodyPr/>
          <a:lstStyle/>
          <a:p>
            <a:r>
              <a:rPr lang="nl-NL"/>
              <a:t>Banken vragen nooit naar uw inlogcodes, wachtwoorden, pincode of andere beveiligingscodes</a:t>
            </a:r>
          </a:p>
          <a:p>
            <a:r>
              <a:rPr lang="nl-NL"/>
              <a:t>Banken vragen nooit om geld over te maken naar een andere rekening</a:t>
            </a:r>
          </a:p>
          <a:p>
            <a:r>
              <a:rPr lang="nl-NL"/>
              <a:t>Banken vragen nooit om uw betaalpas of </a:t>
            </a:r>
            <a:r>
              <a:rPr lang="nl-NL" err="1"/>
              <a:t>e.dentifier</a:t>
            </a:r>
            <a:r>
              <a:rPr lang="nl-NL"/>
              <a:t>, scanner, reader aan iemand mee te geven of op te sturen</a:t>
            </a:r>
          </a:p>
          <a:p>
            <a:r>
              <a:rPr lang="nl-NL"/>
              <a:t>Banken sturen nooit een SMS of e-mail met een directe link naar een bankomgeving</a:t>
            </a:r>
          </a:p>
          <a:p>
            <a:r>
              <a:rPr lang="nl-NL"/>
              <a:t>Banken vragen nooit of ze uw computer op afstand mogen ‘overnemen’</a:t>
            </a:r>
          </a:p>
        </p:txBody>
      </p:sp>
      <p:sp>
        <p:nvSpPr>
          <p:cNvPr id="4" name="Titel 3">
            <a:extLst>
              <a:ext uri="{FF2B5EF4-FFF2-40B4-BE49-F238E27FC236}">
                <a16:creationId xmlns:a16="http://schemas.microsoft.com/office/drawing/2014/main" id="{73EAFF78-E4C5-6136-3FAA-F9DD6FF052A7}"/>
              </a:ext>
            </a:extLst>
          </p:cNvPr>
          <p:cNvSpPr>
            <a:spLocks noGrp="1"/>
          </p:cNvSpPr>
          <p:nvPr>
            <p:ph type="title"/>
          </p:nvPr>
        </p:nvSpPr>
        <p:spPr/>
        <p:txBody>
          <a:bodyPr/>
          <a:lstStyle/>
          <a:p>
            <a:r>
              <a:rPr lang="nl-NL"/>
              <a:t>Oplichters passen hun werkwijze steeds aan, maar weet …</a:t>
            </a:r>
          </a:p>
        </p:txBody>
      </p:sp>
      <p:sp>
        <p:nvSpPr>
          <p:cNvPr id="6" name="Tekstvak 5">
            <a:extLst>
              <a:ext uri="{FF2B5EF4-FFF2-40B4-BE49-F238E27FC236}">
                <a16:creationId xmlns:a16="http://schemas.microsoft.com/office/drawing/2014/main" id="{ACFA9EB4-D552-48C2-FCC2-577FCFD356A2}"/>
              </a:ext>
            </a:extLst>
          </p:cNvPr>
          <p:cNvSpPr txBox="1"/>
          <p:nvPr/>
        </p:nvSpPr>
        <p:spPr>
          <a:xfrm>
            <a:off x="1334420" y="4839804"/>
            <a:ext cx="7543450" cy="1200329"/>
          </a:xfrm>
          <a:prstGeom prst="rect">
            <a:avLst/>
          </a:prstGeom>
          <a:noFill/>
        </p:spPr>
        <p:txBody>
          <a:bodyPr wrap="square" rtlCol="0">
            <a:spAutoFit/>
          </a:bodyPr>
          <a:lstStyle/>
          <a:p>
            <a:pPr marL="0" indent="0">
              <a:buNone/>
            </a:pPr>
            <a:r>
              <a:rPr lang="nl-NL" i="1">
                <a:solidFill>
                  <a:schemeClr val="accent2"/>
                </a:solidFill>
              </a:rPr>
              <a:t>Het kan zijn dat de bank contact met u op neemt, bijvoorbeeld telefonisch of per brief of mail. 	</a:t>
            </a:r>
          </a:p>
          <a:p>
            <a:pPr marL="0" indent="0">
              <a:buNone/>
            </a:pPr>
            <a:r>
              <a:rPr lang="nl-NL" i="1">
                <a:solidFill>
                  <a:schemeClr val="accent2"/>
                </a:solidFill>
              </a:rPr>
              <a:t>Echter, er zal dan nooit gevraagd worden naar gegevens. </a:t>
            </a:r>
          </a:p>
          <a:p>
            <a:endParaRPr lang="nl-NL">
              <a:solidFill>
                <a:srgbClr val="505050"/>
              </a:solidFill>
            </a:endParaRPr>
          </a:p>
        </p:txBody>
      </p:sp>
      <p:pic>
        <p:nvPicPr>
          <p:cNvPr id="5" name="Graphic 4" descr="Megafoon 1 silhouet">
            <a:extLst>
              <a:ext uri="{FF2B5EF4-FFF2-40B4-BE49-F238E27FC236}">
                <a16:creationId xmlns:a16="http://schemas.microsoft.com/office/drawing/2014/main" id="{E15B1B49-6EE2-8345-8569-3088C8B3AF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412" y="4410868"/>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8449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D4AB63D-7725-AA9F-3E72-A492BC0E5922}"/>
              </a:ext>
            </a:extLst>
          </p:cNvPr>
          <p:cNvSpPr>
            <a:spLocks noGrp="1"/>
          </p:cNvSpPr>
          <p:nvPr>
            <p:ph type="sldNum" sz="quarter" idx="12"/>
          </p:nvPr>
        </p:nvSpPr>
        <p:spPr/>
        <p:txBody>
          <a:bodyPr/>
          <a:lstStyle/>
          <a:p>
            <a:pPr algn="r"/>
            <a:fld id="{D96B53CE-DA57-4586-B1D9-0E4CD3A70BD0}" type="slidenum">
              <a:rPr lang="nl-NL" smtClean="0"/>
              <a:pPr algn="r"/>
              <a:t>55</a:t>
            </a:fld>
            <a:endParaRPr lang="nl-NL"/>
          </a:p>
        </p:txBody>
      </p:sp>
      <p:sp>
        <p:nvSpPr>
          <p:cNvPr id="3" name="Tijdelijke aanduiding voor inhoud 2">
            <a:extLst>
              <a:ext uri="{FF2B5EF4-FFF2-40B4-BE49-F238E27FC236}">
                <a16:creationId xmlns:a16="http://schemas.microsoft.com/office/drawing/2014/main" id="{DCB484E6-C8E5-7636-9302-CD9FCCFA7944}"/>
              </a:ext>
            </a:extLst>
          </p:cNvPr>
          <p:cNvSpPr>
            <a:spLocks noGrp="1"/>
          </p:cNvSpPr>
          <p:nvPr>
            <p:ph idx="1"/>
          </p:nvPr>
        </p:nvSpPr>
        <p:spPr>
          <a:xfrm>
            <a:off x="711203" y="1600201"/>
            <a:ext cx="7327328" cy="4525963"/>
          </a:xfrm>
        </p:spPr>
        <p:txBody>
          <a:bodyPr vert="horz" lIns="0" tIns="45720" rIns="0" bIns="45720" rtlCol="0" anchor="t">
            <a:noAutofit/>
          </a:bodyPr>
          <a:lstStyle/>
          <a:p>
            <a:pPr marL="388620" indent="-388620"/>
            <a:r>
              <a:rPr lang="nl-NL"/>
              <a:t>Blokkeren van uw pas als ze vermoeden dat er fraude wordt gepleegd.</a:t>
            </a:r>
            <a:endParaRPr lang="en-US"/>
          </a:p>
          <a:p>
            <a:pPr marL="388620" indent="-388620"/>
            <a:r>
              <a:rPr lang="nl-NL"/>
              <a:t>Uw betaalpas kan niet bij alle banken standaard buiten Europa gebruikt worden, tenzij u het zelf aangeeft. Controleer dit bij jouw eigen bank. </a:t>
            </a:r>
            <a:endParaRPr lang="nl-NL">
              <a:cs typeface="Arial"/>
            </a:endParaRPr>
          </a:p>
          <a:p>
            <a:pPr marL="388620" indent="-388620"/>
            <a:r>
              <a:rPr lang="nl-NL"/>
              <a:t>Banken pakken websites en e-mails aan die zich voordoen als bank, en zoeken naar afwijkende betalingen.</a:t>
            </a:r>
            <a:endParaRPr lang="nl-NL">
              <a:cs typeface="Arial"/>
            </a:endParaRPr>
          </a:p>
          <a:p>
            <a:pPr marL="388620" indent="-388620"/>
            <a:r>
              <a:rPr lang="nl-NL"/>
              <a:t>Als u internetbankieren 5 tot 30 minuten (afhankelijk van uw bank) niet gebruikt, wordt u automatisch uitgelogd.</a:t>
            </a:r>
            <a:endParaRPr lang="nl-NL">
              <a:cs typeface="Arial"/>
            </a:endParaRPr>
          </a:p>
          <a:p>
            <a:pPr marL="388620" indent="-388620"/>
            <a:r>
              <a:rPr lang="nl-NL"/>
              <a:t>Alle gegevens bij digitaal bankieren worden beveiligd en er kan niemand zomaar bij.</a:t>
            </a:r>
            <a:endParaRPr lang="nl-NL">
              <a:cs typeface="Arial" panose="020B0604020202020204"/>
            </a:endParaRPr>
          </a:p>
          <a:p>
            <a:pPr marL="388620" indent="-388620"/>
            <a:endParaRPr lang="nl-NL">
              <a:cs typeface="Arial" panose="020B0604020202020204"/>
            </a:endParaRPr>
          </a:p>
        </p:txBody>
      </p:sp>
      <p:sp>
        <p:nvSpPr>
          <p:cNvPr id="4" name="Titel 3">
            <a:extLst>
              <a:ext uri="{FF2B5EF4-FFF2-40B4-BE49-F238E27FC236}">
                <a16:creationId xmlns:a16="http://schemas.microsoft.com/office/drawing/2014/main" id="{03BA5570-2184-6713-BA15-6C5F82DD3119}"/>
              </a:ext>
            </a:extLst>
          </p:cNvPr>
          <p:cNvSpPr>
            <a:spLocks noGrp="1"/>
          </p:cNvSpPr>
          <p:nvPr>
            <p:ph type="title"/>
          </p:nvPr>
        </p:nvSpPr>
        <p:spPr/>
        <p:txBody>
          <a:bodyPr/>
          <a:lstStyle/>
          <a:p>
            <a:r>
              <a:rPr lang="nl-NL"/>
              <a:t>Wat doen banken voor uw veiligheid? </a:t>
            </a:r>
          </a:p>
        </p:txBody>
      </p:sp>
      <p:pic>
        <p:nvPicPr>
          <p:cNvPr id="10" name="Afbeelding 9" descr="Afbeelding met computer, persoon, overdekt, computer&#10;&#10;Automatisch gegenereerde beschrijving">
            <a:extLst>
              <a:ext uri="{FF2B5EF4-FFF2-40B4-BE49-F238E27FC236}">
                <a16:creationId xmlns:a16="http://schemas.microsoft.com/office/drawing/2014/main" id="{A7536F01-8CFB-C9F0-B443-E86A834DB3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606519" y="1853637"/>
            <a:ext cx="3150725" cy="3150725"/>
          </a:xfrm>
          <a:prstGeom prst="ellipse">
            <a:avLst/>
          </a:prstGeom>
        </p:spPr>
      </p:pic>
    </p:spTree>
    <p:extLst>
      <p:ext uri="{BB962C8B-B14F-4D97-AF65-F5344CB8AC3E}">
        <p14:creationId xmlns:p14="http://schemas.microsoft.com/office/powerpoint/2010/main" val="47302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69BC304D-D592-FE19-2EB3-DA53CD7670EF}"/>
              </a:ext>
            </a:extLst>
          </p:cNvPr>
          <p:cNvSpPr>
            <a:spLocks noGrp="1"/>
          </p:cNvSpPr>
          <p:nvPr>
            <p:ph type="sldNum" sz="quarter" idx="12"/>
          </p:nvPr>
        </p:nvSpPr>
        <p:spPr/>
        <p:txBody>
          <a:bodyPr/>
          <a:lstStyle/>
          <a:p>
            <a:pPr algn="r"/>
            <a:fld id="{D96B53CE-DA57-4586-B1D9-0E4CD3A70BD0}" type="slidenum">
              <a:rPr lang="nl-NL" smtClean="0"/>
              <a:pPr algn="r"/>
              <a:t>56</a:t>
            </a:fld>
            <a:endParaRPr lang="nl-NL"/>
          </a:p>
        </p:txBody>
      </p:sp>
      <p:sp>
        <p:nvSpPr>
          <p:cNvPr id="3" name="Tijdelijke aanduiding voor inhoud 2">
            <a:extLst>
              <a:ext uri="{FF2B5EF4-FFF2-40B4-BE49-F238E27FC236}">
                <a16:creationId xmlns:a16="http://schemas.microsoft.com/office/drawing/2014/main" id="{1863D754-EB88-4EF4-3DF9-35359C994EAD}"/>
              </a:ext>
            </a:extLst>
          </p:cNvPr>
          <p:cNvSpPr>
            <a:spLocks noGrp="1"/>
          </p:cNvSpPr>
          <p:nvPr>
            <p:ph idx="1"/>
          </p:nvPr>
        </p:nvSpPr>
        <p:spPr>
          <a:xfrm>
            <a:off x="711202" y="1600201"/>
            <a:ext cx="6840834" cy="4525963"/>
          </a:xfrm>
        </p:spPr>
        <p:txBody>
          <a:bodyPr/>
          <a:lstStyle/>
          <a:p>
            <a:r>
              <a:rPr lang="nl-NL"/>
              <a:t>Verzoek om met </a:t>
            </a:r>
            <a:r>
              <a:rPr lang="nl-NL" b="1">
                <a:solidFill>
                  <a:schemeClr val="accent2"/>
                </a:solidFill>
              </a:rPr>
              <a:t>spoed</a:t>
            </a:r>
            <a:r>
              <a:rPr lang="nl-NL"/>
              <a:t> geld veilig te stellen of over te maken.</a:t>
            </a:r>
          </a:p>
          <a:p>
            <a:r>
              <a:rPr lang="nl-NL"/>
              <a:t>Verzoek om uw </a:t>
            </a:r>
            <a:r>
              <a:rPr lang="nl-NL" b="1">
                <a:solidFill>
                  <a:schemeClr val="accent2"/>
                </a:solidFill>
              </a:rPr>
              <a:t>pas op te sturen </a:t>
            </a:r>
            <a:r>
              <a:rPr lang="nl-NL"/>
              <a:t>of de pas bij u thuis op te laten halen. </a:t>
            </a:r>
          </a:p>
          <a:p>
            <a:r>
              <a:rPr lang="nl-NL"/>
              <a:t>Melding dat uw computer </a:t>
            </a:r>
            <a:r>
              <a:rPr lang="nl-NL" b="1">
                <a:solidFill>
                  <a:schemeClr val="accent2"/>
                </a:solidFill>
              </a:rPr>
              <a:t>‘besmet’ </a:t>
            </a:r>
            <a:r>
              <a:rPr lang="nl-NL"/>
              <a:t>lijkt te zijn met een zogenaamd virus.</a:t>
            </a:r>
          </a:p>
          <a:p>
            <a:r>
              <a:rPr lang="nl-NL"/>
              <a:t>Iemand </a:t>
            </a:r>
            <a:r>
              <a:rPr lang="nl-NL" b="1">
                <a:solidFill>
                  <a:schemeClr val="accent2"/>
                </a:solidFill>
              </a:rPr>
              <a:t>doet zich voor </a:t>
            </a:r>
            <a:r>
              <a:rPr lang="nl-NL"/>
              <a:t>als een bekende (bijv. dochter heeft geld nodig).</a:t>
            </a:r>
          </a:p>
          <a:p>
            <a:endParaRPr lang="nl-NL"/>
          </a:p>
        </p:txBody>
      </p:sp>
      <p:sp>
        <p:nvSpPr>
          <p:cNvPr id="4" name="Titel 3">
            <a:extLst>
              <a:ext uri="{FF2B5EF4-FFF2-40B4-BE49-F238E27FC236}">
                <a16:creationId xmlns:a16="http://schemas.microsoft.com/office/drawing/2014/main" id="{6A06A283-F77B-3700-D285-9FBBDB42EF0B}"/>
              </a:ext>
            </a:extLst>
          </p:cNvPr>
          <p:cNvSpPr>
            <a:spLocks noGrp="1"/>
          </p:cNvSpPr>
          <p:nvPr>
            <p:ph type="title"/>
          </p:nvPr>
        </p:nvSpPr>
        <p:spPr/>
        <p:txBody>
          <a:bodyPr/>
          <a:lstStyle/>
          <a:p>
            <a:r>
              <a:rPr lang="nl-NL"/>
              <a:t>Betaalfraude: wat zijn voorbeelden van signalen?</a:t>
            </a:r>
          </a:p>
        </p:txBody>
      </p:sp>
      <p:pic>
        <p:nvPicPr>
          <p:cNvPr id="8194" name="Picture 2" descr="Meer dan 100 gratis afbeeldingen van Fraude en Phishing - Pixabay">
            <a:extLst>
              <a:ext uri="{FF2B5EF4-FFF2-40B4-BE49-F238E27FC236}">
                <a16:creationId xmlns:a16="http://schemas.microsoft.com/office/drawing/2014/main" id="{7616BB29-5C5B-3225-D8F6-6BB3A9E51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812" r="10022"/>
          <a:stretch/>
        </p:blipFill>
        <p:spPr bwMode="auto">
          <a:xfrm>
            <a:off x="7552036" y="1795250"/>
            <a:ext cx="3928762" cy="368321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670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pPr marL="285750" indent="-285750">
              <a:buFont typeface="Arial" panose="020B0604020202020204" pitchFamily="34" charset="0"/>
              <a:buChar char="•"/>
            </a:pPr>
            <a:r>
              <a:rPr lang="nl-NL"/>
              <a:t>Veilig oefenen</a:t>
            </a:r>
          </a:p>
          <a:p>
            <a:pPr marL="285750" indent="-285750">
              <a:buFont typeface="Arial" panose="020B0604020202020204" pitchFamily="34" charset="0"/>
              <a:buChar char="•"/>
            </a:pPr>
            <a:r>
              <a:rPr lang="nl-NL"/>
              <a:t>Voorbereiden wanneer u het zelf niet meer kunt</a:t>
            </a:r>
          </a:p>
          <a:p>
            <a:pPr marL="285750" indent="-285750">
              <a:buFont typeface="Arial" panose="020B0604020202020204" pitchFamily="34" charset="0"/>
              <a:buChar char="•"/>
            </a:pPr>
            <a:r>
              <a:rPr lang="nl-NL"/>
              <a:t>Iemand spreken –&gt; waar kan ik terecht? </a:t>
            </a:r>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Hoe nu verder?</a:t>
            </a:r>
          </a:p>
        </p:txBody>
      </p:sp>
      <p:sp>
        <p:nvSpPr>
          <p:cNvPr id="4" name="Actieknop: Startpagina 3">
            <a:hlinkClick r:id="rId2" action="ppaction://hlinksldjump" highlightClick="1"/>
            <a:extLst>
              <a:ext uri="{FF2B5EF4-FFF2-40B4-BE49-F238E27FC236}">
                <a16:creationId xmlns:a16="http://schemas.microsoft.com/office/drawing/2014/main" id="{8B7E49E5-DF37-B071-F070-A5E5C2EA4D03}"/>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5494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Veilig oefenen</a:t>
            </a:r>
          </a:p>
        </p:txBody>
      </p:sp>
      <p:pic>
        <p:nvPicPr>
          <p:cNvPr id="5" name="Afbeelding 4">
            <a:extLst>
              <a:ext uri="{FF2B5EF4-FFF2-40B4-BE49-F238E27FC236}">
                <a16:creationId xmlns:a16="http://schemas.microsoft.com/office/drawing/2014/main" id="{93EEE08E-44BE-1F4E-6DE3-2227A15B0D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19722" y="2018171"/>
            <a:ext cx="2399517" cy="2399517"/>
          </a:xfrm>
          <a:prstGeom prst="ellipse">
            <a:avLst/>
          </a:prstGeom>
        </p:spPr>
      </p:pic>
      <p:sp>
        <p:nvSpPr>
          <p:cNvPr id="4" name="Actieknop: Startpagina 3">
            <a:hlinkClick r:id="rId3" action="ppaction://hlinksldjump" highlightClick="1"/>
            <a:extLst>
              <a:ext uri="{FF2B5EF4-FFF2-40B4-BE49-F238E27FC236}">
                <a16:creationId xmlns:a16="http://schemas.microsoft.com/office/drawing/2014/main" id="{94A481FF-6A4C-881C-4183-7D1F4054B69D}"/>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31545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F8B65D3-8410-E76C-1F5E-5E4F48AC2CED}"/>
              </a:ext>
            </a:extLst>
          </p:cNvPr>
          <p:cNvSpPr>
            <a:spLocks noGrp="1"/>
          </p:cNvSpPr>
          <p:nvPr>
            <p:ph type="sldNum" sz="quarter" idx="12"/>
          </p:nvPr>
        </p:nvSpPr>
        <p:spPr/>
        <p:txBody>
          <a:bodyPr/>
          <a:lstStyle/>
          <a:p>
            <a:pPr algn="r"/>
            <a:fld id="{D96B53CE-DA57-4586-B1D9-0E4CD3A70BD0}" type="slidenum">
              <a:rPr lang="nl-NL" smtClean="0"/>
              <a:pPr algn="r"/>
              <a:t>59</a:t>
            </a:fld>
            <a:endParaRPr lang="nl-NL"/>
          </a:p>
        </p:txBody>
      </p:sp>
      <p:sp>
        <p:nvSpPr>
          <p:cNvPr id="3" name="Tijdelijke aanduiding voor inhoud 2">
            <a:extLst>
              <a:ext uri="{FF2B5EF4-FFF2-40B4-BE49-F238E27FC236}">
                <a16:creationId xmlns:a16="http://schemas.microsoft.com/office/drawing/2014/main" id="{AFF550CC-F60F-DE56-585F-34B7DF563C8D}"/>
              </a:ext>
            </a:extLst>
          </p:cNvPr>
          <p:cNvSpPr>
            <a:spLocks noGrp="1"/>
          </p:cNvSpPr>
          <p:nvPr>
            <p:ph idx="1"/>
          </p:nvPr>
        </p:nvSpPr>
        <p:spPr>
          <a:xfrm>
            <a:off x="711202" y="1450083"/>
            <a:ext cx="8840786" cy="4525963"/>
          </a:xfrm>
        </p:spPr>
        <p:txBody>
          <a:bodyPr/>
          <a:lstStyle/>
          <a:p>
            <a:pPr marL="0" indent="0">
              <a:buNone/>
            </a:pPr>
            <a:r>
              <a:rPr lang="nl-NL" b="1">
                <a:solidFill>
                  <a:schemeClr val="accent2"/>
                </a:solidFill>
              </a:rPr>
              <a:t>Oefenen en leren:</a:t>
            </a:r>
          </a:p>
          <a:p>
            <a:r>
              <a:rPr lang="nl-NL">
                <a:solidFill>
                  <a:schemeClr val="tx1"/>
                </a:solidFill>
              </a:rPr>
              <a:t>Oefenen met mobiel bankieren </a:t>
            </a:r>
            <a:r>
              <a:rPr lang="nl-NL">
                <a:solidFill>
                  <a:schemeClr val="tx1"/>
                </a:solidFill>
                <a:sym typeface="Wingdings" panose="05000000000000000000" pitchFamily="2" charset="2"/>
              </a:rPr>
              <a:t> </a:t>
            </a:r>
            <a:r>
              <a:rPr lang="nl-NL" b="1" err="1">
                <a:solidFill>
                  <a:srgbClr val="42177D"/>
                </a:solidFill>
                <a:sym typeface="Wingdings" panose="05000000000000000000" pitchFamily="2" charset="2"/>
              </a:rPr>
              <a:t>DigiHandig</a:t>
            </a:r>
            <a:r>
              <a:rPr lang="nl-NL" b="1">
                <a:solidFill>
                  <a:srgbClr val="42177D"/>
                </a:solidFill>
                <a:sym typeface="Wingdings" panose="05000000000000000000" pitchFamily="2" charset="2"/>
              </a:rPr>
              <a:t> app</a:t>
            </a:r>
            <a:endParaRPr lang="nl-NL" b="1">
              <a:solidFill>
                <a:srgbClr val="42177D"/>
              </a:solidFill>
            </a:endParaRPr>
          </a:p>
          <a:p>
            <a:r>
              <a:rPr lang="nl-NL">
                <a:solidFill>
                  <a:schemeClr val="tx1"/>
                </a:solidFill>
              </a:rPr>
              <a:t>Oefenen met online bankieren </a:t>
            </a:r>
            <a:r>
              <a:rPr lang="nl-NL">
                <a:solidFill>
                  <a:schemeClr val="tx1"/>
                </a:solidFill>
                <a:sym typeface="Wingdings" panose="05000000000000000000" pitchFamily="2" charset="2"/>
              </a:rPr>
              <a:t> </a:t>
            </a:r>
            <a:r>
              <a:rPr lang="nl-NL" b="1">
                <a:solidFill>
                  <a:srgbClr val="42177D"/>
                </a:solidFill>
                <a:sym typeface="Wingdings" panose="05000000000000000000" pitchFamily="2" charset="2"/>
                <a:hlinkClick r:id="rId2">
                  <a:extLst>
                    <a:ext uri="{A12FA001-AC4F-418D-AE19-62706E023703}">
                      <ahyp:hlinkClr xmlns:ahyp="http://schemas.microsoft.com/office/drawing/2018/hyperlinkcolor" val="tx"/>
                    </a:ext>
                  </a:extLst>
                </a:hlinkClick>
              </a:rPr>
              <a:t>Oefenen.nl </a:t>
            </a:r>
            <a:r>
              <a:rPr lang="nl-NL">
                <a:solidFill>
                  <a:schemeClr val="tx1"/>
                </a:solidFill>
                <a:sym typeface="Wingdings" panose="05000000000000000000" pitchFamily="2" charset="2"/>
              </a:rPr>
              <a:t>(website of cursus)</a:t>
            </a:r>
          </a:p>
          <a:p>
            <a:r>
              <a:rPr lang="nl-NL" b="1" err="1">
                <a:solidFill>
                  <a:srgbClr val="42177D"/>
                </a:solidFill>
              </a:rPr>
              <a:t>Steffie</a:t>
            </a:r>
            <a:r>
              <a:rPr lang="nl-NL">
                <a:solidFill>
                  <a:schemeClr val="tx1"/>
                </a:solidFill>
              </a:rPr>
              <a:t> legt moeilijke dingen op een makkelijke manier uit. </a:t>
            </a:r>
          </a:p>
          <a:p>
            <a:r>
              <a:rPr lang="nl-NL" b="1">
                <a:solidFill>
                  <a:schemeClr val="tx1"/>
                </a:solidFill>
              </a:rPr>
              <a:t>SeniorWeb</a:t>
            </a:r>
            <a:r>
              <a:rPr lang="nl-NL">
                <a:solidFill>
                  <a:schemeClr val="tx1"/>
                </a:solidFill>
              </a:rPr>
              <a:t> helpt op 500 locaties</a:t>
            </a:r>
          </a:p>
          <a:p>
            <a:r>
              <a:rPr lang="nl-NL">
                <a:solidFill>
                  <a:schemeClr val="tx1"/>
                </a:solidFill>
              </a:rPr>
              <a:t>Leren fraude te voorkomen </a:t>
            </a:r>
            <a:r>
              <a:rPr lang="nl-NL">
                <a:solidFill>
                  <a:schemeClr val="tx1"/>
                </a:solidFill>
                <a:sym typeface="Wingdings" panose="05000000000000000000" pitchFamily="2" charset="2"/>
              </a:rPr>
              <a:t> kruip in de huid van een boef</a:t>
            </a:r>
            <a:endParaRPr lang="nl-NL">
              <a:solidFill>
                <a:schemeClr val="tx1"/>
              </a:solidFill>
            </a:endParaRPr>
          </a:p>
          <a:p>
            <a:pPr marL="0" indent="0">
              <a:buNone/>
            </a:pPr>
            <a:endParaRPr lang="nl-NL"/>
          </a:p>
          <a:p>
            <a:pPr marL="0" indent="0">
              <a:buNone/>
            </a:pPr>
            <a:r>
              <a:rPr lang="nl-NL" b="1">
                <a:solidFill>
                  <a:schemeClr val="accent2"/>
                </a:solidFill>
              </a:rPr>
              <a:t>Meer informatie:</a:t>
            </a:r>
          </a:p>
          <a:p>
            <a:r>
              <a:rPr lang="nl-NL">
                <a:solidFill>
                  <a:schemeClr val="tx1"/>
                </a:solidFill>
              </a:rPr>
              <a:t>Wat kunt u met digitaal bankieren </a:t>
            </a:r>
            <a:r>
              <a:rPr lang="nl-NL">
                <a:solidFill>
                  <a:schemeClr val="tx1"/>
                </a:solidFill>
                <a:sym typeface="Wingdings" panose="05000000000000000000" pitchFamily="2" charset="2"/>
              </a:rPr>
              <a:t> een hulpmiddel voor </a:t>
            </a:r>
            <a:r>
              <a:rPr lang="nl-NL" err="1">
                <a:solidFill>
                  <a:schemeClr val="tx1"/>
                </a:solidFill>
                <a:sym typeface="Wingdings" panose="05000000000000000000" pitchFamily="2" charset="2"/>
              </a:rPr>
              <a:t>digistarters</a:t>
            </a:r>
            <a:r>
              <a:rPr lang="nl-NL">
                <a:solidFill>
                  <a:schemeClr val="tx1"/>
                </a:solidFill>
                <a:sym typeface="Wingdings" panose="05000000000000000000" pitchFamily="2" charset="2"/>
              </a:rPr>
              <a:t>: Bankieren vanaf de bank</a:t>
            </a:r>
            <a:endParaRPr lang="nl-NL">
              <a:solidFill>
                <a:schemeClr val="tx1"/>
              </a:solidFill>
            </a:endParaRPr>
          </a:p>
          <a:p>
            <a:r>
              <a:rPr lang="nl-NL">
                <a:solidFill>
                  <a:schemeClr val="tx1"/>
                </a:solidFill>
              </a:rPr>
              <a:t>Veilig betalen en bankieren </a:t>
            </a:r>
            <a:r>
              <a:rPr lang="nl-NL">
                <a:solidFill>
                  <a:schemeClr val="tx1"/>
                </a:solidFill>
                <a:sym typeface="Wingdings" panose="05000000000000000000" pitchFamily="2" charset="2"/>
              </a:rPr>
              <a:t> website </a:t>
            </a:r>
            <a:r>
              <a:rPr lang="nl-NL">
                <a:solidFill>
                  <a:schemeClr val="tx1"/>
                </a:solidFill>
                <a:sym typeface="Wingdings" panose="05000000000000000000" pitchFamily="2" charset="2"/>
                <a:hlinkClick r:id="rId3"/>
              </a:rPr>
              <a:t>veiligbankieren.nl </a:t>
            </a:r>
            <a:r>
              <a:rPr lang="nl-NL">
                <a:solidFill>
                  <a:schemeClr val="tx1"/>
                </a:solidFill>
                <a:sym typeface="Wingdings" panose="05000000000000000000" pitchFamily="2" charset="2"/>
              </a:rPr>
              <a:t>met uitleg en tips over fraudevormen</a:t>
            </a:r>
          </a:p>
          <a:p>
            <a:endParaRPr lang="nl-NL">
              <a:solidFill>
                <a:schemeClr val="tx1"/>
              </a:solidFill>
              <a:sym typeface="Wingdings" panose="05000000000000000000" pitchFamily="2" charset="2"/>
            </a:endParaRPr>
          </a:p>
          <a:p>
            <a:pPr marL="0" indent="0">
              <a:buNone/>
            </a:pPr>
            <a:r>
              <a:rPr lang="nl-NL" sz="1400" i="1">
                <a:solidFill>
                  <a:schemeClr val="tx1"/>
                </a:solidFill>
              </a:rPr>
              <a:t>Kijk voor linkjes op </a:t>
            </a:r>
            <a:r>
              <a:rPr lang="nl-NL" sz="1400" i="1">
                <a:solidFill>
                  <a:schemeClr val="accent2"/>
                </a:solidFill>
                <a:hlinkClick r:id="rId4">
                  <a:extLst>
                    <a:ext uri="{A12FA001-AC4F-418D-AE19-62706E023703}">
                      <ahyp:hlinkClr xmlns:ahyp="http://schemas.microsoft.com/office/drawing/2018/hyperlinkcolor" val="tx"/>
                    </a:ext>
                  </a:extLst>
                </a:hlinkClick>
              </a:rPr>
              <a:t>https://bankinformatiepunt.nl/digitaal-veilig/</a:t>
            </a:r>
            <a:endParaRPr lang="nl-NL" sz="1400" i="1">
              <a:solidFill>
                <a:schemeClr val="accent2"/>
              </a:solidFill>
            </a:endParaRPr>
          </a:p>
        </p:txBody>
      </p:sp>
      <p:sp>
        <p:nvSpPr>
          <p:cNvPr id="4" name="Titel 3">
            <a:extLst>
              <a:ext uri="{FF2B5EF4-FFF2-40B4-BE49-F238E27FC236}">
                <a16:creationId xmlns:a16="http://schemas.microsoft.com/office/drawing/2014/main" id="{0276EE90-4B25-0C0E-7474-AB9FC9E8A965}"/>
              </a:ext>
            </a:extLst>
          </p:cNvPr>
          <p:cNvSpPr>
            <a:spLocks noGrp="1"/>
          </p:cNvSpPr>
          <p:nvPr>
            <p:ph type="title"/>
          </p:nvPr>
        </p:nvSpPr>
        <p:spPr/>
        <p:txBody>
          <a:bodyPr/>
          <a:lstStyle/>
          <a:p>
            <a:r>
              <a:rPr lang="nl-NL"/>
              <a:t>Wilt u veilig oefenen en leren?</a:t>
            </a:r>
          </a:p>
        </p:txBody>
      </p:sp>
      <p:pic>
        <p:nvPicPr>
          <p:cNvPr id="3074" name="Picture 2" descr="Lesmateriaal">
            <a:extLst>
              <a:ext uri="{FF2B5EF4-FFF2-40B4-BE49-F238E27FC236}">
                <a16:creationId xmlns:a16="http://schemas.microsoft.com/office/drawing/2014/main" id="{800759B8-4A3E-C2BC-36D1-80FBD7E303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85" r="2244"/>
          <a:stretch/>
        </p:blipFill>
        <p:spPr bwMode="auto">
          <a:xfrm>
            <a:off x="8402894" y="1450083"/>
            <a:ext cx="3616656" cy="2170303"/>
          </a:xfrm>
          <a:prstGeom prst="roundRect">
            <a:avLst/>
          </a:prstGeom>
          <a:noFill/>
          <a:extLst>
            <a:ext uri="{909E8E84-426E-40DD-AFC4-6F175D3DCCD1}">
              <a14:hiddenFill xmlns:a14="http://schemas.microsoft.com/office/drawing/2010/main">
                <a:solidFill>
                  <a:srgbClr val="FFFFFF"/>
                </a:solidFill>
              </a14:hiddenFill>
            </a:ext>
          </a:extLst>
        </p:spPr>
      </p:pic>
      <p:cxnSp>
        <p:nvCxnSpPr>
          <p:cNvPr id="13" name="Rechte verbindingslijn met pijl 12">
            <a:extLst>
              <a:ext uri="{FF2B5EF4-FFF2-40B4-BE49-F238E27FC236}">
                <a16:creationId xmlns:a16="http://schemas.microsoft.com/office/drawing/2014/main" id="{F908CE69-CD2E-4E70-0F03-FD0406162DE1}"/>
              </a:ext>
            </a:extLst>
          </p:cNvPr>
          <p:cNvCxnSpPr>
            <a:cxnSpLocks/>
          </p:cNvCxnSpPr>
          <p:nvPr/>
        </p:nvCxnSpPr>
        <p:spPr>
          <a:xfrm>
            <a:off x="6383547" y="2099253"/>
            <a:ext cx="1849973" cy="0"/>
          </a:xfrm>
          <a:prstGeom prst="straightConnector1">
            <a:avLst/>
          </a:prstGeom>
          <a:ln w="57150">
            <a:tailEnd type="triangle"/>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98670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endParaRPr lang="nl-NL"/>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Installeren en inloggen bank app</a:t>
            </a:r>
          </a:p>
        </p:txBody>
      </p:sp>
      <p:grpSp>
        <p:nvGrpSpPr>
          <p:cNvPr id="7" name="Groep 6">
            <a:extLst>
              <a:ext uri="{FF2B5EF4-FFF2-40B4-BE49-F238E27FC236}">
                <a16:creationId xmlns:a16="http://schemas.microsoft.com/office/drawing/2014/main" id="{1EFFEECA-3A31-79E8-571E-2489159C40E0}"/>
              </a:ext>
            </a:extLst>
          </p:cNvPr>
          <p:cNvGrpSpPr/>
          <p:nvPr/>
        </p:nvGrpSpPr>
        <p:grpSpPr>
          <a:xfrm>
            <a:off x="7160956" y="2351618"/>
            <a:ext cx="2426400" cy="1912287"/>
            <a:chOff x="686101" y="2373162"/>
            <a:chExt cx="1814112" cy="1520483"/>
          </a:xfrm>
        </p:grpSpPr>
        <p:sp>
          <p:nvSpPr>
            <p:cNvPr id="8" name="Rechthoek: afgeronde hoeken 7">
              <a:extLst>
                <a:ext uri="{FF2B5EF4-FFF2-40B4-BE49-F238E27FC236}">
                  <a16:creationId xmlns:a16="http://schemas.microsoft.com/office/drawing/2014/main" id="{FFF79168-1A00-2E29-0B2F-D2EFB3EF35AD}"/>
                </a:ext>
              </a:extLst>
            </p:cNvPr>
            <p:cNvSpPr/>
            <p:nvPr/>
          </p:nvSpPr>
          <p:spPr>
            <a:xfrm>
              <a:off x="686101" y="2373162"/>
              <a:ext cx="1814112" cy="1512168"/>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6B48C1AA-22EF-2B96-EA8C-CDCC783D4BD4}"/>
                </a:ext>
              </a:extLst>
            </p:cNvPr>
            <p:cNvSpPr txBox="1"/>
            <p:nvPr/>
          </p:nvSpPr>
          <p:spPr>
            <a:xfrm>
              <a:off x="773813" y="3370425"/>
              <a:ext cx="1690922" cy="523220"/>
            </a:xfrm>
            <a:prstGeom prst="rect">
              <a:avLst/>
            </a:prstGeom>
            <a:noFill/>
          </p:spPr>
          <p:txBody>
            <a:bodyPr wrap="square" lIns="91440" tIns="45720" rIns="91440" bIns="45720" rtlCol="0" anchor="t">
              <a:spAutoFit/>
            </a:bodyPr>
            <a:lstStyle/>
            <a:p>
              <a:pPr algn="ctr"/>
              <a:r>
                <a:rPr lang="nl-NL" sz="1400"/>
                <a:t>Installeren en inloggen bank app</a:t>
              </a:r>
              <a:endParaRPr lang="nl-NL" sz="1400">
                <a:cs typeface="Arial"/>
              </a:endParaRPr>
            </a:p>
          </p:txBody>
        </p:sp>
      </p:grpSp>
      <p:sp>
        <p:nvSpPr>
          <p:cNvPr id="4" name="Actieknop: Startpagina 3">
            <a:hlinkClick r:id="rId2" action="ppaction://hlinksldjump" highlightClick="1"/>
            <a:extLst>
              <a:ext uri="{FF2B5EF4-FFF2-40B4-BE49-F238E27FC236}">
                <a16:creationId xmlns:a16="http://schemas.microsoft.com/office/drawing/2014/main" id="{5962A586-3672-CA30-B702-85C913186848}"/>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pic>
        <p:nvPicPr>
          <p:cNvPr id="5" name="Afbeelding 4" descr="Afbeelding met schermopname, Mobiele telefoon, Graphics, ontwerp&#10;&#10;Automatisch gegenereerde beschrijving">
            <a:extLst>
              <a:ext uri="{FF2B5EF4-FFF2-40B4-BE49-F238E27FC236}">
                <a16:creationId xmlns:a16="http://schemas.microsoft.com/office/drawing/2014/main" id="{323874E8-CC09-A319-08E7-3E6FA75C1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416" y="2128590"/>
            <a:ext cx="1949479" cy="1949479"/>
          </a:xfrm>
          <a:prstGeom prst="rect">
            <a:avLst/>
          </a:prstGeom>
        </p:spPr>
      </p:pic>
    </p:spTree>
    <p:extLst>
      <p:ext uri="{BB962C8B-B14F-4D97-AF65-F5344CB8AC3E}">
        <p14:creationId xmlns:p14="http://schemas.microsoft.com/office/powerpoint/2010/main" val="4191741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afgeronde hoeken 19">
            <a:extLst>
              <a:ext uri="{FF2B5EF4-FFF2-40B4-BE49-F238E27FC236}">
                <a16:creationId xmlns:a16="http://schemas.microsoft.com/office/drawing/2014/main" id="{DFE6C91C-5D3A-275D-3806-2FEA6DA44CCB}"/>
              </a:ext>
            </a:extLst>
          </p:cNvPr>
          <p:cNvSpPr/>
          <p:nvPr/>
        </p:nvSpPr>
        <p:spPr>
          <a:xfrm>
            <a:off x="-1019079" y="1631570"/>
            <a:ext cx="11019490" cy="4665195"/>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4A46627C-8B6E-B4CB-6646-8D068F63DB68}"/>
              </a:ext>
            </a:extLst>
          </p:cNvPr>
          <p:cNvSpPr/>
          <p:nvPr/>
        </p:nvSpPr>
        <p:spPr>
          <a:xfrm>
            <a:off x="9439340" y="1693763"/>
            <a:ext cx="3601954" cy="3269301"/>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427BC9A7-59C4-47BD-38F5-24C8BF49D4F1}"/>
              </a:ext>
            </a:extLst>
          </p:cNvPr>
          <p:cNvSpPr>
            <a:spLocks noGrp="1"/>
          </p:cNvSpPr>
          <p:nvPr>
            <p:ph type="sldNum" sz="quarter" idx="12"/>
          </p:nvPr>
        </p:nvSpPr>
        <p:spPr/>
        <p:txBody>
          <a:bodyPr/>
          <a:lstStyle/>
          <a:p>
            <a:pPr algn="r"/>
            <a:fld id="{D96B53CE-DA57-4586-B1D9-0E4CD3A70BD0}" type="slidenum">
              <a:rPr lang="nl-NL" smtClean="0"/>
              <a:pPr algn="r"/>
              <a:t>60</a:t>
            </a:fld>
            <a:endParaRPr lang="nl-NL"/>
          </a:p>
        </p:txBody>
      </p:sp>
      <p:sp>
        <p:nvSpPr>
          <p:cNvPr id="3" name="Tijdelijke aanduiding voor inhoud 2">
            <a:extLst>
              <a:ext uri="{FF2B5EF4-FFF2-40B4-BE49-F238E27FC236}">
                <a16:creationId xmlns:a16="http://schemas.microsoft.com/office/drawing/2014/main" id="{793F1F89-BD4B-5DEF-2DD4-226CF826C256}"/>
              </a:ext>
            </a:extLst>
          </p:cNvPr>
          <p:cNvSpPr>
            <a:spLocks noGrp="1"/>
          </p:cNvSpPr>
          <p:nvPr>
            <p:ph idx="1"/>
          </p:nvPr>
        </p:nvSpPr>
        <p:spPr>
          <a:xfrm>
            <a:off x="711203" y="1600201"/>
            <a:ext cx="8312524" cy="4525963"/>
          </a:xfrm>
        </p:spPr>
        <p:txBody>
          <a:bodyPr vert="horz" lIns="0" tIns="45720" rIns="0" bIns="45720" rtlCol="0" anchor="t">
            <a:noAutofit/>
          </a:bodyPr>
          <a:lstStyle/>
          <a:p>
            <a:pPr marL="0" indent="0">
              <a:buNone/>
            </a:pPr>
            <a:endParaRPr lang="nl-NL" i="0">
              <a:solidFill>
                <a:srgbClr val="43177E"/>
              </a:solidFill>
              <a:effectLst/>
              <a:latin typeface="+mj-lt"/>
              <a:cs typeface="Arial"/>
            </a:endParaRPr>
          </a:p>
          <a:p>
            <a:pPr marL="0" indent="0">
              <a:buNone/>
            </a:pPr>
            <a:endParaRPr lang="nl-NL" i="0">
              <a:solidFill>
                <a:srgbClr val="43177E"/>
              </a:solidFill>
              <a:effectLst/>
              <a:latin typeface="+mj-lt"/>
              <a:cs typeface="Arial"/>
            </a:endParaRPr>
          </a:p>
          <a:p>
            <a:endParaRPr lang="nl-NL" i="0">
              <a:solidFill>
                <a:srgbClr val="43177E"/>
              </a:solidFill>
              <a:effectLst/>
              <a:latin typeface="+mj-lt"/>
              <a:cs typeface="Arial"/>
            </a:endParaRPr>
          </a:p>
          <a:p>
            <a:endParaRPr lang="nl-NL" i="0">
              <a:solidFill>
                <a:srgbClr val="E62F70"/>
              </a:solidFill>
              <a:effectLst/>
              <a:latin typeface="+mj-lt"/>
              <a:cs typeface="Arial"/>
            </a:endParaRPr>
          </a:p>
          <a:p>
            <a:pPr marL="388620" indent="-388620" algn="l"/>
            <a:endParaRPr lang="nl-NL">
              <a:solidFill>
                <a:srgbClr val="221C44"/>
              </a:solidFill>
              <a:latin typeface="Atkinson Hyperlegible"/>
            </a:endParaRPr>
          </a:p>
          <a:p>
            <a:pPr marL="388620" indent="-388620" algn="l"/>
            <a:endParaRPr lang="nl-NL" b="0" i="0">
              <a:solidFill>
                <a:srgbClr val="221C44"/>
              </a:solidFill>
              <a:effectLst/>
              <a:latin typeface="Atkinson Hyperlegible"/>
            </a:endParaRPr>
          </a:p>
          <a:p>
            <a:pPr marL="388620" indent="-388620"/>
            <a:endParaRPr lang="nl-NL">
              <a:cs typeface="Arial" panose="020B0604020202020204"/>
            </a:endParaRPr>
          </a:p>
        </p:txBody>
      </p:sp>
      <p:sp>
        <p:nvSpPr>
          <p:cNvPr id="4" name="Titel 3">
            <a:extLst>
              <a:ext uri="{FF2B5EF4-FFF2-40B4-BE49-F238E27FC236}">
                <a16:creationId xmlns:a16="http://schemas.microsoft.com/office/drawing/2014/main" id="{5872E5E6-431F-F5E1-05DF-EE8CD0274BF8}"/>
              </a:ext>
            </a:extLst>
          </p:cNvPr>
          <p:cNvSpPr>
            <a:spLocks noGrp="1"/>
          </p:cNvSpPr>
          <p:nvPr>
            <p:ph type="title"/>
          </p:nvPr>
        </p:nvSpPr>
        <p:spPr/>
        <p:txBody>
          <a:bodyPr/>
          <a:lstStyle/>
          <a:p>
            <a:r>
              <a:rPr lang="nl-NL"/>
              <a:t>Oefenen met mobiel bankieren: </a:t>
            </a:r>
            <a:r>
              <a:rPr lang="nl-NL" err="1">
                <a:solidFill>
                  <a:schemeClr val="accent2"/>
                </a:solidFill>
              </a:rPr>
              <a:t>Steffie</a:t>
            </a:r>
            <a:r>
              <a:rPr lang="nl-NL">
                <a:solidFill>
                  <a:schemeClr val="accent2"/>
                </a:solidFill>
              </a:rPr>
              <a:t> en </a:t>
            </a:r>
            <a:r>
              <a:rPr lang="nl-NL" err="1">
                <a:solidFill>
                  <a:schemeClr val="accent2"/>
                </a:solidFill>
              </a:rPr>
              <a:t>Digihandig</a:t>
            </a:r>
            <a:endParaRPr lang="nl-NL">
              <a:solidFill>
                <a:schemeClr val="accent2"/>
              </a:solidFill>
            </a:endParaRPr>
          </a:p>
        </p:txBody>
      </p:sp>
      <p:pic>
        <p:nvPicPr>
          <p:cNvPr id="5" name="Afbeelding 4">
            <a:extLst>
              <a:ext uri="{FF2B5EF4-FFF2-40B4-BE49-F238E27FC236}">
                <a16:creationId xmlns:a16="http://schemas.microsoft.com/office/drawing/2014/main" id="{96B4AB25-683D-F54C-78CF-6F403663713B}"/>
              </a:ext>
            </a:extLst>
          </p:cNvPr>
          <p:cNvPicPr>
            <a:picLocks noChangeAspect="1"/>
          </p:cNvPicPr>
          <p:nvPr/>
        </p:nvPicPr>
        <p:blipFill>
          <a:blip r:embed="rId3"/>
          <a:stretch>
            <a:fillRect/>
          </a:stretch>
        </p:blipFill>
        <p:spPr>
          <a:xfrm>
            <a:off x="10060339" y="1906806"/>
            <a:ext cx="1936183" cy="1089103"/>
          </a:xfrm>
          <a:prstGeom prst="rect">
            <a:avLst/>
          </a:prstGeom>
        </p:spPr>
      </p:pic>
      <p:pic>
        <p:nvPicPr>
          <p:cNvPr id="8" name="Afbeelding 7" descr="Afbeelding met clipart, zoogdier, varken, tekenfilm&#10;&#10;Automatisch gegenereerde beschrijving">
            <a:extLst>
              <a:ext uri="{FF2B5EF4-FFF2-40B4-BE49-F238E27FC236}">
                <a16:creationId xmlns:a16="http://schemas.microsoft.com/office/drawing/2014/main" id="{20C07C4E-EAAF-BFA8-87E9-685257D900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90" y="1865703"/>
            <a:ext cx="1130206" cy="1130206"/>
          </a:xfrm>
          <a:prstGeom prst="rect">
            <a:avLst/>
          </a:prstGeom>
        </p:spPr>
      </p:pic>
      <p:pic>
        <p:nvPicPr>
          <p:cNvPr id="1026" name="Picture 2" descr="Oefenen.nl">
            <a:extLst>
              <a:ext uri="{FF2B5EF4-FFF2-40B4-BE49-F238E27FC236}">
                <a16:creationId xmlns:a16="http://schemas.microsoft.com/office/drawing/2014/main" id="{A062156F-A107-B1A0-4DD5-80B24CBE8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6465" y="3869904"/>
            <a:ext cx="2332241" cy="638850"/>
          </a:xfrm>
          <a:prstGeom prst="round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712BDAA-975A-1C7D-4695-27BD90FBD7EB}"/>
              </a:ext>
            </a:extLst>
          </p:cNvPr>
          <p:cNvSpPr txBox="1"/>
          <p:nvPr/>
        </p:nvSpPr>
        <p:spPr>
          <a:xfrm>
            <a:off x="9749405" y="2724083"/>
            <a:ext cx="2482041" cy="646331"/>
          </a:xfrm>
          <a:prstGeom prst="rect">
            <a:avLst/>
          </a:prstGeom>
          <a:noFill/>
        </p:spPr>
        <p:txBody>
          <a:bodyPr wrap="square" rtlCol="0">
            <a:spAutoFit/>
          </a:bodyPr>
          <a:lstStyle/>
          <a:p>
            <a:endParaRPr lang="nl-NL">
              <a:solidFill>
                <a:schemeClr val="accent1"/>
              </a:solidFill>
            </a:endParaRPr>
          </a:p>
          <a:p>
            <a:r>
              <a:rPr lang="nl-NL">
                <a:solidFill>
                  <a:schemeClr val="accent1"/>
                </a:solidFill>
              </a:rPr>
              <a:t>Bankinformatiepunt.nl</a:t>
            </a:r>
          </a:p>
        </p:txBody>
      </p:sp>
      <p:pic>
        <p:nvPicPr>
          <p:cNvPr id="9" name="Graphic 8">
            <a:extLst>
              <a:ext uri="{FF2B5EF4-FFF2-40B4-BE49-F238E27FC236}">
                <a16:creationId xmlns:a16="http://schemas.microsoft.com/office/drawing/2014/main" id="{4D32A0F4-73B3-6E35-4949-B20856B041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35462" y="1790368"/>
            <a:ext cx="1348326" cy="1348326"/>
          </a:xfrm>
          <a:prstGeom prst="rect">
            <a:avLst/>
          </a:prstGeom>
        </p:spPr>
      </p:pic>
      <p:pic>
        <p:nvPicPr>
          <p:cNvPr id="6" name="Picture 3">
            <a:extLst>
              <a:ext uri="{FF2B5EF4-FFF2-40B4-BE49-F238E27FC236}">
                <a16:creationId xmlns:a16="http://schemas.microsoft.com/office/drawing/2014/main" id="{8CF5FB51-DE5B-B814-69B0-611AD68B81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5724" y="2209775"/>
            <a:ext cx="1871897" cy="396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EDE7DA1B-2687-CF50-9DA6-D96AF9C56403}"/>
              </a:ext>
            </a:extLst>
          </p:cNvPr>
          <p:cNvPicPr>
            <a:picLocks noChangeAspect="1"/>
          </p:cNvPicPr>
          <p:nvPr/>
        </p:nvPicPr>
        <p:blipFill>
          <a:blip r:embed="rId9"/>
          <a:srcRect l="2166" t="2439" r="1297" b="2034"/>
          <a:stretch/>
        </p:blipFill>
        <p:spPr>
          <a:xfrm>
            <a:off x="3958954" y="3264623"/>
            <a:ext cx="5169439" cy="2735612"/>
          </a:xfrm>
          <a:prstGeom prst="rect">
            <a:avLst/>
          </a:prstGeom>
        </p:spPr>
      </p:pic>
    </p:spTree>
    <p:extLst>
      <p:ext uri="{BB962C8B-B14F-4D97-AF65-F5344CB8AC3E}">
        <p14:creationId xmlns:p14="http://schemas.microsoft.com/office/powerpoint/2010/main" val="88105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AE08F80B-BF4B-391B-10C6-EBB546C7AF81}"/>
              </a:ext>
            </a:extLst>
          </p:cNvPr>
          <p:cNvSpPr>
            <a:spLocks noGrp="1"/>
          </p:cNvSpPr>
          <p:nvPr>
            <p:ph type="subTitle" idx="1"/>
          </p:nvPr>
        </p:nvSpPr>
        <p:spPr/>
        <p:txBody>
          <a:bodyPr/>
          <a:lstStyle/>
          <a:p>
            <a:r>
              <a:rPr lang="nl-NL"/>
              <a:t>Machtigen via uw bank, algemene notariële volmacht en uw partner betrekken bij dagelijks bankieren</a:t>
            </a:r>
          </a:p>
        </p:txBody>
      </p:sp>
      <p:sp>
        <p:nvSpPr>
          <p:cNvPr id="3" name="Titel 2">
            <a:extLst>
              <a:ext uri="{FF2B5EF4-FFF2-40B4-BE49-F238E27FC236}">
                <a16:creationId xmlns:a16="http://schemas.microsoft.com/office/drawing/2014/main" id="{9E0A8988-5C9C-3DC6-2BC4-A6464E97B8CD}"/>
              </a:ext>
            </a:extLst>
          </p:cNvPr>
          <p:cNvSpPr>
            <a:spLocks noGrp="1"/>
          </p:cNvSpPr>
          <p:nvPr>
            <p:ph type="ctrTitle"/>
          </p:nvPr>
        </p:nvSpPr>
        <p:spPr/>
        <p:txBody>
          <a:bodyPr/>
          <a:lstStyle/>
          <a:p>
            <a:r>
              <a:rPr lang="nl-NL"/>
              <a:t>Voorbereiden voor als u het zelf niet meer kunt</a:t>
            </a:r>
          </a:p>
        </p:txBody>
      </p:sp>
      <p:pic>
        <p:nvPicPr>
          <p:cNvPr id="4" name="Afbeelding 3">
            <a:extLst>
              <a:ext uri="{FF2B5EF4-FFF2-40B4-BE49-F238E27FC236}">
                <a16:creationId xmlns:a16="http://schemas.microsoft.com/office/drawing/2014/main" id="{3CBE233D-641A-A746-ADCB-3AE004D15E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519722" y="2018171"/>
            <a:ext cx="2399517" cy="2399517"/>
          </a:xfrm>
          <a:prstGeom prst="ellipse">
            <a:avLst/>
          </a:prstGeom>
        </p:spPr>
      </p:pic>
      <p:sp>
        <p:nvSpPr>
          <p:cNvPr id="5" name="Actieknop: Startpagina 4">
            <a:hlinkClick r:id="rId3" action="ppaction://hlinksldjump" highlightClick="1"/>
            <a:extLst>
              <a:ext uri="{FF2B5EF4-FFF2-40B4-BE49-F238E27FC236}">
                <a16:creationId xmlns:a16="http://schemas.microsoft.com/office/drawing/2014/main" id="{726590C6-CEDB-90AB-CDAA-DD77708C6529}"/>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29242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49C508-55E6-8481-6EC9-782428F9AFBD}"/>
              </a:ext>
            </a:extLst>
          </p:cNvPr>
          <p:cNvSpPr>
            <a:spLocks noGrp="1"/>
          </p:cNvSpPr>
          <p:nvPr>
            <p:ph type="sldNum" sz="quarter" idx="12"/>
          </p:nvPr>
        </p:nvSpPr>
        <p:spPr/>
        <p:txBody>
          <a:bodyPr/>
          <a:lstStyle/>
          <a:p>
            <a:pPr algn="r"/>
            <a:fld id="{D96B53CE-DA57-4586-B1D9-0E4CD3A70BD0}" type="slidenum">
              <a:rPr lang="nl-NL" smtClean="0"/>
              <a:pPr algn="r"/>
              <a:t>62</a:t>
            </a:fld>
            <a:endParaRPr lang="nl-NL"/>
          </a:p>
        </p:txBody>
      </p:sp>
      <p:sp>
        <p:nvSpPr>
          <p:cNvPr id="5" name="Rechthoek: afgeronde hoeken 4">
            <a:extLst>
              <a:ext uri="{FF2B5EF4-FFF2-40B4-BE49-F238E27FC236}">
                <a16:creationId xmlns:a16="http://schemas.microsoft.com/office/drawing/2014/main" id="{489ABB33-95B9-5F7F-4198-0E9239774F5E}"/>
              </a:ext>
            </a:extLst>
          </p:cNvPr>
          <p:cNvSpPr/>
          <p:nvPr/>
        </p:nvSpPr>
        <p:spPr>
          <a:xfrm>
            <a:off x="551384" y="3573016"/>
            <a:ext cx="10756717" cy="2448272"/>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ln>
                <a:solidFill>
                  <a:schemeClr val="tx1"/>
                </a:solidFill>
              </a:ln>
              <a:noFill/>
            </a:endParaRPr>
          </a:p>
        </p:txBody>
      </p:sp>
      <p:sp>
        <p:nvSpPr>
          <p:cNvPr id="3" name="Tijdelijke aanduiding voor inhoud 2">
            <a:extLst>
              <a:ext uri="{FF2B5EF4-FFF2-40B4-BE49-F238E27FC236}">
                <a16:creationId xmlns:a16="http://schemas.microsoft.com/office/drawing/2014/main" id="{3EC79B60-D7DF-3919-DEEB-9BC6BE371D5B}"/>
              </a:ext>
            </a:extLst>
          </p:cNvPr>
          <p:cNvSpPr>
            <a:spLocks noGrp="1"/>
          </p:cNvSpPr>
          <p:nvPr>
            <p:ph idx="1"/>
          </p:nvPr>
        </p:nvSpPr>
        <p:spPr>
          <a:xfrm>
            <a:off x="711202" y="1600201"/>
            <a:ext cx="10989733" cy="1692655"/>
          </a:xfrm>
        </p:spPr>
        <p:txBody>
          <a:bodyPr/>
          <a:lstStyle/>
          <a:p>
            <a:pPr marL="0" indent="0">
              <a:buNone/>
            </a:pPr>
            <a:r>
              <a:rPr lang="nl-NL" b="1">
                <a:solidFill>
                  <a:schemeClr val="accent2"/>
                </a:solidFill>
              </a:rPr>
              <a:t>Machtigen via de bank</a:t>
            </a:r>
          </a:p>
          <a:p>
            <a:pPr marL="0" indent="0">
              <a:buNone/>
            </a:pPr>
            <a:r>
              <a:rPr lang="nl-NL"/>
              <a:t>U kunt altijd iemand vragen om u te helpen met uw bankzaken. Kies een persoon die u vertrouwt. </a:t>
            </a:r>
          </a:p>
          <a:p>
            <a:pPr marL="0" indent="0">
              <a:buNone/>
            </a:pPr>
            <a:r>
              <a:rPr lang="nl-NL"/>
              <a:t>U meldt dan bij de bank dat u dit wilt regelen. Per bank verschilt de manier waarop dit geregeld kan worden. </a:t>
            </a:r>
          </a:p>
          <a:p>
            <a:pPr marL="0" indent="0">
              <a:buNone/>
            </a:pPr>
            <a:r>
              <a:rPr lang="nl-NL"/>
              <a:t>Voor de gemachtigde kunt u ook een extra pas aanvragen als u dat graag wil.</a:t>
            </a:r>
          </a:p>
          <a:p>
            <a:pPr marL="0" indent="0">
              <a:buNone/>
            </a:pPr>
            <a:endParaRPr lang="nl-NL"/>
          </a:p>
          <a:p>
            <a:r>
              <a:rPr lang="nl-NL">
                <a:solidFill>
                  <a:schemeClr val="tx1"/>
                </a:solidFill>
              </a:rPr>
              <a:t>Laagdrempelige manier voor hulp bij bankzaken.</a:t>
            </a:r>
          </a:p>
          <a:p>
            <a:r>
              <a:rPr lang="nl-NL">
                <a:solidFill>
                  <a:schemeClr val="tx1"/>
                </a:solidFill>
              </a:rPr>
              <a:t>Met een bancaire volmacht geeft u (tijdelijk/langere periode) iemand toestemming om namens u rekeningen te betalen en geld op te nemen.</a:t>
            </a:r>
          </a:p>
          <a:p>
            <a:r>
              <a:rPr lang="nl-NL">
                <a:solidFill>
                  <a:schemeClr val="tx1"/>
                </a:solidFill>
              </a:rPr>
              <a:t>U ook regelen dat de gevolmachtigde uw bankzaken kan inzien. Dan kan hij het saldo en de bij- en afschrijvingen bekijken.</a:t>
            </a:r>
          </a:p>
          <a:p>
            <a:r>
              <a:rPr lang="nl-NL">
                <a:solidFill>
                  <a:schemeClr val="tx1"/>
                </a:solidFill>
              </a:rPr>
              <a:t>Gebruik altijd uw eigen pas en inloggegevens en deel deze niet met andere.</a:t>
            </a:r>
          </a:p>
          <a:p>
            <a:endParaRPr lang="nl-NL"/>
          </a:p>
        </p:txBody>
      </p:sp>
      <p:sp>
        <p:nvSpPr>
          <p:cNvPr id="4" name="Titel 3">
            <a:extLst>
              <a:ext uri="{FF2B5EF4-FFF2-40B4-BE49-F238E27FC236}">
                <a16:creationId xmlns:a16="http://schemas.microsoft.com/office/drawing/2014/main" id="{E6FC8A70-6E22-702A-046D-A2A14D5EFF42}"/>
              </a:ext>
            </a:extLst>
          </p:cNvPr>
          <p:cNvSpPr>
            <a:spLocks noGrp="1"/>
          </p:cNvSpPr>
          <p:nvPr>
            <p:ph type="title"/>
          </p:nvPr>
        </p:nvSpPr>
        <p:spPr/>
        <p:txBody>
          <a:bodyPr/>
          <a:lstStyle/>
          <a:p>
            <a:r>
              <a:rPr lang="nl-NL"/>
              <a:t>Wilt u zich voorbereiden voor het moment waarop u uw bankzaken zelf niet meer kunt regelen?</a:t>
            </a:r>
          </a:p>
        </p:txBody>
      </p:sp>
    </p:spTree>
    <p:extLst>
      <p:ext uri="{BB962C8B-B14F-4D97-AF65-F5344CB8AC3E}">
        <p14:creationId xmlns:p14="http://schemas.microsoft.com/office/powerpoint/2010/main" val="11687433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AB49C508-55E6-8481-6EC9-782428F9AFBD}"/>
              </a:ext>
            </a:extLst>
          </p:cNvPr>
          <p:cNvSpPr>
            <a:spLocks noGrp="1"/>
          </p:cNvSpPr>
          <p:nvPr>
            <p:ph type="sldNum" sz="quarter" idx="12"/>
          </p:nvPr>
        </p:nvSpPr>
        <p:spPr/>
        <p:txBody>
          <a:bodyPr/>
          <a:lstStyle/>
          <a:p>
            <a:pPr algn="r"/>
            <a:fld id="{D96B53CE-DA57-4586-B1D9-0E4CD3A70BD0}" type="slidenum">
              <a:rPr lang="nl-NL" smtClean="0"/>
              <a:pPr algn="r"/>
              <a:t>63</a:t>
            </a:fld>
            <a:endParaRPr lang="nl-NL"/>
          </a:p>
        </p:txBody>
      </p:sp>
      <p:sp>
        <p:nvSpPr>
          <p:cNvPr id="3" name="Tijdelijke aanduiding voor inhoud 2">
            <a:extLst>
              <a:ext uri="{FF2B5EF4-FFF2-40B4-BE49-F238E27FC236}">
                <a16:creationId xmlns:a16="http://schemas.microsoft.com/office/drawing/2014/main" id="{3EC79B60-D7DF-3919-DEEB-9BC6BE371D5B}"/>
              </a:ext>
            </a:extLst>
          </p:cNvPr>
          <p:cNvSpPr>
            <a:spLocks noGrp="1"/>
          </p:cNvSpPr>
          <p:nvPr>
            <p:ph idx="1"/>
          </p:nvPr>
        </p:nvSpPr>
        <p:spPr>
          <a:xfrm>
            <a:off x="720405" y="1340768"/>
            <a:ext cx="10989733" cy="4525963"/>
          </a:xfrm>
        </p:spPr>
        <p:txBody>
          <a:bodyPr vert="horz" lIns="0" tIns="45720" rIns="0" bIns="45720" rtlCol="0" anchor="t">
            <a:noAutofit/>
          </a:bodyPr>
          <a:lstStyle/>
          <a:p>
            <a:pPr marL="388620" indent="-388620"/>
            <a:r>
              <a:rPr lang="nl-NL" b="1">
                <a:solidFill>
                  <a:schemeClr val="accent2"/>
                </a:solidFill>
              </a:rPr>
              <a:t>Algemene notariële volmacht, bijvoorbeeld ingeval van dementie</a:t>
            </a:r>
            <a:endParaRPr lang="nl-NL">
              <a:solidFill>
                <a:schemeClr val="accent2"/>
              </a:solidFill>
            </a:endParaRPr>
          </a:p>
          <a:p>
            <a:pPr marL="0" indent="0">
              <a:buNone/>
            </a:pPr>
            <a:r>
              <a:rPr lang="nl-NL">
                <a:solidFill>
                  <a:schemeClr val="tx1"/>
                </a:solidFill>
              </a:rPr>
              <a:t>Eén op de vijf Nederlanders krijgt dementie. Als u niet meer de juiste beslissingen voor uzelf kunt nemen: u kunt iemand machtigen die namens u alle denkbare ‘rechtshandelingen’ verricht. Het gaat dan niet alleen over bankrekeningen, maar over al uw zaken. Dit gaat via de notaris (algemene notariële volmacht).</a:t>
            </a:r>
            <a:endParaRPr lang="nl-NL">
              <a:solidFill>
                <a:schemeClr val="tx1"/>
              </a:solidFill>
              <a:cs typeface="Arial"/>
            </a:endParaRPr>
          </a:p>
          <a:p>
            <a:pPr marL="0" indent="0">
              <a:buNone/>
            </a:pPr>
            <a:endParaRPr lang="nl-NL"/>
          </a:p>
          <a:p>
            <a:pPr marL="388620" indent="-388620"/>
            <a:r>
              <a:rPr lang="nl-NL" b="1">
                <a:solidFill>
                  <a:schemeClr val="accent2"/>
                </a:solidFill>
              </a:rPr>
              <a:t>Gezamenlijke rekening met uw partner met het oog op overlijden</a:t>
            </a:r>
            <a:r>
              <a:rPr lang="nl-NL"/>
              <a:t> </a:t>
            </a:r>
            <a:endParaRPr lang="nl-NL">
              <a:cs typeface="Arial"/>
            </a:endParaRPr>
          </a:p>
          <a:p>
            <a:pPr marL="0" indent="0">
              <a:buNone/>
            </a:pPr>
            <a:r>
              <a:rPr lang="nl-NL">
                <a:solidFill>
                  <a:schemeClr val="tx1"/>
                </a:solidFill>
              </a:rPr>
              <a:t>Doet u gezamenlijke betalingen vanaf een rekening op één naam? En moeten deze na overlijden doorlopen? Dan is het handig om deze vanaf een gezamenlijke betaalrekening met uw partner te laten plaats vinden. Houd er rekening mee dat als u of uw partner overlijdt, er mogelijk een andere erfgenaam bevoegd wordt en dus ook over het saldo op de en/of betaalrekening kan beschikken.</a:t>
            </a:r>
            <a:endParaRPr lang="nl-NL">
              <a:solidFill>
                <a:schemeClr val="tx1"/>
              </a:solidFill>
              <a:cs typeface="Arial"/>
            </a:endParaRPr>
          </a:p>
          <a:p>
            <a:pPr marL="401320" lvl="1" indent="0">
              <a:lnSpc>
                <a:spcPct val="100000"/>
              </a:lnSpc>
              <a:buNone/>
            </a:pPr>
            <a:endParaRPr lang="nl-NL" sz="1400" i="1"/>
          </a:p>
          <a:p>
            <a:pPr marL="401320" lvl="1" indent="0">
              <a:lnSpc>
                <a:spcPct val="100000"/>
              </a:lnSpc>
              <a:buNone/>
            </a:pPr>
            <a:endParaRPr lang="nl-NL" sz="1400" i="1"/>
          </a:p>
          <a:p>
            <a:pPr marL="401320" lvl="1" indent="0">
              <a:lnSpc>
                <a:spcPct val="100000"/>
              </a:lnSpc>
              <a:buNone/>
            </a:pPr>
            <a:endParaRPr lang="nl-NL" sz="1400" i="1"/>
          </a:p>
          <a:p>
            <a:pPr marL="401320" lvl="1" indent="0">
              <a:lnSpc>
                <a:spcPct val="100000"/>
              </a:lnSpc>
              <a:buNone/>
            </a:pPr>
            <a:br>
              <a:rPr lang="nl-NL" sz="1400" i="1"/>
            </a:br>
            <a:r>
              <a:rPr lang="nl-NL" sz="1400" i="1">
                <a:solidFill>
                  <a:schemeClr val="accent2"/>
                </a:solidFill>
              </a:rPr>
              <a:t>Doet uw partner niet zelf zijn of haar bankzaken? Bedenk dat het lastig wordt als er iets met u gebeurt. Stimuleer hem of haar om het </a:t>
            </a:r>
            <a:br>
              <a:rPr lang="nl-NL" sz="1400" i="1"/>
            </a:br>
            <a:r>
              <a:rPr lang="nl-NL" sz="1400" i="1">
                <a:solidFill>
                  <a:schemeClr val="accent2"/>
                </a:solidFill>
              </a:rPr>
              <a:t>(ook) zelf te doen!</a:t>
            </a:r>
            <a:endParaRPr lang="nl-NL" sz="1400" i="1">
              <a:solidFill>
                <a:schemeClr val="accent2"/>
              </a:solidFill>
              <a:cs typeface="Arial"/>
            </a:endParaRPr>
          </a:p>
          <a:p>
            <a:pPr marL="0" indent="0">
              <a:buNone/>
            </a:pPr>
            <a:endParaRPr lang="nl-NL">
              <a:solidFill>
                <a:schemeClr val="tx1"/>
              </a:solidFill>
            </a:endParaRPr>
          </a:p>
          <a:p>
            <a:pPr marL="0" indent="0">
              <a:buNone/>
            </a:pPr>
            <a:endParaRPr lang="nl-NL"/>
          </a:p>
        </p:txBody>
      </p:sp>
      <p:sp>
        <p:nvSpPr>
          <p:cNvPr id="4" name="Titel 3">
            <a:extLst>
              <a:ext uri="{FF2B5EF4-FFF2-40B4-BE49-F238E27FC236}">
                <a16:creationId xmlns:a16="http://schemas.microsoft.com/office/drawing/2014/main" id="{E6FC8A70-6E22-702A-046D-A2A14D5EFF42}"/>
              </a:ext>
            </a:extLst>
          </p:cNvPr>
          <p:cNvSpPr>
            <a:spLocks noGrp="1"/>
          </p:cNvSpPr>
          <p:nvPr>
            <p:ph type="title"/>
          </p:nvPr>
        </p:nvSpPr>
        <p:spPr/>
        <p:txBody>
          <a:bodyPr/>
          <a:lstStyle/>
          <a:p>
            <a:r>
              <a:rPr lang="nl-NL"/>
              <a:t>Wilt u zich voorbereiden voor het moment waarop u uw bankzaken zelf niet meer kunt regelen?</a:t>
            </a:r>
          </a:p>
        </p:txBody>
      </p:sp>
      <p:pic>
        <p:nvPicPr>
          <p:cNvPr id="5" name="Afbeelding 4">
            <a:extLst>
              <a:ext uri="{FF2B5EF4-FFF2-40B4-BE49-F238E27FC236}">
                <a16:creationId xmlns:a16="http://schemas.microsoft.com/office/drawing/2014/main" id="{F3A8B874-FA57-0211-082F-FD1B237A3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61" y="6015812"/>
            <a:ext cx="384081" cy="573074"/>
          </a:xfrm>
          <a:prstGeom prst="rect">
            <a:avLst/>
          </a:prstGeom>
        </p:spPr>
      </p:pic>
    </p:spTree>
    <p:extLst>
      <p:ext uri="{BB962C8B-B14F-4D97-AF65-F5344CB8AC3E}">
        <p14:creationId xmlns:p14="http://schemas.microsoft.com/office/powerpoint/2010/main" val="3367918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1905DFB-6ED0-0F0F-29E8-A3B77965D406}"/>
              </a:ext>
            </a:extLst>
          </p:cNvPr>
          <p:cNvSpPr>
            <a:spLocks noGrp="1"/>
          </p:cNvSpPr>
          <p:nvPr>
            <p:ph type="sldNum" sz="quarter" idx="12"/>
          </p:nvPr>
        </p:nvSpPr>
        <p:spPr/>
        <p:txBody>
          <a:bodyPr/>
          <a:lstStyle/>
          <a:p>
            <a:pPr algn="r"/>
            <a:fld id="{D96B53CE-DA57-4586-B1D9-0E4CD3A70BD0}" type="slidenum">
              <a:rPr lang="nl-NL" smtClean="0"/>
              <a:pPr algn="r"/>
              <a:t>64</a:t>
            </a:fld>
            <a:endParaRPr lang="nl-NL"/>
          </a:p>
        </p:txBody>
      </p:sp>
      <p:sp>
        <p:nvSpPr>
          <p:cNvPr id="3" name="Tijdelijke aanduiding voor inhoud 2">
            <a:extLst>
              <a:ext uri="{FF2B5EF4-FFF2-40B4-BE49-F238E27FC236}">
                <a16:creationId xmlns:a16="http://schemas.microsoft.com/office/drawing/2014/main" id="{25A18DCA-D59D-12AA-83F1-5D7937A56DB0}"/>
              </a:ext>
            </a:extLst>
          </p:cNvPr>
          <p:cNvSpPr>
            <a:spLocks noGrp="1"/>
          </p:cNvSpPr>
          <p:nvPr>
            <p:ph idx="1"/>
          </p:nvPr>
        </p:nvSpPr>
        <p:spPr>
          <a:xfrm>
            <a:off x="711202" y="1607984"/>
            <a:ext cx="10989733" cy="2925450"/>
          </a:xfrm>
        </p:spPr>
        <p:txBody>
          <a:bodyPr/>
          <a:lstStyle/>
          <a:p>
            <a:pPr marL="0" indent="0">
              <a:buNone/>
            </a:pPr>
            <a:r>
              <a:rPr lang="nl-NL"/>
              <a:t>Vindt u het prettiger om iemand persoonlijk te spreken? Dat kan! </a:t>
            </a:r>
          </a:p>
          <a:p>
            <a:pPr marL="0" indent="0">
              <a:buNone/>
            </a:pPr>
            <a:endParaRPr lang="nl-NL">
              <a:solidFill>
                <a:schemeClr val="tx1"/>
              </a:solidFill>
            </a:endParaRPr>
          </a:p>
          <a:p>
            <a:pPr marL="0" indent="0">
              <a:buNone/>
            </a:pPr>
            <a:r>
              <a:rPr lang="nl-NL"/>
              <a:t>Vind een locatie in jouw buurt. Op onze website staan locaties van banken en Geldmaat met assistentie: </a:t>
            </a:r>
            <a:r>
              <a:rPr lang="nl-NL">
                <a:solidFill>
                  <a:schemeClr val="accent2"/>
                </a:solidFill>
                <a:hlinkClick r:id="rId2"/>
              </a:rPr>
              <a:t>https://bankinformatiepunt.nl/locaties-in-de-buurt/</a:t>
            </a:r>
            <a:endParaRPr lang="nl-NL">
              <a:solidFill>
                <a:schemeClr val="accent2"/>
              </a:solidFill>
            </a:endParaRPr>
          </a:p>
          <a:p>
            <a:pPr marL="0" indent="0">
              <a:buNone/>
            </a:pPr>
            <a:endParaRPr lang="nl-NL">
              <a:solidFill>
                <a:schemeClr val="accent2"/>
              </a:solidFill>
            </a:endParaRPr>
          </a:p>
          <a:p>
            <a:pPr marL="0" indent="0">
              <a:buNone/>
            </a:pPr>
            <a:r>
              <a:rPr lang="nl-NL"/>
              <a:t>Of bel gratis met onze collega’s van de </a:t>
            </a:r>
            <a:r>
              <a:rPr lang="nl-NL" err="1"/>
              <a:t>DigiHulplijn</a:t>
            </a:r>
            <a:r>
              <a:rPr lang="nl-NL"/>
              <a:t>. Zij kunnen u alles vertellen over het doen van uw bankzaken. </a:t>
            </a:r>
            <a:r>
              <a:rPr lang="nl-NL">
                <a:solidFill>
                  <a:schemeClr val="accent2"/>
                </a:solidFill>
              </a:rPr>
              <a:t>Bel gratis: 0800-1508</a:t>
            </a:r>
            <a:endParaRPr lang="nl-NL">
              <a:solidFill>
                <a:schemeClr val="tx1"/>
              </a:solidFill>
            </a:endParaRPr>
          </a:p>
          <a:p>
            <a:endParaRPr lang="nl-NL">
              <a:solidFill>
                <a:schemeClr val="tx1"/>
              </a:solidFill>
            </a:endParaRPr>
          </a:p>
          <a:p>
            <a:pPr marL="0" indent="0">
              <a:buNone/>
            </a:pPr>
            <a:r>
              <a:rPr lang="nl-NL">
                <a:solidFill>
                  <a:schemeClr val="tx1"/>
                </a:solidFill>
              </a:rPr>
              <a:t> </a:t>
            </a:r>
          </a:p>
          <a:p>
            <a:endParaRPr lang="nl-NL"/>
          </a:p>
        </p:txBody>
      </p:sp>
      <p:sp>
        <p:nvSpPr>
          <p:cNvPr id="4" name="Titel 3">
            <a:extLst>
              <a:ext uri="{FF2B5EF4-FFF2-40B4-BE49-F238E27FC236}">
                <a16:creationId xmlns:a16="http://schemas.microsoft.com/office/drawing/2014/main" id="{60D43F15-5CD4-BD5B-4C82-1079DD857CCF}"/>
              </a:ext>
            </a:extLst>
          </p:cNvPr>
          <p:cNvSpPr>
            <a:spLocks noGrp="1"/>
          </p:cNvSpPr>
          <p:nvPr>
            <p:ph type="title"/>
          </p:nvPr>
        </p:nvSpPr>
        <p:spPr/>
        <p:txBody>
          <a:bodyPr/>
          <a:lstStyle/>
          <a:p>
            <a:r>
              <a:rPr lang="nl-NL"/>
              <a:t>Liever iemand spreken?</a:t>
            </a:r>
          </a:p>
        </p:txBody>
      </p:sp>
      <p:pic>
        <p:nvPicPr>
          <p:cNvPr id="5" name="Afbeelding 4">
            <a:extLst>
              <a:ext uri="{FF2B5EF4-FFF2-40B4-BE49-F238E27FC236}">
                <a16:creationId xmlns:a16="http://schemas.microsoft.com/office/drawing/2014/main" id="{4E29D241-4442-B6C8-3FE7-EF058DD2C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2404" y="1335368"/>
            <a:ext cx="4649744" cy="1008112"/>
          </a:xfrm>
          <a:prstGeom prst="rect">
            <a:avLst/>
          </a:prstGeom>
        </p:spPr>
      </p:pic>
      <p:pic>
        <p:nvPicPr>
          <p:cNvPr id="6" name="Afbeelding 5">
            <a:extLst>
              <a:ext uri="{FF2B5EF4-FFF2-40B4-BE49-F238E27FC236}">
                <a16:creationId xmlns:a16="http://schemas.microsoft.com/office/drawing/2014/main" id="{E3A7E022-9846-C66A-CCFD-E715F8D0F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647" y="2141337"/>
            <a:ext cx="1444877" cy="1438781"/>
          </a:xfrm>
          <a:prstGeom prst="rect">
            <a:avLst/>
          </a:prstGeom>
        </p:spPr>
      </p:pic>
      <p:pic>
        <p:nvPicPr>
          <p:cNvPr id="7" name="Afbeelding 6">
            <a:extLst>
              <a:ext uri="{FF2B5EF4-FFF2-40B4-BE49-F238E27FC236}">
                <a16:creationId xmlns:a16="http://schemas.microsoft.com/office/drawing/2014/main" id="{FF93A07C-25BC-76BB-7F67-541401C24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2743" y="3088557"/>
            <a:ext cx="1438781" cy="1444877"/>
          </a:xfrm>
          <a:prstGeom prst="rect">
            <a:avLst/>
          </a:prstGeom>
        </p:spPr>
      </p:pic>
      <p:sp>
        <p:nvSpPr>
          <p:cNvPr id="21" name="Tekstvak 20">
            <a:extLst>
              <a:ext uri="{FF2B5EF4-FFF2-40B4-BE49-F238E27FC236}">
                <a16:creationId xmlns:a16="http://schemas.microsoft.com/office/drawing/2014/main" id="{614A1F9D-F6B4-4246-C7AB-18CD046D9A8D}"/>
              </a:ext>
            </a:extLst>
          </p:cNvPr>
          <p:cNvSpPr txBox="1"/>
          <p:nvPr/>
        </p:nvSpPr>
        <p:spPr>
          <a:xfrm>
            <a:off x="502720" y="5173853"/>
            <a:ext cx="2555683" cy="15663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a:solidFill>
                  <a:srgbClr val="505050"/>
                </a:solidFill>
              </a:rPr>
              <a:t>ABN AMRO</a:t>
            </a:r>
          </a:p>
          <a:p>
            <a:r>
              <a:rPr lang="de-DE" sz="1600">
                <a:solidFill>
                  <a:srgbClr val="505050"/>
                </a:solidFill>
              </a:rPr>
              <a:t>www.abnamro.nl</a:t>
            </a:r>
          </a:p>
          <a:p>
            <a:r>
              <a:rPr lang="de-DE">
                <a:solidFill>
                  <a:srgbClr val="505050"/>
                </a:solidFill>
              </a:rPr>
              <a:t>0900 0024</a:t>
            </a:r>
          </a:p>
          <a:p>
            <a:r>
              <a:rPr lang="de-DE">
                <a:solidFill>
                  <a:srgbClr val="505050"/>
                </a:solidFill>
              </a:rPr>
              <a:t>088 226 26 12 </a:t>
            </a:r>
          </a:p>
          <a:p>
            <a:r>
              <a:rPr lang="de-DE" sz="1600">
                <a:solidFill>
                  <a:srgbClr val="505050"/>
                </a:solidFill>
              </a:rPr>
              <a:t>(</a:t>
            </a:r>
            <a:r>
              <a:rPr lang="de-DE" sz="1600" err="1">
                <a:solidFill>
                  <a:srgbClr val="505050"/>
                </a:solidFill>
              </a:rPr>
              <a:t>zonder</a:t>
            </a:r>
            <a:r>
              <a:rPr lang="de-DE" sz="1600">
                <a:solidFill>
                  <a:srgbClr val="505050"/>
                </a:solidFill>
              </a:rPr>
              <a:t> </a:t>
            </a:r>
            <a:r>
              <a:rPr lang="de-DE" sz="1600" err="1">
                <a:solidFill>
                  <a:srgbClr val="505050"/>
                </a:solidFill>
              </a:rPr>
              <a:t>keuzemenu</a:t>
            </a:r>
            <a:r>
              <a:rPr lang="de-DE" sz="1600">
                <a:solidFill>
                  <a:srgbClr val="505050"/>
                </a:solidFill>
              </a:rPr>
              <a:t>)</a:t>
            </a:r>
          </a:p>
        </p:txBody>
      </p:sp>
      <p:sp>
        <p:nvSpPr>
          <p:cNvPr id="22" name="Tekstvak 21">
            <a:extLst>
              <a:ext uri="{FF2B5EF4-FFF2-40B4-BE49-F238E27FC236}">
                <a16:creationId xmlns:a16="http://schemas.microsoft.com/office/drawing/2014/main" id="{6BA4D0FE-7983-68FB-0387-CEC3721F0A91}"/>
              </a:ext>
            </a:extLst>
          </p:cNvPr>
          <p:cNvSpPr txBox="1"/>
          <p:nvPr/>
        </p:nvSpPr>
        <p:spPr>
          <a:xfrm>
            <a:off x="3137808" y="5173853"/>
            <a:ext cx="2510296" cy="15663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a:solidFill>
                  <a:srgbClr val="505050"/>
                </a:solidFill>
              </a:rPr>
              <a:t>ING</a:t>
            </a:r>
          </a:p>
          <a:p>
            <a:r>
              <a:rPr lang="nl-NL" sz="1600">
                <a:solidFill>
                  <a:srgbClr val="505050"/>
                </a:solidFill>
              </a:rPr>
              <a:t>www.ing.nl</a:t>
            </a:r>
          </a:p>
          <a:p>
            <a:r>
              <a:rPr lang="nl-NL">
                <a:solidFill>
                  <a:srgbClr val="505050"/>
                </a:solidFill>
              </a:rPr>
              <a:t>020 228 88 88</a:t>
            </a:r>
          </a:p>
          <a:p>
            <a:r>
              <a:rPr lang="nl-NL" b="0" i="0">
                <a:solidFill>
                  <a:srgbClr val="505050"/>
                </a:solidFill>
                <a:effectLst/>
              </a:rPr>
              <a:t>020 228 88 35 </a:t>
            </a:r>
          </a:p>
          <a:p>
            <a:r>
              <a:rPr lang="nl-NL" sz="1600" b="0" i="0">
                <a:solidFill>
                  <a:srgbClr val="505050"/>
                </a:solidFill>
                <a:effectLst/>
              </a:rPr>
              <a:t>(Samen Digitaal)</a:t>
            </a:r>
            <a:endParaRPr lang="nl-NL" sz="1600">
              <a:solidFill>
                <a:srgbClr val="505050"/>
              </a:solidFill>
            </a:endParaRPr>
          </a:p>
        </p:txBody>
      </p:sp>
      <p:sp>
        <p:nvSpPr>
          <p:cNvPr id="23" name="Tekstvak 22">
            <a:extLst>
              <a:ext uri="{FF2B5EF4-FFF2-40B4-BE49-F238E27FC236}">
                <a16:creationId xmlns:a16="http://schemas.microsoft.com/office/drawing/2014/main" id="{E7325037-4EAB-D92D-3446-027A36F3BC70}"/>
              </a:ext>
            </a:extLst>
          </p:cNvPr>
          <p:cNvSpPr txBox="1"/>
          <p:nvPr/>
        </p:nvSpPr>
        <p:spPr>
          <a:xfrm>
            <a:off x="5735595" y="5139801"/>
            <a:ext cx="2268252" cy="1600438"/>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nl-NL">
                <a:solidFill>
                  <a:srgbClr val="505050"/>
                </a:solidFill>
              </a:rPr>
              <a:t>Rabobank</a:t>
            </a:r>
          </a:p>
          <a:p>
            <a:r>
              <a:rPr lang="nl-NL" sz="1600">
                <a:solidFill>
                  <a:srgbClr val="505050"/>
                </a:solidFill>
              </a:rPr>
              <a:t>www.rabobank.nl</a:t>
            </a:r>
          </a:p>
          <a:p>
            <a:r>
              <a:rPr lang="nl-NL">
                <a:solidFill>
                  <a:srgbClr val="505050"/>
                </a:solidFill>
              </a:rPr>
              <a:t>088 722 66 00</a:t>
            </a:r>
          </a:p>
          <a:p>
            <a:endParaRPr lang="nl-NL">
              <a:solidFill>
                <a:srgbClr val="505050"/>
              </a:solidFill>
            </a:endParaRPr>
          </a:p>
          <a:p>
            <a:endParaRPr lang="nl-NL">
              <a:solidFill>
                <a:srgbClr val="505050"/>
              </a:solidFill>
            </a:endParaRPr>
          </a:p>
        </p:txBody>
      </p:sp>
      <p:sp>
        <p:nvSpPr>
          <p:cNvPr id="24" name="Tekstvak 23">
            <a:extLst>
              <a:ext uri="{FF2B5EF4-FFF2-40B4-BE49-F238E27FC236}">
                <a16:creationId xmlns:a16="http://schemas.microsoft.com/office/drawing/2014/main" id="{3EF99DC5-6C37-9B3F-BE55-8D5617A68A55}"/>
              </a:ext>
            </a:extLst>
          </p:cNvPr>
          <p:cNvSpPr txBox="1"/>
          <p:nvPr/>
        </p:nvSpPr>
        <p:spPr>
          <a:xfrm>
            <a:off x="8075166" y="5140952"/>
            <a:ext cx="2363045" cy="1600438"/>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a:solidFill>
                  <a:srgbClr val="505050"/>
                </a:solidFill>
              </a:rPr>
              <a:t>SNS</a:t>
            </a:r>
          </a:p>
          <a:p>
            <a:r>
              <a:rPr lang="sv-SE" sz="1600">
                <a:solidFill>
                  <a:srgbClr val="505050"/>
                </a:solidFill>
              </a:rPr>
              <a:t>www.snsbank.nl</a:t>
            </a:r>
          </a:p>
          <a:p>
            <a:r>
              <a:rPr lang="sv-SE">
                <a:solidFill>
                  <a:srgbClr val="505050"/>
                </a:solidFill>
              </a:rPr>
              <a:t>030 633 30 00</a:t>
            </a:r>
          </a:p>
          <a:p>
            <a:endParaRPr lang="sv-SE">
              <a:solidFill>
                <a:srgbClr val="505050"/>
              </a:solidFill>
            </a:endParaRPr>
          </a:p>
          <a:p>
            <a:endParaRPr lang="sv-SE">
              <a:solidFill>
                <a:srgbClr val="505050"/>
              </a:solidFill>
            </a:endParaRPr>
          </a:p>
        </p:txBody>
      </p:sp>
      <p:pic>
        <p:nvPicPr>
          <p:cNvPr id="25" name="Picture 16">
            <a:extLst>
              <a:ext uri="{FF2B5EF4-FFF2-40B4-BE49-F238E27FC236}">
                <a16:creationId xmlns:a16="http://schemas.microsoft.com/office/drawing/2014/main" id="{3614CF33-C892-C2F7-FF2E-DC7C1EA3B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734" y="4521141"/>
            <a:ext cx="2060343" cy="529572"/>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8" descr="rabobank-logo-png - Rivion">
            <a:extLst>
              <a:ext uri="{FF2B5EF4-FFF2-40B4-BE49-F238E27FC236}">
                <a16:creationId xmlns:a16="http://schemas.microsoft.com/office/drawing/2014/main" id="{7B6DD791-A62C-2410-BB6B-819D3D42D27E}"/>
              </a:ext>
            </a:extLst>
          </p:cNvPr>
          <p:cNvSpPr>
            <a:spLocks noChangeAspect="1" noChangeArrowheads="1"/>
          </p:cNvSpPr>
          <p:nvPr/>
        </p:nvSpPr>
        <p:spPr bwMode="auto">
          <a:xfrm>
            <a:off x="8766384" y="476126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7" name="Picture 20" descr="sns-bank-logo - NLJUG - Nederlandse Java User Group">
            <a:extLst>
              <a:ext uri="{FF2B5EF4-FFF2-40B4-BE49-F238E27FC236}">
                <a16:creationId xmlns:a16="http://schemas.microsoft.com/office/drawing/2014/main" id="{E503C7E4-74F0-3E2D-2761-5A01E1DB7C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0825" y="4104705"/>
            <a:ext cx="1220408" cy="1220408"/>
          </a:xfrm>
          <a:prstGeom prst="rect">
            <a:avLst/>
          </a:prstGeom>
          <a:noFill/>
          <a:extLst>
            <a:ext uri="{909E8E84-426E-40DD-AFC4-6F175D3DCCD1}">
              <a14:hiddenFill xmlns:a14="http://schemas.microsoft.com/office/drawing/2010/main">
                <a:solidFill>
                  <a:srgbClr val="FFFFFF"/>
                </a:solidFill>
              </a14:hiddenFill>
            </a:ext>
          </a:extLst>
        </p:spPr>
      </p:pic>
      <p:pic>
        <p:nvPicPr>
          <p:cNvPr id="28" name="Afbeelding 27" descr="Afbeelding met Graphics, tekenfilm, ontwerp, illustratie&#10;&#10;Automatisch gegenereerde beschrijving">
            <a:extLst>
              <a:ext uri="{FF2B5EF4-FFF2-40B4-BE49-F238E27FC236}">
                <a16:creationId xmlns:a16="http://schemas.microsoft.com/office/drawing/2014/main" id="{2BA5FF89-3A6B-9E99-585D-11D354B67C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29575" y="4341619"/>
            <a:ext cx="1312650" cy="611459"/>
          </a:xfrm>
          <a:prstGeom prst="rect">
            <a:avLst/>
          </a:prstGeom>
        </p:spPr>
      </p:pic>
      <p:pic>
        <p:nvPicPr>
          <p:cNvPr id="29" name="Afbeelding 28" descr="Afbeelding met pompoen, halloween, fruit&#10;&#10;Automatisch gegenereerde beschrijving">
            <a:extLst>
              <a:ext uri="{FF2B5EF4-FFF2-40B4-BE49-F238E27FC236}">
                <a16:creationId xmlns:a16="http://schemas.microsoft.com/office/drawing/2014/main" id="{E0D55506-9C0F-87FA-CEE3-D69F2D7FDF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1255" y="4302885"/>
            <a:ext cx="2162600" cy="737250"/>
          </a:xfrm>
          <a:prstGeom prst="rect">
            <a:avLst/>
          </a:prstGeom>
        </p:spPr>
      </p:pic>
    </p:spTree>
    <p:extLst>
      <p:ext uri="{BB962C8B-B14F-4D97-AF65-F5344CB8AC3E}">
        <p14:creationId xmlns:p14="http://schemas.microsoft.com/office/powerpoint/2010/main" val="19690843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4AF6C45-E163-4D11-F957-D2F0259BD35A}"/>
              </a:ext>
            </a:extLst>
          </p:cNvPr>
          <p:cNvSpPr>
            <a:spLocks noGrp="1"/>
          </p:cNvSpPr>
          <p:nvPr>
            <p:ph type="ctrTitle"/>
          </p:nvPr>
        </p:nvSpPr>
        <p:spPr>
          <a:xfrm>
            <a:off x="2279576" y="2924944"/>
            <a:ext cx="5396215" cy="792000"/>
          </a:xfrm>
        </p:spPr>
        <p:txBody>
          <a:bodyPr/>
          <a:lstStyle/>
          <a:p>
            <a:pPr>
              <a:lnSpc>
                <a:spcPts val="3700"/>
              </a:lnSpc>
            </a:pPr>
            <a:r>
              <a:rPr lang="nl-NL" sz="3200"/>
              <a:t>Bedankt voor uw aandacht. Nog vragen? Stel ze gerust!</a:t>
            </a:r>
          </a:p>
        </p:txBody>
      </p:sp>
      <p:sp>
        <p:nvSpPr>
          <p:cNvPr id="2" name="Actieknop: Startpagina 1">
            <a:hlinkClick r:id="rId2" action="ppaction://hlinksldjump" highlightClick="1"/>
            <a:extLst>
              <a:ext uri="{FF2B5EF4-FFF2-40B4-BE49-F238E27FC236}">
                <a16:creationId xmlns:a16="http://schemas.microsoft.com/office/drawing/2014/main" id="{70071276-BBE9-81BF-8604-66D885D617C3}"/>
              </a:ext>
            </a:extLst>
          </p:cNvPr>
          <p:cNvSpPr/>
          <p:nvPr/>
        </p:nvSpPr>
        <p:spPr>
          <a:xfrm>
            <a:off x="11259879" y="467833"/>
            <a:ext cx="627321" cy="574158"/>
          </a:xfrm>
          <a:prstGeom prst="actionButtonHom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5460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afgeronde hoeken 4">
            <a:extLst>
              <a:ext uri="{FF2B5EF4-FFF2-40B4-BE49-F238E27FC236}">
                <a16:creationId xmlns:a16="http://schemas.microsoft.com/office/drawing/2014/main" id="{09890186-3958-2AF2-5BAF-2334B044161D}"/>
              </a:ext>
            </a:extLst>
          </p:cNvPr>
          <p:cNvSpPr/>
          <p:nvPr/>
        </p:nvSpPr>
        <p:spPr>
          <a:xfrm>
            <a:off x="-469862" y="4626590"/>
            <a:ext cx="10268955" cy="1569172"/>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194E223C-4F0B-712B-64F2-808CD4F6C975}"/>
              </a:ext>
            </a:extLst>
          </p:cNvPr>
          <p:cNvSpPr>
            <a:spLocks noGrp="1"/>
          </p:cNvSpPr>
          <p:nvPr>
            <p:ph type="sldNum" sz="quarter" idx="12"/>
          </p:nvPr>
        </p:nvSpPr>
        <p:spPr/>
        <p:txBody>
          <a:bodyPr/>
          <a:lstStyle/>
          <a:p>
            <a:pPr algn="r"/>
            <a:fld id="{D96B53CE-DA57-4586-B1D9-0E4CD3A70BD0}" type="slidenum">
              <a:rPr lang="nl-NL" smtClean="0"/>
              <a:pPr algn="r"/>
              <a:t>7</a:t>
            </a:fld>
            <a:endParaRPr lang="nl-NL"/>
          </a:p>
        </p:txBody>
      </p:sp>
      <p:sp>
        <p:nvSpPr>
          <p:cNvPr id="4" name="Titel 3">
            <a:extLst>
              <a:ext uri="{FF2B5EF4-FFF2-40B4-BE49-F238E27FC236}">
                <a16:creationId xmlns:a16="http://schemas.microsoft.com/office/drawing/2014/main" id="{78A6BCFB-4046-E1D9-2D16-2D8CD04B9AEB}"/>
              </a:ext>
            </a:extLst>
          </p:cNvPr>
          <p:cNvSpPr>
            <a:spLocks noGrp="1"/>
          </p:cNvSpPr>
          <p:nvPr>
            <p:ph type="title"/>
          </p:nvPr>
        </p:nvSpPr>
        <p:spPr/>
        <p:txBody>
          <a:bodyPr/>
          <a:lstStyle/>
          <a:p>
            <a:r>
              <a:rPr lang="nl-NL"/>
              <a:t>Uitleg installeren en inloggen: </a:t>
            </a:r>
            <a:r>
              <a:rPr lang="nl-NL">
                <a:solidFill>
                  <a:schemeClr val="accent2"/>
                </a:solidFill>
              </a:rPr>
              <a:t>hoe werkt het?</a:t>
            </a:r>
          </a:p>
        </p:txBody>
      </p:sp>
      <p:sp>
        <p:nvSpPr>
          <p:cNvPr id="11" name="Tekstvak 10">
            <a:extLst>
              <a:ext uri="{FF2B5EF4-FFF2-40B4-BE49-F238E27FC236}">
                <a16:creationId xmlns:a16="http://schemas.microsoft.com/office/drawing/2014/main" id="{9A4E3D82-85BF-EE78-70D4-FC80E3650F85}"/>
              </a:ext>
            </a:extLst>
          </p:cNvPr>
          <p:cNvSpPr txBox="1"/>
          <p:nvPr/>
        </p:nvSpPr>
        <p:spPr>
          <a:xfrm>
            <a:off x="623392" y="1670470"/>
            <a:ext cx="8496944" cy="4801314"/>
          </a:xfrm>
          <a:prstGeom prst="rect">
            <a:avLst/>
          </a:prstGeom>
          <a:noFill/>
        </p:spPr>
        <p:txBody>
          <a:bodyPr wrap="square" lIns="91440" tIns="45720" rIns="91440" bIns="45720" anchor="t">
            <a:spAutoFit/>
          </a:bodyPr>
          <a:lstStyle/>
          <a:p>
            <a:pPr algn="l"/>
            <a:r>
              <a:rPr lang="nl-NL" b="0" i="0">
                <a:solidFill>
                  <a:srgbClr val="505050"/>
                </a:solidFill>
                <a:effectLst/>
              </a:rPr>
              <a:t>Met de bank app kunt u mobiel bankieren op uw telefoon of tablet. Zo kunt u bijvoorbeeld gemakkelijk zien hoeveel geld u heeft. Of geld overmaken naar iemand anders. </a:t>
            </a:r>
            <a:r>
              <a:rPr lang="nl-NL" b="0" i="0">
                <a:solidFill>
                  <a:schemeClr val="accent2"/>
                </a:solidFill>
                <a:effectLst/>
              </a:rPr>
              <a:t>De apps van de bank zien er zo uit:</a:t>
            </a:r>
          </a:p>
          <a:p>
            <a:pPr algn="l"/>
            <a:endParaRPr lang="nl-NL">
              <a:solidFill>
                <a:srgbClr val="221C44"/>
              </a:solidFill>
              <a:latin typeface="Atkinson Hyperlegible"/>
            </a:endParaRPr>
          </a:p>
          <a:p>
            <a:pPr algn="l"/>
            <a:endParaRPr lang="nl-NL" b="0" i="0">
              <a:solidFill>
                <a:srgbClr val="221C44"/>
              </a:solidFill>
              <a:effectLst/>
              <a:latin typeface="Atkinson Hyperlegible"/>
            </a:endParaRPr>
          </a:p>
          <a:p>
            <a:pPr algn="l"/>
            <a:endParaRPr lang="nl-NL">
              <a:solidFill>
                <a:srgbClr val="221C44"/>
              </a:solidFill>
              <a:latin typeface="Atkinson Hyperlegible"/>
            </a:endParaRPr>
          </a:p>
          <a:p>
            <a:pPr algn="l"/>
            <a:endParaRPr lang="nl-NL" b="0" i="0">
              <a:solidFill>
                <a:srgbClr val="221C44"/>
              </a:solidFill>
              <a:effectLst/>
              <a:latin typeface="Atkinson Hyperlegible"/>
            </a:endParaRPr>
          </a:p>
          <a:p>
            <a:pPr algn="l"/>
            <a:endParaRPr lang="nl-NL">
              <a:solidFill>
                <a:srgbClr val="221C44"/>
              </a:solidFill>
              <a:latin typeface="Atkinson Hyperlegible"/>
            </a:endParaRPr>
          </a:p>
          <a:p>
            <a:pPr algn="l"/>
            <a:endParaRPr lang="nl-NL" b="0" i="0">
              <a:solidFill>
                <a:srgbClr val="221C44"/>
              </a:solidFill>
              <a:effectLst/>
              <a:latin typeface="Atkinson Hyperlegible"/>
            </a:endParaRPr>
          </a:p>
          <a:p>
            <a:pPr algn="l"/>
            <a:endParaRPr lang="nl-NL">
              <a:solidFill>
                <a:srgbClr val="221C44"/>
              </a:solidFill>
              <a:latin typeface="Atkinson Hyperlegible"/>
            </a:endParaRPr>
          </a:p>
          <a:p>
            <a:pPr algn="l"/>
            <a:endParaRPr lang="nl-NL" b="0" i="0">
              <a:solidFill>
                <a:srgbClr val="221C44"/>
              </a:solidFill>
              <a:effectLst/>
              <a:latin typeface="Atkinson Hyperlegible"/>
            </a:endParaRPr>
          </a:p>
          <a:p>
            <a:pPr algn="l"/>
            <a:r>
              <a:rPr lang="nl-NL" b="1" i="0">
                <a:solidFill>
                  <a:schemeClr val="accent2"/>
                </a:solidFill>
                <a:effectLst/>
                <a:latin typeface="+mj-lt"/>
              </a:rPr>
              <a:t>Wist </a:t>
            </a:r>
            <a:r>
              <a:rPr lang="nl-NL" b="1">
                <a:solidFill>
                  <a:schemeClr val="accent2"/>
                </a:solidFill>
                <a:latin typeface="+mj-lt"/>
              </a:rPr>
              <a:t>u</a:t>
            </a:r>
            <a:r>
              <a:rPr lang="nl-NL" b="1" i="0">
                <a:solidFill>
                  <a:schemeClr val="accent2"/>
                </a:solidFill>
                <a:effectLst/>
                <a:latin typeface="+mj-lt"/>
              </a:rPr>
              <a:t> dat?</a:t>
            </a:r>
            <a:endParaRPr lang="nl-NL" b="1" i="0">
              <a:solidFill>
                <a:srgbClr val="212529"/>
              </a:solidFill>
              <a:effectLst/>
              <a:latin typeface="Quicksand"/>
            </a:endParaRPr>
          </a:p>
          <a:p>
            <a:pPr lvl="2"/>
            <a:r>
              <a:rPr lang="nl-NL" b="0" i="1">
                <a:effectLst/>
              </a:rPr>
              <a:t>Mobiel bankieren is zeer veilig. Zeker als u ook uw smartphone beveiligt met een code en uw eigen mobiele netwerk of wifi gebruikt.</a:t>
            </a:r>
            <a:r>
              <a:rPr lang="nl-NL" i="1"/>
              <a:t> Maak geen gebruik van een openbaar wifi netwerk voor het doen van uw bankzaken.</a:t>
            </a:r>
            <a:endParaRPr lang="nl-NL" b="0" i="1">
              <a:effectLst/>
              <a:cs typeface="Arial"/>
            </a:endParaRPr>
          </a:p>
          <a:p>
            <a:pPr algn="l"/>
            <a:endParaRPr lang="nl-NL" b="0" i="0">
              <a:solidFill>
                <a:srgbClr val="221C44"/>
              </a:solidFill>
              <a:effectLst/>
              <a:latin typeface="Atkinson Hyperlegible"/>
            </a:endParaRPr>
          </a:p>
          <a:p>
            <a:pPr algn="l"/>
            <a:endParaRPr lang="nl-NL" b="0" i="0">
              <a:solidFill>
                <a:srgbClr val="221C44"/>
              </a:solidFill>
              <a:effectLst/>
              <a:latin typeface="Atkinson Hyperlegible"/>
            </a:endParaRPr>
          </a:p>
        </p:txBody>
      </p:sp>
      <p:pic>
        <p:nvPicPr>
          <p:cNvPr id="3" name="Afbeelding 2" descr="Afbeelding met gloeilamp, Gloeilamp, Spaarlamp, lamp&#10;&#10;Automatisch gegenereerde beschrijving">
            <a:extLst>
              <a:ext uri="{FF2B5EF4-FFF2-40B4-BE49-F238E27FC236}">
                <a16:creationId xmlns:a16="http://schemas.microsoft.com/office/drawing/2014/main" id="{E3CBBE11-56ED-143E-2710-47DB67EBE6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flipH="1" flipV="1">
            <a:off x="711202" y="5143160"/>
            <a:ext cx="386162" cy="571150"/>
          </a:xfrm>
          <a:prstGeom prst="rect">
            <a:avLst/>
          </a:prstGeom>
        </p:spPr>
      </p:pic>
      <p:sp>
        <p:nvSpPr>
          <p:cNvPr id="6" name="AutoShape 2">
            <a:extLst>
              <a:ext uri="{FF2B5EF4-FFF2-40B4-BE49-F238E27FC236}">
                <a16:creationId xmlns:a16="http://schemas.microsoft.com/office/drawing/2014/main" id="{165391B8-4BBB-465F-0AB2-C837022E17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8" name="AutoShape 6" descr="ABN AMRO app">
            <a:extLst>
              <a:ext uri="{FF2B5EF4-FFF2-40B4-BE49-F238E27FC236}">
                <a16:creationId xmlns:a16="http://schemas.microsoft.com/office/drawing/2014/main" id="{D1322E4C-F0A7-980F-5C84-86D1E5E054B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4" name="Graphic 13">
            <a:extLst>
              <a:ext uri="{FF2B5EF4-FFF2-40B4-BE49-F238E27FC236}">
                <a16:creationId xmlns:a16="http://schemas.microsoft.com/office/drawing/2014/main" id="{B24E21C8-09AB-5051-9A50-AAABF1E545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806" y="2960995"/>
            <a:ext cx="1143000" cy="1143000"/>
          </a:xfrm>
          <a:prstGeom prst="rect">
            <a:avLst/>
          </a:prstGeom>
        </p:spPr>
      </p:pic>
      <p:pic>
        <p:nvPicPr>
          <p:cNvPr id="22" name="Afbeelding 21" descr="Afbeelding met tekst, Lettertype, Graphics, logo&#10;&#10;Automatisch gegenereerde beschrijving">
            <a:extLst>
              <a:ext uri="{FF2B5EF4-FFF2-40B4-BE49-F238E27FC236}">
                <a16:creationId xmlns:a16="http://schemas.microsoft.com/office/drawing/2014/main" id="{340E992C-537C-129B-E234-6990FA2522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8865" y="3017760"/>
            <a:ext cx="1029470" cy="1029470"/>
          </a:xfrm>
          <a:prstGeom prst="roundRect">
            <a:avLst/>
          </a:prstGeom>
          <a:effectLst>
            <a:outerShdw blurRad="50800" dist="38100" dir="2700000" algn="tl" rotWithShape="0">
              <a:prstClr val="black">
                <a:alpha val="40000"/>
              </a:prstClr>
            </a:outerShdw>
          </a:effectLst>
        </p:spPr>
      </p:pic>
      <p:pic>
        <p:nvPicPr>
          <p:cNvPr id="24" name="Afbeelding 23" descr="Afbeelding met Graphics, clipart, sinaasappel, ontwerp&#10;&#10;Automatisch gegenereerde beschrijving">
            <a:extLst>
              <a:ext uri="{FF2B5EF4-FFF2-40B4-BE49-F238E27FC236}">
                <a16:creationId xmlns:a16="http://schemas.microsoft.com/office/drawing/2014/main" id="{B1C809EC-2224-4E47-A585-EF8BBD7F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1169" y="3013329"/>
            <a:ext cx="1038333" cy="1038333"/>
          </a:xfrm>
          <a:prstGeom prst="roundRect">
            <a:avLst/>
          </a:prstGeom>
          <a:effectLst>
            <a:outerShdw blurRad="50800" dist="38100" dir="2700000" algn="tl" rotWithShape="0">
              <a:prstClr val="black">
                <a:alpha val="40000"/>
              </a:prstClr>
            </a:outerShdw>
          </a:effectLst>
        </p:spPr>
      </p:pic>
      <p:pic>
        <p:nvPicPr>
          <p:cNvPr id="26" name="Afbeelding 25" descr="Afbeelding met Graphics, Lettertype, logo, violet&#10;&#10;Automatisch gegenereerde beschrijving">
            <a:extLst>
              <a:ext uri="{FF2B5EF4-FFF2-40B4-BE49-F238E27FC236}">
                <a16:creationId xmlns:a16="http://schemas.microsoft.com/office/drawing/2014/main" id="{D29491DD-CCF6-C013-8D1C-5CE0A489FA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7698" y="3013329"/>
            <a:ext cx="1038333" cy="1038333"/>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0302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afgeronde hoeken 19">
            <a:extLst>
              <a:ext uri="{FF2B5EF4-FFF2-40B4-BE49-F238E27FC236}">
                <a16:creationId xmlns:a16="http://schemas.microsoft.com/office/drawing/2014/main" id="{DFE6C91C-5D3A-275D-3806-2FEA6DA44CCB}"/>
              </a:ext>
            </a:extLst>
          </p:cNvPr>
          <p:cNvSpPr/>
          <p:nvPr/>
        </p:nvSpPr>
        <p:spPr>
          <a:xfrm>
            <a:off x="-1019079" y="1601493"/>
            <a:ext cx="11132344" cy="2011200"/>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427BC9A7-59C4-47BD-38F5-24C8BF49D4F1}"/>
              </a:ext>
            </a:extLst>
          </p:cNvPr>
          <p:cNvSpPr>
            <a:spLocks noGrp="1"/>
          </p:cNvSpPr>
          <p:nvPr>
            <p:ph type="sldNum" sz="quarter" idx="12"/>
          </p:nvPr>
        </p:nvSpPr>
        <p:spPr/>
        <p:txBody>
          <a:bodyPr/>
          <a:lstStyle/>
          <a:p>
            <a:pPr algn="r"/>
            <a:fld id="{D96B53CE-DA57-4586-B1D9-0E4CD3A70BD0}" type="slidenum">
              <a:rPr lang="nl-NL" smtClean="0"/>
              <a:pPr algn="r"/>
              <a:t>8</a:t>
            </a:fld>
            <a:endParaRPr lang="nl-NL"/>
          </a:p>
        </p:txBody>
      </p:sp>
      <p:sp>
        <p:nvSpPr>
          <p:cNvPr id="3" name="Tijdelijke aanduiding voor inhoud 2">
            <a:extLst>
              <a:ext uri="{FF2B5EF4-FFF2-40B4-BE49-F238E27FC236}">
                <a16:creationId xmlns:a16="http://schemas.microsoft.com/office/drawing/2014/main" id="{793F1F89-BD4B-5DEF-2DD4-226CF826C256}"/>
              </a:ext>
            </a:extLst>
          </p:cNvPr>
          <p:cNvSpPr>
            <a:spLocks noGrp="1"/>
          </p:cNvSpPr>
          <p:nvPr>
            <p:ph idx="1"/>
          </p:nvPr>
        </p:nvSpPr>
        <p:spPr>
          <a:xfrm>
            <a:off x="661072" y="1600201"/>
            <a:ext cx="10174568" cy="4525963"/>
          </a:xfrm>
        </p:spPr>
        <p:txBody>
          <a:bodyPr vert="horz" lIns="0" tIns="45720" rIns="0" bIns="45720" rtlCol="0" anchor="t">
            <a:noAutofit/>
          </a:bodyPr>
          <a:lstStyle/>
          <a:p>
            <a:pPr marL="0" indent="0">
              <a:buNone/>
            </a:pPr>
            <a:r>
              <a:rPr lang="nl-NL" b="1">
                <a:solidFill>
                  <a:schemeClr val="accent2"/>
                </a:solidFill>
                <a:latin typeface="+mj-lt"/>
              </a:rPr>
              <a:t>De bank app installeren</a:t>
            </a:r>
            <a:r>
              <a:rPr lang="nl-NL" b="1" i="0">
                <a:solidFill>
                  <a:schemeClr val="accent2"/>
                </a:solidFill>
                <a:effectLst/>
                <a:latin typeface="+mj-lt"/>
              </a:rPr>
              <a:t>:</a:t>
            </a:r>
            <a:br>
              <a:rPr lang="nl-NL" b="1" i="0">
                <a:effectLst/>
                <a:latin typeface="Quicksand"/>
              </a:rPr>
            </a:br>
            <a:r>
              <a:rPr lang="nl-NL" i="0">
                <a:solidFill>
                  <a:srgbClr val="43177E"/>
                </a:solidFill>
                <a:effectLst/>
              </a:rPr>
              <a:t>Open de App Store (voor </a:t>
            </a:r>
            <a:r>
              <a:rPr lang="nl-NL">
                <a:solidFill>
                  <a:srgbClr val="43177E"/>
                </a:solidFill>
              </a:rPr>
              <a:t>Apple</a:t>
            </a:r>
            <a:r>
              <a:rPr lang="nl-NL" i="0">
                <a:solidFill>
                  <a:srgbClr val="43177E"/>
                </a:solidFill>
                <a:effectLst/>
              </a:rPr>
              <a:t>) of Google Play Store (voor Android) op uw </a:t>
            </a:r>
            <a:r>
              <a:rPr lang="nl-NL">
                <a:solidFill>
                  <a:srgbClr val="43177E"/>
                </a:solidFill>
              </a:rPr>
              <a:t>telefoon</a:t>
            </a:r>
            <a:r>
              <a:rPr lang="nl-NL" i="0">
                <a:solidFill>
                  <a:srgbClr val="43177E"/>
                </a:solidFill>
                <a:effectLst/>
              </a:rPr>
              <a:t>.</a:t>
            </a:r>
          </a:p>
          <a:p>
            <a:pPr marL="0" indent="0" algn="l">
              <a:buNone/>
            </a:pPr>
            <a:r>
              <a:rPr lang="nl-NL" i="0">
                <a:solidFill>
                  <a:srgbClr val="43177E"/>
                </a:solidFill>
                <a:effectLst/>
              </a:rPr>
              <a:t>Typ de naam van uw bank in de zoekbalk.</a:t>
            </a:r>
            <a:endParaRPr lang="nl-NL" i="0">
              <a:solidFill>
                <a:srgbClr val="43177E"/>
              </a:solidFill>
              <a:effectLst/>
              <a:cs typeface="Arial"/>
            </a:endParaRPr>
          </a:p>
          <a:p>
            <a:pPr marL="0" indent="0" algn="l">
              <a:buNone/>
            </a:pPr>
            <a:r>
              <a:rPr lang="nl-NL" i="0">
                <a:solidFill>
                  <a:srgbClr val="43177E"/>
                </a:solidFill>
                <a:effectLst/>
              </a:rPr>
              <a:t>Kies de app en druk op ‘downloaden’.</a:t>
            </a:r>
            <a:endParaRPr lang="nl-NL" i="0">
              <a:solidFill>
                <a:srgbClr val="43177E"/>
              </a:solidFill>
              <a:effectLst/>
              <a:cs typeface="Arial"/>
            </a:endParaRPr>
          </a:p>
          <a:p>
            <a:pPr marL="0" indent="0" algn="l">
              <a:buNone/>
            </a:pPr>
            <a:r>
              <a:rPr lang="nl-NL" i="0">
                <a:solidFill>
                  <a:srgbClr val="43177E"/>
                </a:solidFill>
                <a:effectLst/>
              </a:rPr>
              <a:t>Open de app en volg de stappen. Hiermee koppelt u uw </a:t>
            </a:r>
            <a:r>
              <a:rPr lang="nl-NL">
                <a:solidFill>
                  <a:srgbClr val="43177E"/>
                </a:solidFill>
              </a:rPr>
              <a:t>rekening</a:t>
            </a:r>
            <a:r>
              <a:rPr lang="nl-NL" i="0">
                <a:solidFill>
                  <a:srgbClr val="43177E"/>
                </a:solidFill>
                <a:effectLst/>
              </a:rPr>
              <a:t> aan uw bank app.</a:t>
            </a:r>
            <a:endParaRPr lang="nl-NL" i="0">
              <a:solidFill>
                <a:srgbClr val="43177E"/>
              </a:solidFill>
              <a:effectLst/>
              <a:cs typeface="Arial"/>
            </a:endParaRPr>
          </a:p>
          <a:p>
            <a:pPr marL="388620" indent="-388620" algn="l"/>
            <a:endParaRPr lang="nl-NL">
              <a:solidFill>
                <a:srgbClr val="221C44"/>
              </a:solidFill>
              <a:latin typeface="Atkinson Hyperlegible"/>
            </a:endParaRPr>
          </a:p>
          <a:p>
            <a:pPr marL="388620" indent="-388620" algn="l"/>
            <a:endParaRPr lang="nl-NL" b="0" i="0">
              <a:solidFill>
                <a:srgbClr val="221C44"/>
              </a:solidFill>
              <a:effectLst/>
              <a:latin typeface="Atkinson Hyperlegible"/>
            </a:endParaRPr>
          </a:p>
          <a:p>
            <a:pPr marL="388620" indent="-388620"/>
            <a:endParaRPr lang="nl-NL">
              <a:cs typeface="Arial" panose="020B0604020202020204"/>
            </a:endParaRPr>
          </a:p>
        </p:txBody>
      </p:sp>
      <p:sp>
        <p:nvSpPr>
          <p:cNvPr id="4" name="Titel 3">
            <a:extLst>
              <a:ext uri="{FF2B5EF4-FFF2-40B4-BE49-F238E27FC236}">
                <a16:creationId xmlns:a16="http://schemas.microsoft.com/office/drawing/2014/main" id="{5872E5E6-431F-F5E1-05DF-EE8CD0274BF8}"/>
              </a:ext>
            </a:extLst>
          </p:cNvPr>
          <p:cNvSpPr>
            <a:spLocks noGrp="1"/>
          </p:cNvSpPr>
          <p:nvPr>
            <p:ph type="title"/>
          </p:nvPr>
        </p:nvSpPr>
        <p:spPr/>
        <p:txBody>
          <a:bodyPr/>
          <a:lstStyle/>
          <a:p>
            <a:r>
              <a:rPr lang="nl-NL"/>
              <a:t>Uitleg installeren en inloggen: </a:t>
            </a:r>
            <a:r>
              <a:rPr lang="nl-NL">
                <a:solidFill>
                  <a:schemeClr val="accent2"/>
                </a:solidFill>
              </a:rPr>
              <a:t>hoe doet u dat?</a:t>
            </a:r>
          </a:p>
        </p:txBody>
      </p:sp>
      <p:pic>
        <p:nvPicPr>
          <p:cNvPr id="11" name="Graphic 10" descr="Badge 3 met effen opvulling">
            <a:extLst>
              <a:ext uri="{FF2B5EF4-FFF2-40B4-BE49-F238E27FC236}">
                <a16:creationId xmlns:a16="http://schemas.microsoft.com/office/drawing/2014/main" id="{52E5DDBF-6BE7-5DF9-414E-51CC0775AFC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9723" y="3175564"/>
            <a:ext cx="360000" cy="360000"/>
          </a:xfrm>
          <a:prstGeom prst="rect">
            <a:avLst/>
          </a:prstGeom>
        </p:spPr>
      </p:pic>
      <p:pic>
        <p:nvPicPr>
          <p:cNvPr id="13" name="Graphic 12" descr="Badge met effen opvulling">
            <a:extLst>
              <a:ext uri="{FF2B5EF4-FFF2-40B4-BE49-F238E27FC236}">
                <a16:creationId xmlns:a16="http://schemas.microsoft.com/office/drawing/2014/main" id="{94C81CB2-80AF-8103-60AD-77E1976F51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723" y="2771059"/>
            <a:ext cx="360000" cy="360000"/>
          </a:xfrm>
          <a:prstGeom prst="rect">
            <a:avLst/>
          </a:prstGeom>
        </p:spPr>
      </p:pic>
      <p:pic>
        <p:nvPicPr>
          <p:cNvPr id="15" name="Graphic 14" descr="Badge: 1 met effen opvulling">
            <a:extLst>
              <a:ext uri="{FF2B5EF4-FFF2-40B4-BE49-F238E27FC236}">
                <a16:creationId xmlns:a16="http://schemas.microsoft.com/office/drawing/2014/main" id="{F8050A2B-E65F-222B-706C-DA6856B219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723" y="2412220"/>
            <a:ext cx="360000" cy="360000"/>
          </a:xfrm>
          <a:prstGeom prst="rect">
            <a:avLst/>
          </a:prstGeom>
        </p:spPr>
      </p:pic>
      <p:pic>
        <p:nvPicPr>
          <p:cNvPr id="5" name="Afbeelding 4" descr="App Store (iOS) - Wikipedia">
            <a:extLst>
              <a:ext uri="{FF2B5EF4-FFF2-40B4-BE49-F238E27FC236}">
                <a16:creationId xmlns:a16="http://schemas.microsoft.com/office/drawing/2014/main" id="{6D587F7E-7E3C-F267-4616-512545D23204}"/>
              </a:ext>
            </a:extLst>
          </p:cNvPr>
          <p:cNvPicPr>
            <a:picLocks noChangeAspect="1"/>
          </p:cNvPicPr>
          <p:nvPr/>
        </p:nvPicPr>
        <p:blipFill>
          <a:blip r:embed="rId8"/>
          <a:stretch>
            <a:fillRect/>
          </a:stretch>
        </p:blipFill>
        <p:spPr>
          <a:xfrm>
            <a:off x="3419628" y="4148906"/>
            <a:ext cx="1029096" cy="998406"/>
          </a:xfrm>
          <a:prstGeom prst="rect">
            <a:avLst/>
          </a:prstGeom>
          <a:effectLst>
            <a:outerShdw blurRad="50800" dist="38100" dir="2700000" algn="tl" rotWithShape="0">
              <a:prstClr val="black">
                <a:alpha val="40000"/>
              </a:prstClr>
            </a:outerShdw>
          </a:effectLst>
        </p:spPr>
      </p:pic>
      <p:pic>
        <p:nvPicPr>
          <p:cNvPr id="16" name="Afbeelding 15" descr="Google Play Store gets new logo on Android [Updated] - 9to5Google">
            <a:extLst>
              <a:ext uri="{FF2B5EF4-FFF2-40B4-BE49-F238E27FC236}">
                <a16:creationId xmlns:a16="http://schemas.microsoft.com/office/drawing/2014/main" id="{4FF2AA79-C40E-7227-ECD8-E6055A27255E}"/>
              </a:ext>
            </a:extLst>
          </p:cNvPr>
          <p:cNvPicPr>
            <a:picLocks noChangeAspect="1"/>
          </p:cNvPicPr>
          <p:nvPr/>
        </p:nvPicPr>
        <p:blipFill>
          <a:blip r:embed="rId9"/>
          <a:stretch>
            <a:fillRect/>
          </a:stretch>
        </p:blipFill>
        <p:spPr>
          <a:xfrm>
            <a:off x="7541119" y="4148907"/>
            <a:ext cx="1029093" cy="998405"/>
          </a:xfrm>
          <a:prstGeom prst="roundRect">
            <a:avLst/>
          </a:prstGeom>
          <a:effectLst>
            <a:outerShdw blurRad="50800" dist="38100" dir="2700000" algn="tl" rotWithShape="0">
              <a:prstClr val="black">
                <a:alpha val="40000"/>
              </a:prstClr>
            </a:outerShdw>
          </a:effectLst>
        </p:spPr>
      </p:pic>
      <p:sp>
        <p:nvSpPr>
          <p:cNvPr id="6" name="Tekstvak 5">
            <a:extLst>
              <a:ext uri="{FF2B5EF4-FFF2-40B4-BE49-F238E27FC236}">
                <a16:creationId xmlns:a16="http://schemas.microsoft.com/office/drawing/2014/main" id="{FFBBBA10-EA25-86AB-B866-4ACD24922FF4}"/>
              </a:ext>
            </a:extLst>
          </p:cNvPr>
          <p:cNvSpPr txBox="1"/>
          <p:nvPr/>
        </p:nvSpPr>
        <p:spPr>
          <a:xfrm>
            <a:off x="2007383" y="5369547"/>
            <a:ext cx="3813048" cy="584775"/>
          </a:xfrm>
          <a:prstGeom prst="rect">
            <a:avLst/>
          </a:prstGeom>
          <a:noFill/>
        </p:spPr>
        <p:txBody>
          <a:bodyPr wrap="square" rtlCol="0">
            <a:spAutoFit/>
          </a:bodyPr>
          <a:lstStyle/>
          <a:p>
            <a:pPr algn="ctr"/>
            <a:r>
              <a:rPr lang="nl-NL" sz="1600" b="1">
                <a:solidFill>
                  <a:srgbClr val="E52E70"/>
                </a:solidFill>
              </a:rPr>
              <a:t>Heeft u een iPhone? Open de App Store en download daar uw bank app</a:t>
            </a:r>
          </a:p>
        </p:txBody>
      </p:sp>
      <p:sp>
        <p:nvSpPr>
          <p:cNvPr id="7" name="Tekstvak 6">
            <a:extLst>
              <a:ext uri="{FF2B5EF4-FFF2-40B4-BE49-F238E27FC236}">
                <a16:creationId xmlns:a16="http://schemas.microsoft.com/office/drawing/2014/main" id="{D5BE22A4-16E1-60F8-E14E-0C82B7B67416}"/>
              </a:ext>
            </a:extLst>
          </p:cNvPr>
          <p:cNvSpPr txBox="1"/>
          <p:nvPr/>
        </p:nvSpPr>
        <p:spPr>
          <a:xfrm>
            <a:off x="5969343" y="5369547"/>
            <a:ext cx="3813048" cy="830997"/>
          </a:xfrm>
          <a:prstGeom prst="rect">
            <a:avLst/>
          </a:prstGeom>
          <a:noFill/>
        </p:spPr>
        <p:txBody>
          <a:bodyPr wrap="square" rtlCol="0">
            <a:spAutoFit/>
          </a:bodyPr>
          <a:lstStyle/>
          <a:p>
            <a:pPr algn="ctr"/>
            <a:r>
              <a:rPr lang="nl-NL" sz="1600" b="1">
                <a:solidFill>
                  <a:srgbClr val="E52E70"/>
                </a:solidFill>
              </a:rPr>
              <a:t>Heeft u een Android telefoon? Open de Google Play Store en download daar uw bank app</a:t>
            </a:r>
          </a:p>
        </p:txBody>
      </p:sp>
    </p:spTree>
    <p:extLst>
      <p:ext uri="{BB962C8B-B14F-4D97-AF65-F5344CB8AC3E}">
        <p14:creationId xmlns:p14="http://schemas.microsoft.com/office/powerpoint/2010/main" val="243766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afgeronde hoeken 21">
            <a:extLst>
              <a:ext uri="{FF2B5EF4-FFF2-40B4-BE49-F238E27FC236}">
                <a16:creationId xmlns:a16="http://schemas.microsoft.com/office/drawing/2014/main" id="{1C9206DB-8C63-509A-1258-FB38C55861A8}"/>
              </a:ext>
            </a:extLst>
          </p:cNvPr>
          <p:cNvSpPr/>
          <p:nvPr/>
        </p:nvSpPr>
        <p:spPr>
          <a:xfrm>
            <a:off x="-1019078" y="4329428"/>
            <a:ext cx="10958348" cy="2076896"/>
          </a:xfrm>
          <a:prstGeom prst="roundRect">
            <a:avLst>
              <a:gd name="adj" fmla="val 35533"/>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BE0198A4-5060-61DF-C8F1-ADB36A72DA6E}"/>
              </a:ext>
            </a:extLst>
          </p:cNvPr>
          <p:cNvSpPr/>
          <p:nvPr/>
        </p:nvSpPr>
        <p:spPr>
          <a:xfrm>
            <a:off x="-1019080" y="1601493"/>
            <a:ext cx="10958351" cy="2011200"/>
          </a:xfrm>
          <a:prstGeom prst="roundRect">
            <a:avLst>
              <a:gd name="adj" fmla="val 3553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dianummer 1">
            <a:extLst>
              <a:ext uri="{FF2B5EF4-FFF2-40B4-BE49-F238E27FC236}">
                <a16:creationId xmlns:a16="http://schemas.microsoft.com/office/drawing/2014/main" id="{427BC9A7-59C4-47BD-38F5-24C8BF49D4F1}"/>
              </a:ext>
            </a:extLst>
          </p:cNvPr>
          <p:cNvSpPr>
            <a:spLocks noGrp="1"/>
          </p:cNvSpPr>
          <p:nvPr>
            <p:ph type="sldNum" sz="quarter" idx="12"/>
          </p:nvPr>
        </p:nvSpPr>
        <p:spPr/>
        <p:txBody>
          <a:bodyPr/>
          <a:lstStyle/>
          <a:p>
            <a:pPr algn="r"/>
            <a:fld id="{D96B53CE-DA57-4586-B1D9-0E4CD3A70BD0}" type="slidenum">
              <a:rPr lang="nl-NL" smtClean="0"/>
              <a:pPr algn="r"/>
              <a:t>9</a:t>
            </a:fld>
            <a:endParaRPr lang="nl-NL"/>
          </a:p>
        </p:txBody>
      </p:sp>
      <p:sp>
        <p:nvSpPr>
          <p:cNvPr id="3" name="Tijdelijke aanduiding voor inhoud 2">
            <a:extLst>
              <a:ext uri="{FF2B5EF4-FFF2-40B4-BE49-F238E27FC236}">
                <a16:creationId xmlns:a16="http://schemas.microsoft.com/office/drawing/2014/main" id="{793F1F89-BD4B-5DEF-2DD4-226CF826C256}"/>
              </a:ext>
            </a:extLst>
          </p:cNvPr>
          <p:cNvSpPr>
            <a:spLocks noGrp="1"/>
          </p:cNvSpPr>
          <p:nvPr>
            <p:ph idx="1"/>
          </p:nvPr>
        </p:nvSpPr>
        <p:spPr>
          <a:xfrm>
            <a:off x="661071" y="1600201"/>
            <a:ext cx="9278199" cy="4525963"/>
          </a:xfrm>
        </p:spPr>
        <p:txBody>
          <a:bodyPr vert="horz" lIns="0" tIns="45720" rIns="0" bIns="45720" rtlCol="0" anchor="t">
            <a:noAutofit/>
          </a:bodyPr>
          <a:lstStyle/>
          <a:p>
            <a:pPr marL="0" indent="0">
              <a:buNone/>
            </a:pPr>
            <a:r>
              <a:rPr lang="nl-NL" b="1" i="0">
                <a:solidFill>
                  <a:schemeClr val="accent2"/>
                </a:solidFill>
                <a:effectLst/>
                <a:latin typeface="+mj-lt"/>
              </a:rPr>
              <a:t>Inloggen</a:t>
            </a:r>
            <a:r>
              <a:rPr lang="nl-NL" b="1">
                <a:solidFill>
                  <a:schemeClr val="accent2"/>
                </a:solidFill>
                <a:latin typeface="+mj-lt"/>
              </a:rPr>
              <a:t> op de bank app:</a:t>
            </a:r>
            <a:endParaRPr lang="nl-NL" b="1">
              <a:solidFill>
                <a:schemeClr val="accent2"/>
              </a:solidFill>
              <a:latin typeface="+mj-lt"/>
              <a:cs typeface="Arial"/>
            </a:endParaRPr>
          </a:p>
          <a:p>
            <a:pPr marL="0" indent="0">
              <a:buNone/>
            </a:pPr>
            <a:r>
              <a:rPr lang="nl-NL" i="0">
                <a:solidFill>
                  <a:srgbClr val="43177E"/>
                </a:solidFill>
                <a:effectLst/>
                <a:latin typeface="+mj-lt"/>
              </a:rPr>
              <a:t>Zoek de bank app op uw </a:t>
            </a:r>
            <a:r>
              <a:rPr lang="nl-NL">
                <a:solidFill>
                  <a:srgbClr val="43177E"/>
                </a:solidFill>
                <a:latin typeface="+mj-lt"/>
              </a:rPr>
              <a:t>telefoon of tablet en klik op de app.</a:t>
            </a:r>
            <a:endParaRPr lang="nl-NL" i="0">
              <a:solidFill>
                <a:srgbClr val="43177E"/>
              </a:solidFill>
              <a:effectLst/>
              <a:latin typeface="+mj-lt"/>
              <a:cs typeface="Arial"/>
            </a:endParaRPr>
          </a:p>
          <a:p>
            <a:pPr marL="0" indent="0" algn="l">
              <a:buNone/>
            </a:pPr>
            <a:r>
              <a:rPr lang="nl-NL" i="0">
                <a:solidFill>
                  <a:srgbClr val="43177E"/>
                </a:solidFill>
                <a:effectLst/>
                <a:latin typeface="+mj-lt"/>
              </a:rPr>
              <a:t>Gebruik de cijfercode die u zelf heeft gekozen toen u de app voor het eerst gebruikte.</a:t>
            </a:r>
            <a:endParaRPr lang="nl-NL" i="0">
              <a:solidFill>
                <a:srgbClr val="43177E"/>
              </a:solidFill>
              <a:effectLst/>
              <a:latin typeface="+mj-lt"/>
              <a:cs typeface="Arial"/>
            </a:endParaRPr>
          </a:p>
          <a:p>
            <a:pPr marL="0" indent="0" algn="l">
              <a:buNone/>
            </a:pPr>
            <a:r>
              <a:rPr lang="nl-NL" i="0">
                <a:solidFill>
                  <a:srgbClr val="E62F70"/>
                </a:solidFill>
                <a:effectLst/>
                <a:latin typeface="+mj-lt"/>
              </a:rPr>
              <a:t>Belangrijk! Vertel deze code aan niemand.</a:t>
            </a:r>
            <a:endParaRPr lang="nl-NL" i="0">
              <a:solidFill>
                <a:srgbClr val="E62F70"/>
              </a:solidFill>
              <a:effectLst/>
              <a:latin typeface="+mj-lt"/>
              <a:cs typeface="Arial"/>
            </a:endParaRPr>
          </a:p>
          <a:p>
            <a:pPr marL="388620" indent="-388620" algn="l"/>
            <a:endParaRPr lang="nl-NL">
              <a:solidFill>
                <a:srgbClr val="221C44"/>
              </a:solidFill>
              <a:latin typeface="Atkinson Hyperlegible"/>
            </a:endParaRPr>
          </a:p>
          <a:p>
            <a:pPr marL="0" indent="0" algn="l">
              <a:buNone/>
            </a:pPr>
            <a:endParaRPr lang="nl-NL" b="0" i="0">
              <a:solidFill>
                <a:srgbClr val="221C44"/>
              </a:solidFill>
              <a:effectLst/>
              <a:latin typeface="Atkinson Hyperlegible"/>
            </a:endParaRPr>
          </a:p>
          <a:p>
            <a:pPr marL="0" indent="0" algn="l">
              <a:buNone/>
            </a:pPr>
            <a:endParaRPr lang="nl-NL" b="0" i="0">
              <a:solidFill>
                <a:srgbClr val="221C44"/>
              </a:solidFill>
              <a:effectLst/>
              <a:latin typeface="Atkinson Hyperlegible"/>
            </a:endParaRPr>
          </a:p>
          <a:p>
            <a:pPr marL="0" indent="0">
              <a:buNone/>
            </a:pPr>
            <a:r>
              <a:rPr lang="nl-NL" b="1" i="0">
                <a:solidFill>
                  <a:schemeClr val="accent2"/>
                </a:solidFill>
                <a:effectLst/>
                <a:latin typeface="+mj-lt"/>
              </a:rPr>
              <a:t>Wist u dat?</a:t>
            </a:r>
          </a:p>
          <a:p>
            <a:pPr marL="0" indent="0">
              <a:buNone/>
            </a:pPr>
            <a:r>
              <a:rPr lang="nl-NL" b="1">
                <a:solidFill>
                  <a:schemeClr val="accent2"/>
                </a:solidFill>
                <a:latin typeface="+mj-lt"/>
                <a:cs typeface="Arial"/>
              </a:rPr>
              <a:t>	</a:t>
            </a:r>
            <a:r>
              <a:rPr lang="nl-NL">
                <a:solidFill>
                  <a:schemeClr val="accent1"/>
                </a:solidFill>
                <a:latin typeface="+mj-lt"/>
                <a:cs typeface="Arial"/>
              </a:rPr>
              <a:t>In plaats van een code, kunt u vaak ook installeren dat u in het vervolg met 	uw vingerafdruk of gezichtsherkenning in kan loggen. Veilig én handig.</a:t>
            </a:r>
          </a:p>
          <a:p>
            <a:pPr marL="388620" indent="-388620"/>
            <a:endParaRPr lang="nl-NL">
              <a:cs typeface="Arial" panose="020B0604020202020204"/>
            </a:endParaRPr>
          </a:p>
        </p:txBody>
      </p:sp>
      <p:sp>
        <p:nvSpPr>
          <p:cNvPr id="4" name="Titel 3">
            <a:extLst>
              <a:ext uri="{FF2B5EF4-FFF2-40B4-BE49-F238E27FC236}">
                <a16:creationId xmlns:a16="http://schemas.microsoft.com/office/drawing/2014/main" id="{5872E5E6-431F-F5E1-05DF-EE8CD0274BF8}"/>
              </a:ext>
            </a:extLst>
          </p:cNvPr>
          <p:cNvSpPr>
            <a:spLocks noGrp="1"/>
          </p:cNvSpPr>
          <p:nvPr>
            <p:ph type="title"/>
          </p:nvPr>
        </p:nvSpPr>
        <p:spPr/>
        <p:txBody>
          <a:bodyPr/>
          <a:lstStyle/>
          <a:p>
            <a:r>
              <a:rPr lang="nl-NL"/>
              <a:t>Uitleg installeren en inloggen: </a:t>
            </a:r>
            <a:r>
              <a:rPr lang="nl-NL">
                <a:solidFill>
                  <a:schemeClr val="accent2"/>
                </a:solidFill>
              </a:rPr>
              <a:t>hoe doet u dat?</a:t>
            </a:r>
          </a:p>
        </p:txBody>
      </p:sp>
      <p:pic>
        <p:nvPicPr>
          <p:cNvPr id="11" name="Graphic 10" descr="Badge 3 met effen opvulling">
            <a:extLst>
              <a:ext uri="{FF2B5EF4-FFF2-40B4-BE49-F238E27FC236}">
                <a16:creationId xmlns:a16="http://schemas.microsoft.com/office/drawing/2014/main" id="{52E5DDBF-6BE7-5DF9-414E-51CC0775AFC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9723" y="2807069"/>
            <a:ext cx="360000" cy="360000"/>
          </a:xfrm>
          <a:prstGeom prst="rect">
            <a:avLst/>
          </a:prstGeom>
        </p:spPr>
      </p:pic>
      <p:pic>
        <p:nvPicPr>
          <p:cNvPr id="13" name="Graphic 12" descr="Badge met effen opvulling">
            <a:extLst>
              <a:ext uri="{FF2B5EF4-FFF2-40B4-BE49-F238E27FC236}">
                <a16:creationId xmlns:a16="http://schemas.microsoft.com/office/drawing/2014/main" id="{94C81CB2-80AF-8103-60AD-77E1976F51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9723" y="2441875"/>
            <a:ext cx="360000" cy="360000"/>
          </a:xfrm>
          <a:prstGeom prst="rect">
            <a:avLst/>
          </a:prstGeom>
        </p:spPr>
      </p:pic>
      <p:pic>
        <p:nvPicPr>
          <p:cNvPr id="15" name="Graphic 14" descr="Badge: 1 met effen opvulling">
            <a:extLst>
              <a:ext uri="{FF2B5EF4-FFF2-40B4-BE49-F238E27FC236}">
                <a16:creationId xmlns:a16="http://schemas.microsoft.com/office/drawing/2014/main" id="{F8050A2B-E65F-222B-706C-DA6856B219A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723" y="2046460"/>
            <a:ext cx="360000" cy="360000"/>
          </a:xfrm>
          <a:prstGeom prst="rect">
            <a:avLst/>
          </a:prstGeom>
        </p:spPr>
      </p:pic>
      <p:pic>
        <p:nvPicPr>
          <p:cNvPr id="9" name="Afbeelding 8" descr="Afbeelding met tekst, persoon, Mobiele telefoon, gadget&#10;&#10;Automatisch gegenereerde beschrijving">
            <a:extLst>
              <a:ext uri="{FF2B5EF4-FFF2-40B4-BE49-F238E27FC236}">
                <a16:creationId xmlns:a16="http://schemas.microsoft.com/office/drawing/2014/main" id="{23989E89-3DB1-DB57-54B5-552F2DD4B5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062102" y="1600201"/>
            <a:ext cx="1990800" cy="1990800"/>
          </a:xfrm>
          <a:prstGeom prst="ellipse">
            <a:avLst/>
          </a:prstGeom>
        </p:spPr>
      </p:pic>
      <p:pic>
        <p:nvPicPr>
          <p:cNvPr id="7" name="Graphic 6" descr="Vingerafdruk silhouet">
            <a:extLst>
              <a:ext uri="{FF2B5EF4-FFF2-40B4-BE49-F238E27FC236}">
                <a16:creationId xmlns:a16="http://schemas.microsoft.com/office/drawing/2014/main" id="{365D0475-3E4D-FDC1-5A28-A35D66DF2F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66073" y="5349258"/>
            <a:ext cx="1080000" cy="1080000"/>
          </a:xfrm>
          <a:prstGeom prst="rect">
            <a:avLst/>
          </a:prstGeom>
        </p:spPr>
      </p:pic>
      <p:pic>
        <p:nvPicPr>
          <p:cNvPr id="8" name="Afbeelding 7" descr="Afbeelding met Graphics, ontwerp&#10;&#10;Automatisch gegenereerde beschrijving">
            <a:extLst>
              <a:ext uri="{FF2B5EF4-FFF2-40B4-BE49-F238E27FC236}">
                <a16:creationId xmlns:a16="http://schemas.microsoft.com/office/drawing/2014/main" id="{A0307CF5-6118-A801-94ED-B446D61EB65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0315" y="5372192"/>
            <a:ext cx="1080000" cy="1080000"/>
          </a:xfrm>
          <a:prstGeom prst="rect">
            <a:avLst/>
          </a:prstGeom>
        </p:spPr>
      </p:pic>
      <p:grpSp>
        <p:nvGrpSpPr>
          <p:cNvPr id="10" name="Groep 9">
            <a:extLst>
              <a:ext uri="{FF2B5EF4-FFF2-40B4-BE49-F238E27FC236}">
                <a16:creationId xmlns:a16="http://schemas.microsoft.com/office/drawing/2014/main" id="{37B5B14E-C5F3-F1AF-EBA7-21CF917C7EE9}"/>
              </a:ext>
            </a:extLst>
          </p:cNvPr>
          <p:cNvGrpSpPr/>
          <p:nvPr/>
        </p:nvGrpSpPr>
        <p:grpSpPr>
          <a:xfrm>
            <a:off x="2046825" y="5769614"/>
            <a:ext cx="1887405" cy="311938"/>
            <a:chOff x="473158" y="5599581"/>
            <a:chExt cx="1887405" cy="311938"/>
          </a:xfrm>
        </p:grpSpPr>
        <p:sp>
          <p:nvSpPr>
            <p:cNvPr id="12" name="Rechthoek: afgeronde hoeken 11">
              <a:extLst>
                <a:ext uri="{FF2B5EF4-FFF2-40B4-BE49-F238E27FC236}">
                  <a16:creationId xmlns:a16="http://schemas.microsoft.com/office/drawing/2014/main" id="{650E2C73-48E1-66B9-705E-31AD183B5C71}"/>
                </a:ext>
              </a:extLst>
            </p:cNvPr>
            <p:cNvSpPr/>
            <p:nvPr/>
          </p:nvSpPr>
          <p:spPr>
            <a:xfrm>
              <a:off x="473158" y="5599581"/>
              <a:ext cx="313226" cy="311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64C79CF9-A292-9BEF-8B3A-4BC7A9302812}"/>
                </a:ext>
              </a:extLst>
            </p:cNvPr>
            <p:cNvSpPr/>
            <p:nvPr/>
          </p:nvSpPr>
          <p:spPr>
            <a:xfrm>
              <a:off x="866703" y="5599581"/>
              <a:ext cx="313226" cy="311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7" name="Rechthoek: afgeronde hoeken 16">
              <a:extLst>
                <a:ext uri="{FF2B5EF4-FFF2-40B4-BE49-F238E27FC236}">
                  <a16:creationId xmlns:a16="http://schemas.microsoft.com/office/drawing/2014/main" id="{A877DA8D-7611-2A44-24DC-9E2CD27A9F82}"/>
                </a:ext>
              </a:extLst>
            </p:cNvPr>
            <p:cNvSpPr/>
            <p:nvPr/>
          </p:nvSpPr>
          <p:spPr>
            <a:xfrm>
              <a:off x="1260248" y="5599581"/>
              <a:ext cx="313226" cy="311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8" name="Rechthoek: afgeronde hoeken 17">
              <a:extLst>
                <a:ext uri="{FF2B5EF4-FFF2-40B4-BE49-F238E27FC236}">
                  <a16:creationId xmlns:a16="http://schemas.microsoft.com/office/drawing/2014/main" id="{8980132B-F111-9CE1-F475-0A0AFDCFA8BF}"/>
                </a:ext>
              </a:extLst>
            </p:cNvPr>
            <p:cNvSpPr/>
            <p:nvPr/>
          </p:nvSpPr>
          <p:spPr>
            <a:xfrm>
              <a:off x="1653793" y="5599581"/>
              <a:ext cx="313226" cy="311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9" name="Rechthoek: afgeronde hoeken 18">
              <a:extLst>
                <a:ext uri="{FF2B5EF4-FFF2-40B4-BE49-F238E27FC236}">
                  <a16:creationId xmlns:a16="http://schemas.microsoft.com/office/drawing/2014/main" id="{57D7506E-DAD0-5C9C-CAFE-C57E7D45C6F5}"/>
                </a:ext>
              </a:extLst>
            </p:cNvPr>
            <p:cNvSpPr/>
            <p:nvPr/>
          </p:nvSpPr>
          <p:spPr>
            <a:xfrm>
              <a:off x="2047337" y="5599581"/>
              <a:ext cx="313226" cy="311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grpSp>
      <p:pic>
        <p:nvPicPr>
          <p:cNvPr id="25" name="Afbeelding 24" descr="Afbeelding met gloeilamp, Gloeilamp, Spaarlamp, lamp&#10;&#10;Automatisch gegenereerde beschrijving">
            <a:extLst>
              <a:ext uri="{FF2B5EF4-FFF2-40B4-BE49-F238E27FC236}">
                <a16:creationId xmlns:a16="http://schemas.microsoft.com/office/drawing/2014/main" id="{70C4D7A7-78E4-AF46-23F8-B3B9D5F470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flipH="1" flipV="1">
            <a:off x="711202" y="4803648"/>
            <a:ext cx="386162" cy="571150"/>
          </a:xfrm>
          <a:prstGeom prst="rect">
            <a:avLst/>
          </a:prstGeom>
        </p:spPr>
      </p:pic>
    </p:spTree>
    <p:extLst>
      <p:ext uri="{BB962C8B-B14F-4D97-AF65-F5344CB8AC3E}">
        <p14:creationId xmlns:p14="http://schemas.microsoft.com/office/powerpoint/2010/main" val="3642003983"/>
      </p:ext>
    </p:extLst>
  </p:cSld>
  <p:clrMapOvr>
    <a:masterClrMapping/>
  </p:clrMapOvr>
</p:sld>
</file>

<file path=ppt/theme/theme1.xml><?xml version="1.0" encoding="utf-8"?>
<a:theme xmlns:a="http://schemas.openxmlformats.org/drawingml/2006/main" name="Betaalvereniging">
  <a:themeElements>
    <a:clrScheme name="Bankinformatiepunt 2">
      <a:dk1>
        <a:srgbClr val="42177D"/>
      </a:dk1>
      <a:lt1>
        <a:sysClr val="window" lastClr="FFFFFF"/>
      </a:lt1>
      <a:dk2>
        <a:srgbClr val="42177D"/>
      </a:dk2>
      <a:lt2>
        <a:srgbClr val="F0EBFF"/>
      </a:lt2>
      <a:accent1>
        <a:srgbClr val="42177D"/>
      </a:accent1>
      <a:accent2>
        <a:srgbClr val="E52E70"/>
      </a:accent2>
      <a:accent3>
        <a:srgbClr val="F0EBFF"/>
      </a:accent3>
      <a:accent4>
        <a:srgbClr val="FFE8F1"/>
      </a:accent4>
      <a:accent5>
        <a:srgbClr val="FFF4EB"/>
      </a:accent5>
      <a:accent6>
        <a:srgbClr val="FDFCFE"/>
      </a:accent6>
      <a:hlink>
        <a:srgbClr val="E52E70"/>
      </a:hlink>
      <a:folHlink>
        <a:srgbClr val="221C4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rgbClr val="505050"/>
            </a:solidFill>
          </a:defRPr>
        </a:defPPr>
      </a:lstStyle>
    </a:txDef>
  </a:objectDefaults>
  <a:extraClrSchemeLst/>
  <a:extLst>
    <a:ext uri="{05A4C25C-085E-4340-85A3-A5531E510DB2}">
      <thm15:themeFamily xmlns:thm15="http://schemas.microsoft.com/office/thememl/2012/main" name="Betaalvereniging_Breedbeeld_NL.potx" id="{C94F6EC4-1AED-49FC-ADDD-1D5C7D55A2FB}" vid="{7FB00E20-EE87-4188-8390-07320EBF0EEE}"/>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38623590DAEA4BA3CF7F7DC48402D4" ma:contentTypeVersion="15" ma:contentTypeDescription="Een nieuw document maken." ma:contentTypeScope="" ma:versionID="8a99bda4a40177bacb6624aa116e1272">
  <xsd:schema xmlns:xsd="http://www.w3.org/2001/XMLSchema" xmlns:xs="http://www.w3.org/2001/XMLSchema" xmlns:p="http://schemas.microsoft.com/office/2006/metadata/properties" xmlns:ns2="c0b5d62f-d057-424a-8120-a32e63d13888" xmlns:ns3="80f7fe41-0d4a-414a-ab63-dd200bf96f77" targetNamespace="http://schemas.microsoft.com/office/2006/metadata/properties" ma:root="true" ma:fieldsID="5198dfd59d51c70e464b98a4fcd81e90" ns2:_="" ns3:_="">
    <xsd:import namespace="c0b5d62f-d057-424a-8120-a32e63d13888"/>
    <xsd:import namespace="80f7fe41-0d4a-414a-ab63-dd200bf96f7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5d62f-d057-424a-8120-a32e63d138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74e8ee11-7043-4d27-83f0-2dcc8c697b46"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f7fe41-0d4a-414a-ab63-dd200bf96f7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d58c3bf-fcdf-454a-a420-30603567f145}" ma:internalName="TaxCatchAll" ma:showField="CatchAllData" ma:web="80f7fe41-0d4a-414a-ab63-dd200bf96f77">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0f7fe41-0d4a-414a-ab63-dd200bf96f77" xsi:nil="true"/>
    <lcf76f155ced4ddcb4097134ff3c332f xmlns="c0b5d62f-d057-424a-8120-a32e63d1388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B346F6-8972-40C0-B3B3-9A7A62E26EF9}">
  <ds:schemaRefs>
    <ds:schemaRef ds:uri="80f7fe41-0d4a-414a-ab63-dd200bf96f77"/>
    <ds:schemaRef ds:uri="c0b5d62f-d057-424a-8120-a32e63d138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DDB8243-C192-408F-A238-60BA43B798FD}">
  <ds:schemaRefs>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http://schemas.openxmlformats.org/package/2006/metadata/core-properties"/>
    <ds:schemaRef ds:uri="http://schemas.microsoft.com/office/infopath/2007/PartnerControls"/>
    <ds:schemaRef ds:uri="80f7fe41-0d4a-414a-ab63-dd200bf96f77"/>
    <ds:schemaRef ds:uri="c0b5d62f-d057-424a-8120-a32e63d13888"/>
    <ds:schemaRef ds:uri="http://purl.org/dc/elements/1.1/"/>
  </ds:schemaRefs>
</ds:datastoreItem>
</file>

<file path=customXml/itemProps3.xml><?xml version="1.0" encoding="utf-8"?>
<ds:datastoreItem xmlns:ds="http://schemas.openxmlformats.org/officeDocument/2006/customXml" ds:itemID="{02D8D691-81EA-4AD3-A9FB-D18D9250468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Betaalvereniging_NL</Template>
  <TotalTime>0</TotalTime>
  <Words>5733</Words>
  <Application>Microsoft Office PowerPoint</Application>
  <PresentationFormat>Breedbeeld</PresentationFormat>
  <Paragraphs>650</Paragraphs>
  <Slides>65</Slides>
  <Notes>2</Notes>
  <HiddenSlides>1</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65</vt:i4>
      </vt:variant>
    </vt:vector>
  </HeadingPairs>
  <TitlesOfParts>
    <vt:vector size="72" baseType="lpstr">
      <vt:lpstr>Arial</vt:lpstr>
      <vt:lpstr>Atkinson Hyperlegible</vt:lpstr>
      <vt:lpstr>Calibri</vt:lpstr>
      <vt:lpstr>Courier New</vt:lpstr>
      <vt:lpstr>Quicksand</vt:lpstr>
      <vt:lpstr>Wingdings</vt:lpstr>
      <vt:lpstr>Betaalvereniging</vt:lpstr>
      <vt:lpstr>PowerPoint-presentatie</vt:lpstr>
      <vt:lpstr>Hulp bij bankzaken</vt:lpstr>
      <vt:lpstr>Steeds meer mensen bankieren digitaal: wat vinden ze fijn?</vt:lpstr>
      <vt:lpstr>www.bankinformatiepunt.nl</vt:lpstr>
      <vt:lpstr>Bankzaken die veel voorkomen</vt:lpstr>
      <vt:lpstr>Installeren en inloggen bank app</vt:lpstr>
      <vt:lpstr>Uitleg installeren en inloggen: hoe werkt het?</vt:lpstr>
      <vt:lpstr>Uitleg installeren en inloggen: hoe doet u dat?</vt:lpstr>
      <vt:lpstr>Uitleg installeren en inloggen: hoe doet u dat?</vt:lpstr>
      <vt:lpstr>Betalen met uw betaalpas</vt:lpstr>
      <vt:lpstr>PowerPoint-presentatie</vt:lpstr>
      <vt:lpstr>Uitleg betalen met uw betaalpas: hoe doet u dat?</vt:lpstr>
      <vt:lpstr>Geld overmaken</vt:lpstr>
      <vt:lpstr>Uitleg geld overmaken: hoe werkt het?</vt:lpstr>
      <vt:lpstr>Uitleg geld overmaken via de bank app: hoe doet u dat?</vt:lpstr>
      <vt:lpstr>Bij- en afschrijvingen bekijken</vt:lpstr>
      <vt:lpstr>Uitleg bij- en afschrijvingen bekijken: hoe werkt het?</vt:lpstr>
      <vt:lpstr>Uitleg bij- en afschrijvingen bekijken op de bank app:  hoe doet u dat?</vt:lpstr>
      <vt:lpstr>Uitleg bij- en afschrijvingen bekijken op de bank app:  hoe doet u dat?</vt:lpstr>
      <vt:lpstr>Saldo controleren</vt:lpstr>
      <vt:lpstr>Uitleg saldo controleren: hoe werkt het?</vt:lpstr>
      <vt:lpstr>Uitleg saldo controleren op de bank app: hoe doet u dat?</vt:lpstr>
      <vt:lpstr>Geld opnemen</vt:lpstr>
      <vt:lpstr>Uitleg geld opnemen: hoe werkt het?</vt:lpstr>
      <vt:lpstr>Uitleg geld opnemen met een betaalpas: hoe doet u dat?</vt:lpstr>
      <vt:lpstr>Geldmaat met assistentie: locaties</vt:lpstr>
      <vt:lpstr>Aanvragen of blokkeren betaalpas</vt:lpstr>
      <vt:lpstr>Uitleg aanvragen of blokkeren betaalpas: hoe werkt het?</vt:lpstr>
      <vt:lpstr>Uitleg aanvragen of blokkeren betaalpas via de bank app: hoe doet u dat?</vt:lpstr>
      <vt:lpstr>Wijzigingen doorgeven</vt:lpstr>
      <vt:lpstr>Uitleg wijzigingen doorgeven: hoe werkt het?</vt:lpstr>
      <vt:lpstr>Uitleg wijzigingen doorgeven: hoe doet u dat?</vt:lpstr>
      <vt:lpstr>Spaarrekening</vt:lpstr>
      <vt:lpstr>Uitleg spaarrekening openen of sluiten: hoe werkt het?</vt:lpstr>
      <vt:lpstr>Uitleg spaarrekening openen of sluiten: hoe doet u dat?</vt:lpstr>
      <vt:lpstr>Betalen met iDEAL</vt:lpstr>
      <vt:lpstr>Uitleg betalen met iDEAL: hoe werkt het?</vt:lpstr>
      <vt:lpstr>Uitleg betalen met iDEAL in een online winkel:  hoe doet u dat?</vt:lpstr>
      <vt:lpstr>Betaalverzoek en Tikkie</vt:lpstr>
      <vt:lpstr>Uitleg betaalverzoekje/Tikkie: hoe werkt het?</vt:lpstr>
      <vt:lpstr>Oplossingen op maat</vt:lpstr>
      <vt:lpstr>Oplossingen op maat</vt:lpstr>
      <vt:lpstr>Oplossingen voor wie moeite heeft met informatie begrijpen</vt:lpstr>
      <vt:lpstr>Oplossingen voor wie moeite heeft met lezen</vt:lpstr>
      <vt:lpstr>Oplossingen voor wie moeite heeft met digitale zaken</vt:lpstr>
      <vt:lpstr>Oplossingen voor wie moeite heeft met digitale zaken</vt:lpstr>
      <vt:lpstr>Oplossingen voor wie geen internet of smartphone heeft</vt:lpstr>
      <vt:lpstr>Oplossingen voor wie slechthorend of doof is</vt:lpstr>
      <vt:lpstr>Oplossingen voor wie niet goed kan lopen</vt:lpstr>
      <vt:lpstr>Oplossingen voor wie slechtziend of blind is</vt:lpstr>
      <vt:lpstr>Oplossingen voor wie een beperkte handfunctie heeft </vt:lpstr>
      <vt:lpstr>Veilig bankieren</vt:lpstr>
      <vt:lpstr>De basisprincipes voor veiligheid</vt:lpstr>
      <vt:lpstr>Oplichters passen hun werkwijze steeds aan, maar weet …</vt:lpstr>
      <vt:lpstr>Wat doen banken voor uw veiligheid? </vt:lpstr>
      <vt:lpstr>Betaalfraude: wat zijn voorbeelden van signalen?</vt:lpstr>
      <vt:lpstr>Hoe nu verder?</vt:lpstr>
      <vt:lpstr>Veilig oefenen</vt:lpstr>
      <vt:lpstr>Wilt u veilig oefenen en leren?</vt:lpstr>
      <vt:lpstr>Oefenen met mobiel bankieren: Steffie en Digihandig</vt:lpstr>
      <vt:lpstr>Voorbereiden voor als u het zelf niet meer kunt</vt:lpstr>
      <vt:lpstr>Wilt u zich voorbereiden voor het moment waarop u uw bankzaken zelf niet meer kunt regelen?</vt:lpstr>
      <vt:lpstr>Wilt u zich voorbereiden voor het moment waarop u uw bankzaken zelf niet meer kunt regelen?</vt:lpstr>
      <vt:lpstr>Liever iemand spreken?</vt:lpstr>
      <vt:lpstr>Bedankt voor uw aandacht. Nog vragen? Stel ze gerust!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Helen van Houwelingen</dc:creator>
  <dc:description>Betaalvereniging Nederland</dc:description>
  <cp:lastModifiedBy>Marleen Meulink</cp:lastModifiedBy>
  <cp:revision>1</cp:revision>
  <dcterms:created xsi:type="dcterms:W3CDTF">2023-12-20T08:34:50Z</dcterms:created>
  <dcterms:modified xsi:type="dcterms:W3CDTF">2024-11-20T14:04:54Z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0x0101009038623590DAEA4BA3CF7F7DC48402D4</vt:lpwstr>
  </property>
  <property fmtid="{D5CDD505-2E9C-101B-9397-08002B2CF9AE}" pid="3" name="Order">
    <vt:r8>100</vt:r8>
  </property>
  <property fmtid="{D5CDD505-2E9C-101B-9397-08002B2CF9AE}" pid="4" name="MediaServiceImageTags">
    <vt:lpwstr/>
  </property>
</Properties>
</file>